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4"/>
  </p:sldMasterIdLst>
  <p:notesMasterIdLst>
    <p:notesMasterId r:id="rId32"/>
  </p:notesMasterIdLst>
  <p:handoutMasterIdLst>
    <p:handoutMasterId r:id="rId33"/>
  </p:handoutMasterIdLst>
  <p:sldIdLst>
    <p:sldId id="291" r:id="rId5"/>
    <p:sldId id="292" r:id="rId6"/>
    <p:sldId id="322" r:id="rId7"/>
    <p:sldId id="307" r:id="rId8"/>
    <p:sldId id="300" r:id="rId9"/>
    <p:sldId id="301" r:id="rId10"/>
    <p:sldId id="289" r:id="rId11"/>
    <p:sldId id="302" r:id="rId12"/>
    <p:sldId id="288" r:id="rId13"/>
    <p:sldId id="290" r:id="rId14"/>
    <p:sldId id="306" r:id="rId15"/>
    <p:sldId id="304" r:id="rId16"/>
    <p:sldId id="276" r:id="rId17"/>
    <p:sldId id="278" r:id="rId18"/>
    <p:sldId id="305" r:id="rId19"/>
    <p:sldId id="293" r:id="rId20"/>
    <p:sldId id="296" r:id="rId21"/>
    <p:sldId id="297" r:id="rId22"/>
    <p:sldId id="298" r:id="rId23"/>
    <p:sldId id="308" r:id="rId24"/>
    <p:sldId id="309" r:id="rId25"/>
    <p:sldId id="310" r:id="rId26"/>
    <p:sldId id="311" r:id="rId27"/>
    <p:sldId id="319" r:id="rId28"/>
    <p:sldId id="320" r:id="rId29"/>
    <p:sldId id="321" r:id="rId30"/>
    <p:sldId id="295" r:id="rId3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initials="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78F"/>
    <a:srgbClr val="000000"/>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1" autoAdjust="0"/>
    <p:restoredTop sz="78022" autoAdjust="0"/>
  </p:normalViewPr>
  <p:slideViewPr>
    <p:cSldViewPr snapToGrid="0" snapToObjects="1">
      <p:cViewPr varScale="1">
        <p:scale>
          <a:sx n="113" d="100"/>
          <a:sy n="113" d="100"/>
        </p:scale>
        <p:origin x="159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404" y="7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artineau" userId="073ce0ee-5d7d-468d-8982-2f6aa7a904ba" providerId="ADAL" clId="{28B8ACFA-0D72-4F19-BEEC-407C60E28420}"/>
    <pc:docChg chg="modSld">
      <pc:chgData name="Matthew Martineau" userId="073ce0ee-5d7d-468d-8982-2f6aa7a904ba" providerId="ADAL" clId="{28B8ACFA-0D72-4F19-BEEC-407C60E28420}" dt="2026-01-14T14:07:15.228" v="4" actId="1035"/>
      <pc:docMkLst>
        <pc:docMk/>
      </pc:docMkLst>
      <pc:sldChg chg="modSp">
        <pc:chgData name="Matthew Martineau" userId="073ce0ee-5d7d-468d-8982-2f6aa7a904ba" providerId="ADAL" clId="{28B8ACFA-0D72-4F19-BEEC-407C60E28420}" dt="2026-01-14T14:07:15.228" v="4" actId="1035"/>
        <pc:sldMkLst>
          <pc:docMk/>
          <pc:sldMk cId="0" sldId="291"/>
        </pc:sldMkLst>
        <pc:picChg chg="mod">
          <ac:chgData name="Matthew Martineau" userId="073ce0ee-5d7d-468d-8982-2f6aa7a904ba" providerId="ADAL" clId="{28B8ACFA-0D72-4F19-BEEC-407C60E28420}" dt="2026-01-14T14:07:15.228" v="4" actId="1035"/>
          <ac:picMkLst>
            <pc:docMk/>
            <pc:sldMk cId="0" sldId="291"/>
            <ac:picMk id="10" creationId="{CE9CB7BC-8628-48E4-956D-AAF418C706FE}"/>
          </ac:picMkLst>
        </pc:picChg>
      </pc:sldChg>
    </pc:docChg>
  </pc:docChgLst>
  <pc:docChgLst>
    <pc:chgData name="Matthew Martineau" userId="073ce0ee-5d7d-468d-8982-2f6aa7a904ba" providerId="ADAL" clId="{3969752A-2196-4AF2-84FA-E571A32C51EC}"/>
    <pc:docChg chg="undo custSel modSld">
      <pc:chgData name="Matthew Martineau" userId="073ce0ee-5d7d-468d-8982-2f6aa7a904ba" providerId="ADAL" clId="{3969752A-2196-4AF2-84FA-E571A32C51EC}" dt="2026-01-12T17:59:10.376" v="144"/>
      <pc:docMkLst>
        <pc:docMk/>
      </pc:docMkLst>
      <pc:sldChg chg="addSp modSp">
        <pc:chgData name="Matthew Martineau" userId="073ce0ee-5d7d-468d-8982-2f6aa7a904ba" providerId="ADAL" clId="{3969752A-2196-4AF2-84FA-E571A32C51EC}" dt="2026-01-12T17:49:14.720" v="56"/>
        <pc:sldMkLst>
          <pc:docMk/>
          <pc:sldMk cId="0" sldId="276"/>
        </pc:sldMkLst>
        <pc:spChg chg="mod">
          <ac:chgData name="Matthew Martineau" userId="073ce0ee-5d7d-468d-8982-2f6aa7a904ba" providerId="ADAL" clId="{3969752A-2196-4AF2-84FA-E571A32C51EC}" dt="2026-01-12T17:49:01.238" v="53" actId="1076"/>
          <ac:spMkLst>
            <pc:docMk/>
            <pc:sldMk cId="0" sldId="276"/>
            <ac:spMk id="7" creationId="{00000000-0000-0000-0000-000000000000}"/>
          </ac:spMkLst>
        </pc:spChg>
        <pc:spChg chg="add">
          <ac:chgData name="Matthew Martineau" userId="073ce0ee-5d7d-468d-8982-2f6aa7a904ba" providerId="ADAL" clId="{3969752A-2196-4AF2-84FA-E571A32C51EC}" dt="2026-01-12T17:49:14.720" v="56"/>
          <ac:spMkLst>
            <pc:docMk/>
            <pc:sldMk cId="0" sldId="276"/>
            <ac:spMk id="12" creationId="{8FB734D3-D3B3-4BDA-8D4D-60C9EEB2BAA7}"/>
          </ac:spMkLst>
        </pc:spChg>
        <pc:spChg chg="add">
          <ac:chgData name="Matthew Martineau" userId="073ce0ee-5d7d-468d-8982-2f6aa7a904ba" providerId="ADAL" clId="{3969752A-2196-4AF2-84FA-E571A32C51EC}" dt="2026-01-12T17:49:14.720" v="56"/>
          <ac:spMkLst>
            <pc:docMk/>
            <pc:sldMk cId="0" sldId="276"/>
            <ac:spMk id="16" creationId="{4AE1387B-F2E5-49DC-9442-8FF9C1E5DE03}"/>
          </ac:spMkLst>
        </pc:spChg>
        <pc:spChg chg="add">
          <ac:chgData name="Matthew Martineau" userId="073ce0ee-5d7d-468d-8982-2f6aa7a904ba" providerId="ADAL" clId="{3969752A-2196-4AF2-84FA-E571A32C51EC}" dt="2026-01-12T17:49:14.720" v="56"/>
          <ac:spMkLst>
            <pc:docMk/>
            <pc:sldMk cId="0" sldId="276"/>
            <ac:spMk id="17" creationId="{F2BDA1CC-F8B4-4B04-A9A6-A8C64BF2276D}"/>
          </ac:spMkLst>
        </pc:spChg>
        <pc:grpChg chg="mod">
          <ac:chgData name="Matthew Martineau" userId="073ce0ee-5d7d-468d-8982-2f6aa7a904ba" providerId="ADAL" clId="{3969752A-2196-4AF2-84FA-E571A32C51EC}" dt="2026-01-12T17:49:12.571" v="55" actId="1076"/>
          <ac:grpSpMkLst>
            <pc:docMk/>
            <pc:sldMk cId="0" sldId="276"/>
            <ac:grpSpMk id="2" creationId="{00000000-0000-0000-0000-000000000000}"/>
          </ac:grpSpMkLst>
        </pc:grpChg>
        <pc:picChg chg="add">
          <ac:chgData name="Matthew Martineau" userId="073ce0ee-5d7d-468d-8982-2f6aa7a904ba" providerId="ADAL" clId="{3969752A-2196-4AF2-84FA-E571A32C51EC}" dt="2026-01-12T17:49:14.720" v="56"/>
          <ac:picMkLst>
            <pc:docMk/>
            <pc:sldMk cId="0" sldId="276"/>
            <ac:picMk id="13" creationId="{AE5DE662-E6C6-46A9-8885-6BCCA328DCF4}"/>
          </ac:picMkLst>
        </pc:picChg>
        <pc:picChg chg="add">
          <ac:chgData name="Matthew Martineau" userId="073ce0ee-5d7d-468d-8982-2f6aa7a904ba" providerId="ADAL" clId="{3969752A-2196-4AF2-84FA-E571A32C51EC}" dt="2026-01-12T17:49:14.720" v="56"/>
          <ac:picMkLst>
            <pc:docMk/>
            <pc:sldMk cId="0" sldId="276"/>
            <ac:picMk id="15" creationId="{D02930A6-D0E9-40BF-A00C-8C3BD06495D3}"/>
          </ac:picMkLst>
        </pc:picChg>
        <pc:picChg chg="add">
          <ac:chgData name="Matthew Martineau" userId="073ce0ee-5d7d-468d-8982-2f6aa7a904ba" providerId="ADAL" clId="{3969752A-2196-4AF2-84FA-E571A32C51EC}" dt="2026-01-12T17:49:14.720" v="56"/>
          <ac:picMkLst>
            <pc:docMk/>
            <pc:sldMk cId="0" sldId="276"/>
            <ac:picMk id="18" creationId="{F79E09CA-BB2B-4784-BFAA-51F66FEB9332}"/>
          </ac:picMkLst>
        </pc:picChg>
        <pc:picChg chg="add">
          <ac:chgData name="Matthew Martineau" userId="073ce0ee-5d7d-468d-8982-2f6aa7a904ba" providerId="ADAL" clId="{3969752A-2196-4AF2-84FA-E571A32C51EC}" dt="2026-01-12T17:49:14.720" v="56"/>
          <ac:picMkLst>
            <pc:docMk/>
            <pc:sldMk cId="0" sldId="276"/>
            <ac:picMk id="19" creationId="{805E8F74-1ABA-4ED8-ABD8-15A79E3B0158}"/>
          </ac:picMkLst>
        </pc:picChg>
        <pc:picChg chg="add">
          <ac:chgData name="Matthew Martineau" userId="073ce0ee-5d7d-468d-8982-2f6aa7a904ba" providerId="ADAL" clId="{3969752A-2196-4AF2-84FA-E571A32C51EC}" dt="2026-01-12T17:49:14.720" v="56"/>
          <ac:picMkLst>
            <pc:docMk/>
            <pc:sldMk cId="0" sldId="276"/>
            <ac:picMk id="20" creationId="{886F35A3-327F-452D-A4DF-C0C124B0F055}"/>
          </ac:picMkLst>
        </pc:picChg>
        <pc:picChg chg="mod">
          <ac:chgData name="Matthew Martineau" userId="073ce0ee-5d7d-468d-8982-2f6aa7a904ba" providerId="ADAL" clId="{3969752A-2196-4AF2-84FA-E571A32C51EC}" dt="2026-01-12T17:49:06.797" v="54" actId="14100"/>
          <ac:picMkLst>
            <pc:docMk/>
            <pc:sldMk cId="0" sldId="276"/>
            <ac:picMk id="23555" creationId="{00000000-0000-0000-0000-000000000000}"/>
          </ac:picMkLst>
        </pc:picChg>
      </pc:sldChg>
      <pc:sldChg chg="addSp delSp modSp">
        <pc:chgData name="Matthew Martineau" userId="073ce0ee-5d7d-468d-8982-2f6aa7a904ba" providerId="ADAL" clId="{3969752A-2196-4AF2-84FA-E571A32C51EC}" dt="2026-01-12T17:49:52.610" v="64"/>
        <pc:sldMkLst>
          <pc:docMk/>
          <pc:sldMk cId="0" sldId="278"/>
        </pc:sldMkLst>
        <pc:spChg chg="del">
          <ac:chgData name="Matthew Martineau" userId="073ce0ee-5d7d-468d-8982-2f6aa7a904ba" providerId="ADAL" clId="{3969752A-2196-4AF2-84FA-E571A32C51EC}" dt="2026-01-12T17:49:41.791" v="61" actId="478"/>
          <ac:spMkLst>
            <pc:docMk/>
            <pc:sldMk cId="0" sldId="278"/>
            <ac:spMk id="7" creationId="{00000000-0000-0000-0000-000000000000}"/>
          </ac:spMkLst>
        </pc:spChg>
        <pc:spChg chg="add">
          <ac:chgData name="Matthew Martineau" userId="073ce0ee-5d7d-468d-8982-2f6aa7a904ba" providerId="ADAL" clId="{3969752A-2196-4AF2-84FA-E571A32C51EC}" dt="2026-01-12T17:49:52.610" v="64"/>
          <ac:spMkLst>
            <pc:docMk/>
            <pc:sldMk cId="0" sldId="278"/>
            <ac:spMk id="8" creationId="{8DC1F93C-E1C0-4C8F-8B0B-577608EC0711}"/>
          </ac:spMkLst>
        </pc:spChg>
        <pc:spChg chg="mod">
          <ac:chgData name="Matthew Martineau" userId="073ce0ee-5d7d-468d-8982-2f6aa7a904ba" providerId="ADAL" clId="{3969752A-2196-4AF2-84FA-E571A32C51EC}" dt="2026-01-12T17:49:49.878" v="63" actId="1076"/>
          <ac:spMkLst>
            <pc:docMk/>
            <pc:sldMk cId="0" sldId="278"/>
            <ac:spMk id="11" creationId="{00000000-0000-0000-0000-000000000000}"/>
          </ac:spMkLst>
        </pc:spChg>
        <pc:spChg chg="add">
          <ac:chgData name="Matthew Martineau" userId="073ce0ee-5d7d-468d-8982-2f6aa7a904ba" providerId="ADAL" clId="{3969752A-2196-4AF2-84FA-E571A32C51EC}" dt="2026-01-12T17:49:52.610" v="64"/>
          <ac:spMkLst>
            <pc:docMk/>
            <pc:sldMk cId="0" sldId="278"/>
            <ac:spMk id="12" creationId="{682AA661-3632-4EDE-8EA2-01EBED42C801}"/>
          </ac:spMkLst>
        </pc:spChg>
        <pc:spChg chg="add">
          <ac:chgData name="Matthew Martineau" userId="073ce0ee-5d7d-468d-8982-2f6aa7a904ba" providerId="ADAL" clId="{3969752A-2196-4AF2-84FA-E571A32C51EC}" dt="2026-01-12T17:49:52.610" v="64"/>
          <ac:spMkLst>
            <pc:docMk/>
            <pc:sldMk cId="0" sldId="278"/>
            <ac:spMk id="13" creationId="{9E0216DD-DA16-4C6E-8BB0-702C436498F8}"/>
          </ac:spMkLst>
        </pc:spChg>
        <pc:spChg chg="mod">
          <ac:chgData name="Matthew Martineau" userId="073ce0ee-5d7d-468d-8982-2f6aa7a904ba" providerId="ADAL" clId="{3969752A-2196-4AF2-84FA-E571A32C51EC}" dt="2026-01-12T17:49:39.087" v="60" actId="1076"/>
          <ac:spMkLst>
            <pc:docMk/>
            <pc:sldMk cId="0" sldId="278"/>
            <ac:spMk id="20" creationId="{00000000-0000-0000-0000-000000000000}"/>
          </ac:spMkLst>
        </pc:spChg>
        <pc:picChg chg="add">
          <ac:chgData name="Matthew Martineau" userId="073ce0ee-5d7d-468d-8982-2f6aa7a904ba" providerId="ADAL" clId="{3969752A-2196-4AF2-84FA-E571A32C51EC}" dt="2026-01-12T17:49:52.610" v="64"/>
          <ac:picMkLst>
            <pc:docMk/>
            <pc:sldMk cId="0" sldId="278"/>
            <ac:picMk id="9" creationId="{C8CDED86-EB06-4D3C-9E44-79D3B77EBB1E}"/>
          </ac:picMkLst>
        </pc:picChg>
        <pc:picChg chg="add">
          <ac:chgData name="Matthew Martineau" userId="073ce0ee-5d7d-468d-8982-2f6aa7a904ba" providerId="ADAL" clId="{3969752A-2196-4AF2-84FA-E571A32C51EC}" dt="2026-01-12T17:49:52.610" v="64"/>
          <ac:picMkLst>
            <pc:docMk/>
            <pc:sldMk cId="0" sldId="278"/>
            <ac:picMk id="10" creationId="{04717C31-F3B4-4C25-841C-7CA32362E26A}"/>
          </ac:picMkLst>
        </pc:picChg>
        <pc:picChg chg="add">
          <ac:chgData name="Matthew Martineau" userId="073ce0ee-5d7d-468d-8982-2f6aa7a904ba" providerId="ADAL" clId="{3969752A-2196-4AF2-84FA-E571A32C51EC}" dt="2026-01-12T17:49:52.610" v="64"/>
          <ac:picMkLst>
            <pc:docMk/>
            <pc:sldMk cId="0" sldId="278"/>
            <ac:picMk id="14" creationId="{F3434184-DC3B-44A4-B93C-112C8AC5D978}"/>
          </ac:picMkLst>
        </pc:picChg>
        <pc:picChg chg="add">
          <ac:chgData name="Matthew Martineau" userId="073ce0ee-5d7d-468d-8982-2f6aa7a904ba" providerId="ADAL" clId="{3969752A-2196-4AF2-84FA-E571A32C51EC}" dt="2026-01-12T17:49:52.610" v="64"/>
          <ac:picMkLst>
            <pc:docMk/>
            <pc:sldMk cId="0" sldId="278"/>
            <ac:picMk id="15" creationId="{A0017301-E368-4064-8841-F2171E7A2AD1}"/>
          </ac:picMkLst>
        </pc:picChg>
        <pc:picChg chg="add">
          <ac:chgData name="Matthew Martineau" userId="073ce0ee-5d7d-468d-8982-2f6aa7a904ba" providerId="ADAL" clId="{3969752A-2196-4AF2-84FA-E571A32C51EC}" dt="2026-01-12T17:49:52.610" v="64"/>
          <ac:picMkLst>
            <pc:docMk/>
            <pc:sldMk cId="0" sldId="278"/>
            <ac:picMk id="16" creationId="{B7ACD11E-7D78-4A31-9DC4-F1B4624D5A9B}"/>
          </ac:picMkLst>
        </pc:picChg>
        <pc:picChg chg="mod">
          <ac:chgData name="Matthew Martineau" userId="073ce0ee-5d7d-468d-8982-2f6aa7a904ba" providerId="ADAL" clId="{3969752A-2196-4AF2-84FA-E571A32C51EC}" dt="2026-01-12T17:49:39.087" v="60" actId="1076"/>
          <ac:picMkLst>
            <pc:docMk/>
            <pc:sldMk cId="0" sldId="278"/>
            <ac:picMk id="24578" creationId="{00000000-0000-0000-0000-000000000000}"/>
          </ac:picMkLst>
        </pc:picChg>
      </pc:sldChg>
      <pc:sldChg chg="addSp delSp modSp">
        <pc:chgData name="Matthew Martineau" userId="073ce0ee-5d7d-468d-8982-2f6aa7a904ba" providerId="ADAL" clId="{3969752A-2196-4AF2-84FA-E571A32C51EC}" dt="2026-01-12T17:45:44.918" v="35"/>
        <pc:sldMkLst>
          <pc:docMk/>
          <pc:sldMk cId="0" sldId="288"/>
        </pc:sldMkLst>
        <pc:spChg chg="mod">
          <ac:chgData name="Matthew Martineau" userId="073ce0ee-5d7d-468d-8982-2f6aa7a904ba" providerId="ADAL" clId="{3969752A-2196-4AF2-84FA-E571A32C51EC}" dt="2026-01-12T17:45:29.590" v="34" actId="1076"/>
          <ac:spMkLst>
            <pc:docMk/>
            <pc:sldMk cId="0" sldId="288"/>
            <ac:spMk id="5" creationId="{00000000-0000-0000-0000-000000000000}"/>
          </ac:spMkLst>
        </pc:spChg>
        <pc:spChg chg="del">
          <ac:chgData name="Matthew Martineau" userId="073ce0ee-5d7d-468d-8982-2f6aa7a904ba" providerId="ADAL" clId="{3969752A-2196-4AF2-84FA-E571A32C51EC}" dt="2026-01-12T17:45:08.894" v="31" actId="478"/>
          <ac:spMkLst>
            <pc:docMk/>
            <pc:sldMk cId="0" sldId="288"/>
            <ac:spMk id="10" creationId="{00000000-0000-0000-0000-000000000000}"/>
          </ac:spMkLst>
        </pc:spChg>
        <pc:spChg chg="add">
          <ac:chgData name="Matthew Martineau" userId="073ce0ee-5d7d-468d-8982-2f6aa7a904ba" providerId="ADAL" clId="{3969752A-2196-4AF2-84FA-E571A32C51EC}" dt="2026-01-12T17:45:44.918" v="35"/>
          <ac:spMkLst>
            <pc:docMk/>
            <pc:sldMk cId="0" sldId="288"/>
            <ac:spMk id="14" creationId="{4D8BA3FC-4841-4478-B23D-B5E92E6E8949}"/>
          </ac:spMkLst>
        </pc:spChg>
        <pc:spChg chg="add">
          <ac:chgData name="Matthew Martineau" userId="073ce0ee-5d7d-468d-8982-2f6aa7a904ba" providerId="ADAL" clId="{3969752A-2196-4AF2-84FA-E571A32C51EC}" dt="2026-01-12T17:45:44.918" v="35"/>
          <ac:spMkLst>
            <pc:docMk/>
            <pc:sldMk cId="0" sldId="288"/>
            <ac:spMk id="17" creationId="{735A6E9E-5B30-4507-9E89-1FD7729C0FE2}"/>
          </ac:spMkLst>
        </pc:spChg>
        <pc:spChg chg="add">
          <ac:chgData name="Matthew Martineau" userId="073ce0ee-5d7d-468d-8982-2f6aa7a904ba" providerId="ADAL" clId="{3969752A-2196-4AF2-84FA-E571A32C51EC}" dt="2026-01-12T17:45:44.918" v="35"/>
          <ac:spMkLst>
            <pc:docMk/>
            <pc:sldMk cId="0" sldId="288"/>
            <ac:spMk id="18" creationId="{5254DBF3-3C47-4930-A43F-6BDFFE39A781}"/>
          </ac:spMkLst>
        </pc:spChg>
        <pc:spChg chg="mod">
          <ac:chgData name="Matthew Martineau" userId="073ce0ee-5d7d-468d-8982-2f6aa7a904ba" providerId="ADAL" clId="{3969752A-2196-4AF2-84FA-E571A32C51EC}" dt="2026-01-12T17:45:14.738" v="32" actId="1076"/>
          <ac:spMkLst>
            <pc:docMk/>
            <pc:sldMk cId="0" sldId="288"/>
            <ac:spMk id="14340" creationId="{00000000-0000-0000-0000-000000000000}"/>
          </ac:spMkLst>
        </pc:spChg>
        <pc:picChg chg="add">
          <ac:chgData name="Matthew Martineau" userId="073ce0ee-5d7d-468d-8982-2f6aa7a904ba" providerId="ADAL" clId="{3969752A-2196-4AF2-84FA-E571A32C51EC}" dt="2026-01-12T17:45:44.918" v="35"/>
          <ac:picMkLst>
            <pc:docMk/>
            <pc:sldMk cId="0" sldId="288"/>
            <ac:picMk id="15" creationId="{0D38D6F3-EB44-4EC8-BA8D-0EEA9F70F5E8}"/>
          </ac:picMkLst>
        </pc:picChg>
        <pc:picChg chg="add">
          <ac:chgData name="Matthew Martineau" userId="073ce0ee-5d7d-468d-8982-2f6aa7a904ba" providerId="ADAL" clId="{3969752A-2196-4AF2-84FA-E571A32C51EC}" dt="2026-01-12T17:45:44.918" v="35"/>
          <ac:picMkLst>
            <pc:docMk/>
            <pc:sldMk cId="0" sldId="288"/>
            <ac:picMk id="16" creationId="{F916D6F8-3495-47AB-BEF1-073317B7A934}"/>
          </ac:picMkLst>
        </pc:picChg>
        <pc:picChg chg="add">
          <ac:chgData name="Matthew Martineau" userId="073ce0ee-5d7d-468d-8982-2f6aa7a904ba" providerId="ADAL" clId="{3969752A-2196-4AF2-84FA-E571A32C51EC}" dt="2026-01-12T17:45:44.918" v="35"/>
          <ac:picMkLst>
            <pc:docMk/>
            <pc:sldMk cId="0" sldId="288"/>
            <ac:picMk id="19" creationId="{BE821631-CA1F-4378-A499-A5BD2DBDBC69}"/>
          </ac:picMkLst>
        </pc:picChg>
        <pc:picChg chg="add">
          <ac:chgData name="Matthew Martineau" userId="073ce0ee-5d7d-468d-8982-2f6aa7a904ba" providerId="ADAL" clId="{3969752A-2196-4AF2-84FA-E571A32C51EC}" dt="2026-01-12T17:45:44.918" v="35"/>
          <ac:picMkLst>
            <pc:docMk/>
            <pc:sldMk cId="0" sldId="288"/>
            <ac:picMk id="20" creationId="{C34C5121-DDDD-48BB-817B-EE370A7CC675}"/>
          </ac:picMkLst>
        </pc:picChg>
        <pc:picChg chg="add">
          <ac:chgData name="Matthew Martineau" userId="073ce0ee-5d7d-468d-8982-2f6aa7a904ba" providerId="ADAL" clId="{3969752A-2196-4AF2-84FA-E571A32C51EC}" dt="2026-01-12T17:45:44.918" v="35"/>
          <ac:picMkLst>
            <pc:docMk/>
            <pc:sldMk cId="0" sldId="288"/>
            <ac:picMk id="21" creationId="{8FC4DB4A-615C-418E-A009-774F9EE9A8EE}"/>
          </ac:picMkLst>
        </pc:picChg>
      </pc:sldChg>
      <pc:sldChg chg="addSp delSp modSp">
        <pc:chgData name="Matthew Martineau" userId="073ce0ee-5d7d-468d-8982-2f6aa7a904ba" providerId="ADAL" clId="{3969752A-2196-4AF2-84FA-E571A32C51EC}" dt="2026-01-12T17:44:10.677" v="23"/>
        <pc:sldMkLst>
          <pc:docMk/>
          <pc:sldMk cId="0" sldId="289"/>
        </pc:sldMkLst>
        <pc:spChg chg="mod">
          <ac:chgData name="Matthew Martineau" userId="073ce0ee-5d7d-468d-8982-2f6aa7a904ba" providerId="ADAL" clId="{3969752A-2196-4AF2-84FA-E571A32C51EC}" dt="2026-01-12T17:44:08.782" v="22" actId="1076"/>
          <ac:spMkLst>
            <pc:docMk/>
            <pc:sldMk cId="0" sldId="289"/>
            <ac:spMk id="2" creationId="{00000000-0000-0000-0000-000000000000}"/>
          </ac:spMkLst>
        </pc:spChg>
        <pc:spChg chg="mod">
          <ac:chgData name="Matthew Martineau" userId="073ce0ee-5d7d-468d-8982-2f6aa7a904ba" providerId="ADAL" clId="{3969752A-2196-4AF2-84FA-E571A32C51EC}" dt="2026-01-12T17:43:53.888" v="19" actId="1076"/>
          <ac:spMkLst>
            <pc:docMk/>
            <pc:sldMk cId="0" sldId="289"/>
            <ac:spMk id="7" creationId="{00000000-0000-0000-0000-000000000000}"/>
          </ac:spMkLst>
        </pc:spChg>
        <pc:spChg chg="del">
          <ac:chgData name="Matthew Martineau" userId="073ce0ee-5d7d-468d-8982-2f6aa7a904ba" providerId="ADAL" clId="{3969752A-2196-4AF2-84FA-E571A32C51EC}" dt="2026-01-12T17:43:56.795" v="20" actId="478"/>
          <ac:spMkLst>
            <pc:docMk/>
            <pc:sldMk cId="0" sldId="289"/>
            <ac:spMk id="8" creationId="{00000000-0000-0000-0000-000000000000}"/>
          </ac:spMkLst>
        </pc:spChg>
        <pc:spChg chg="add">
          <ac:chgData name="Matthew Martineau" userId="073ce0ee-5d7d-468d-8982-2f6aa7a904ba" providerId="ADAL" clId="{3969752A-2196-4AF2-84FA-E571A32C51EC}" dt="2026-01-12T17:44:10.677" v="23"/>
          <ac:spMkLst>
            <pc:docMk/>
            <pc:sldMk cId="0" sldId="289"/>
            <ac:spMk id="9" creationId="{934BBB39-3949-401C-BC36-41C518530F02}"/>
          </ac:spMkLst>
        </pc:spChg>
        <pc:spChg chg="add">
          <ac:chgData name="Matthew Martineau" userId="073ce0ee-5d7d-468d-8982-2f6aa7a904ba" providerId="ADAL" clId="{3969752A-2196-4AF2-84FA-E571A32C51EC}" dt="2026-01-12T17:44:10.677" v="23"/>
          <ac:spMkLst>
            <pc:docMk/>
            <pc:sldMk cId="0" sldId="289"/>
            <ac:spMk id="12" creationId="{9E7BC663-796F-4126-86A9-8257EDBF8D0D}"/>
          </ac:spMkLst>
        </pc:spChg>
        <pc:spChg chg="add">
          <ac:chgData name="Matthew Martineau" userId="073ce0ee-5d7d-468d-8982-2f6aa7a904ba" providerId="ADAL" clId="{3969752A-2196-4AF2-84FA-E571A32C51EC}" dt="2026-01-12T17:44:10.677" v="23"/>
          <ac:spMkLst>
            <pc:docMk/>
            <pc:sldMk cId="0" sldId="289"/>
            <ac:spMk id="13" creationId="{06BF74AA-6B62-4C60-ABAB-847C3189EC32}"/>
          </ac:spMkLst>
        </pc:spChg>
        <pc:picChg chg="add">
          <ac:chgData name="Matthew Martineau" userId="073ce0ee-5d7d-468d-8982-2f6aa7a904ba" providerId="ADAL" clId="{3969752A-2196-4AF2-84FA-E571A32C51EC}" dt="2026-01-12T17:44:10.677" v="23"/>
          <ac:picMkLst>
            <pc:docMk/>
            <pc:sldMk cId="0" sldId="289"/>
            <ac:picMk id="10" creationId="{2EA5032C-3987-42F9-829C-BB0B4124249A}"/>
          </ac:picMkLst>
        </pc:picChg>
        <pc:picChg chg="add">
          <ac:chgData name="Matthew Martineau" userId="073ce0ee-5d7d-468d-8982-2f6aa7a904ba" providerId="ADAL" clId="{3969752A-2196-4AF2-84FA-E571A32C51EC}" dt="2026-01-12T17:44:10.677" v="23"/>
          <ac:picMkLst>
            <pc:docMk/>
            <pc:sldMk cId="0" sldId="289"/>
            <ac:picMk id="11" creationId="{3FDA8879-FB25-41CA-944C-33F71D712A6F}"/>
          </ac:picMkLst>
        </pc:picChg>
        <pc:picChg chg="add">
          <ac:chgData name="Matthew Martineau" userId="073ce0ee-5d7d-468d-8982-2f6aa7a904ba" providerId="ADAL" clId="{3969752A-2196-4AF2-84FA-E571A32C51EC}" dt="2026-01-12T17:44:10.677" v="23"/>
          <ac:picMkLst>
            <pc:docMk/>
            <pc:sldMk cId="0" sldId="289"/>
            <ac:picMk id="14" creationId="{2809F4DE-263D-4658-B4A4-3D78C60BD6BE}"/>
          </ac:picMkLst>
        </pc:picChg>
        <pc:picChg chg="add">
          <ac:chgData name="Matthew Martineau" userId="073ce0ee-5d7d-468d-8982-2f6aa7a904ba" providerId="ADAL" clId="{3969752A-2196-4AF2-84FA-E571A32C51EC}" dt="2026-01-12T17:44:10.677" v="23"/>
          <ac:picMkLst>
            <pc:docMk/>
            <pc:sldMk cId="0" sldId="289"/>
            <ac:picMk id="15" creationId="{B880931D-8990-47B9-A41F-8C7FD5C6430D}"/>
          </ac:picMkLst>
        </pc:picChg>
        <pc:picChg chg="add">
          <ac:chgData name="Matthew Martineau" userId="073ce0ee-5d7d-468d-8982-2f6aa7a904ba" providerId="ADAL" clId="{3969752A-2196-4AF2-84FA-E571A32C51EC}" dt="2026-01-12T17:44:10.677" v="23"/>
          <ac:picMkLst>
            <pc:docMk/>
            <pc:sldMk cId="0" sldId="289"/>
            <ac:picMk id="16" creationId="{5A2784A5-6B5C-4CFD-AC83-4ED0147D8536}"/>
          </ac:picMkLst>
        </pc:picChg>
      </pc:sldChg>
      <pc:sldChg chg="addSp modSp">
        <pc:chgData name="Matthew Martineau" userId="073ce0ee-5d7d-468d-8982-2f6aa7a904ba" providerId="ADAL" clId="{3969752A-2196-4AF2-84FA-E571A32C51EC}" dt="2026-01-12T17:46:17.569" v="42"/>
        <pc:sldMkLst>
          <pc:docMk/>
          <pc:sldMk cId="0" sldId="290"/>
        </pc:sldMkLst>
        <pc:spChg chg="mod">
          <ac:chgData name="Matthew Martineau" userId="073ce0ee-5d7d-468d-8982-2f6aa7a904ba" providerId="ADAL" clId="{3969752A-2196-4AF2-84FA-E571A32C51EC}" dt="2026-01-12T17:46:15.835" v="41" actId="1076"/>
          <ac:spMkLst>
            <pc:docMk/>
            <pc:sldMk cId="0" sldId="290"/>
            <ac:spMk id="2" creationId="{00000000-0000-0000-0000-000000000000}"/>
          </ac:spMkLst>
        </pc:spChg>
        <pc:spChg chg="mod">
          <ac:chgData name="Matthew Martineau" userId="073ce0ee-5d7d-468d-8982-2f6aa7a904ba" providerId="ADAL" clId="{3969752A-2196-4AF2-84FA-E571A32C51EC}" dt="2026-01-12T17:46:03.477" v="38" actId="1076"/>
          <ac:spMkLst>
            <pc:docMk/>
            <pc:sldMk cId="0" sldId="290"/>
            <ac:spMk id="6" creationId="{00000000-0000-0000-0000-000000000000}"/>
          </ac:spMkLst>
        </pc:spChg>
        <pc:spChg chg="add">
          <ac:chgData name="Matthew Martineau" userId="073ce0ee-5d7d-468d-8982-2f6aa7a904ba" providerId="ADAL" clId="{3969752A-2196-4AF2-84FA-E571A32C51EC}" dt="2026-01-12T17:46:17.569" v="42"/>
          <ac:spMkLst>
            <pc:docMk/>
            <pc:sldMk cId="0" sldId="290"/>
            <ac:spMk id="7" creationId="{2015EDA8-27E8-4D67-AEF6-2CE0134F7279}"/>
          </ac:spMkLst>
        </pc:spChg>
        <pc:spChg chg="add">
          <ac:chgData name="Matthew Martineau" userId="073ce0ee-5d7d-468d-8982-2f6aa7a904ba" providerId="ADAL" clId="{3969752A-2196-4AF2-84FA-E571A32C51EC}" dt="2026-01-12T17:46:17.569" v="42"/>
          <ac:spMkLst>
            <pc:docMk/>
            <pc:sldMk cId="0" sldId="290"/>
            <ac:spMk id="10" creationId="{C196739E-ECDE-4C99-896B-C5F4360DA4FD}"/>
          </ac:spMkLst>
        </pc:spChg>
        <pc:spChg chg="add">
          <ac:chgData name="Matthew Martineau" userId="073ce0ee-5d7d-468d-8982-2f6aa7a904ba" providerId="ADAL" clId="{3969752A-2196-4AF2-84FA-E571A32C51EC}" dt="2026-01-12T17:46:17.569" v="42"/>
          <ac:spMkLst>
            <pc:docMk/>
            <pc:sldMk cId="0" sldId="290"/>
            <ac:spMk id="11" creationId="{B02AA722-C213-470C-95F9-8C88A2151161}"/>
          </ac:spMkLst>
        </pc:spChg>
        <pc:picChg chg="add">
          <ac:chgData name="Matthew Martineau" userId="073ce0ee-5d7d-468d-8982-2f6aa7a904ba" providerId="ADAL" clId="{3969752A-2196-4AF2-84FA-E571A32C51EC}" dt="2026-01-12T17:46:17.569" v="42"/>
          <ac:picMkLst>
            <pc:docMk/>
            <pc:sldMk cId="0" sldId="290"/>
            <ac:picMk id="8" creationId="{D5A51C4E-EE5D-4A40-969F-D3BBFFDEB045}"/>
          </ac:picMkLst>
        </pc:picChg>
        <pc:picChg chg="add">
          <ac:chgData name="Matthew Martineau" userId="073ce0ee-5d7d-468d-8982-2f6aa7a904ba" providerId="ADAL" clId="{3969752A-2196-4AF2-84FA-E571A32C51EC}" dt="2026-01-12T17:46:17.569" v="42"/>
          <ac:picMkLst>
            <pc:docMk/>
            <pc:sldMk cId="0" sldId="290"/>
            <ac:picMk id="9" creationId="{F5368BFD-CA0C-4C7D-9D28-6862F7E6CCF3}"/>
          </ac:picMkLst>
        </pc:picChg>
        <pc:picChg chg="add">
          <ac:chgData name="Matthew Martineau" userId="073ce0ee-5d7d-468d-8982-2f6aa7a904ba" providerId="ADAL" clId="{3969752A-2196-4AF2-84FA-E571A32C51EC}" dt="2026-01-12T17:46:17.569" v="42"/>
          <ac:picMkLst>
            <pc:docMk/>
            <pc:sldMk cId="0" sldId="290"/>
            <ac:picMk id="12" creationId="{3770BD38-F287-4BCB-9A67-8CFBA1C705A4}"/>
          </ac:picMkLst>
        </pc:picChg>
        <pc:picChg chg="add">
          <ac:chgData name="Matthew Martineau" userId="073ce0ee-5d7d-468d-8982-2f6aa7a904ba" providerId="ADAL" clId="{3969752A-2196-4AF2-84FA-E571A32C51EC}" dt="2026-01-12T17:46:17.569" v="42"/>
          <ac:picMkLst>
            <pc:docMk/>
            <pc:sldMk cId="0" sldId="290"/>
            <ac:picMk id="13" creationId="{A2FB54B4-EE4D-49C5-9515-E1BA8E7D996F}"/>
          </ac:picMkLst>
        </pc:picChg>
        <pc:picChg chg="add">
          <ac:chgData name="Matthew Martineau" userId="073ce0ee-5d7d-468d-8982-2f6aa7a904ba" providerId="ADAL" clId="{3969752A-2196-4AF2-84FA-E571A32C51EC}" dt="2026-01-12T17:46:17.569" v="42"/>
          <ac:picMkLst>
            <pc:docMk/>
            <pc:sldMk cId="0" sldId="290"/>
            <ac:picMk id="14" creationId="{AC20BF50-EA11-4C4D-A0FB-6A19CC71E1B2}"/>
          </ac:picMkLst>
        </pc:picChg>
        <pc:picChg chg="mod">
          <ac:chgData name="Matthew Martineau" userId="073ce0ee-5d7d-468d-8982-2f6aa7a904ba" providerId="ADAL" clId="{3969752A-2196-4AF2-84FA-E571A32C51EC}" dt="2026-01-12T17:46:06.132" v="39" actId="1076"/>
          <ac:picMkLst>
            <pc:docMk/>
            <pc:sldMk cId="0" sldId="290"/>
            <ac:picMk id="15363" creationId="{00000000-0000-0000-0000-000000000000}"/>
          </ac:picMkLst>
        </pc:picChg>
      </pc:sldChg>
      <pc:sldChg chg="addSp modSp">
        <pc:chgData name="Matthew Martineau" userId="073ce0ee-5d7d-468d-8982-2f6aa7a904ba" providerId="ADAL" clId="{3969752A-2196-4AF2-84FA-E571A32C51EC}" dt="2026-01-12T17:50:52.500" v="72"/>
        <pc:sldMkLst>
          <pc:docMk/>
          <pc:sldMk cId="0" sldId="293"/>
        </pc:sldMkLst>
        <pc:spChg chg="mod">
          <ac:chgData name="Matthew Martineau" userId="073ce0ee-5d7d-468d-8982-2f6aa7a904ba" providerId="ADAL" clId="{3969752A-2196-4AF2-84FA-E571A32C51EC}" dt="2026-01-12T17:50:50.303" v="71" actId="1076"/>
          <ac:spMkLst>
            <pc:docMk/>
            <pc:sldMk cId="0" sldId="293"/>
            <ac:spMk id="2" creationId="{00000000-0000-0000-0000-000000000000}"/>
          </ac:spMkLst>
        </pc:spChg>
        <pc:spChg chg="add">
          <ac:chgData name="Matthew Martineau" userId="073ce0ee-5d7d-468d-8982-2f6aa7a904ba" providerId="ADAL" clId="{3969752A-2196-4AF2-84FA-E571A32C51EC}" dt="2026-01-12T17:50:52.500" v="72"/>
          <ac:spMkLst>
            <pc:docMk/>
            <pc:sldMk cId="0" sldId="293"/>
            <ac:spMk id="16" creationId="{4F85EF60-892C-4411-B187-C6AFFE1D6B73}"/>
          </ac:spMkLst>
        </pc:spChg>
        <pc:spChg chg="add">
          <ac:chgData name="Matthew Martineau" userId="073ce0ee-5d7d-468d-8982-2f6aa7a904ba" providerId="ADAL" clId="{3969752A-2196-4AF2-84FA-E571A32C51EC}" dt="2026-01-12T17:50:52.500" v="72"/>
          <ac:spMkLst>
            <pc:docMk/>
            <pc:sldMk cId="0" sldId="293"/>
            <ac:spMk id="19" creationId="{68292E44-8E42-4DAD-BE8C-58059DAB54B5}"/>
          </ac:spMkLst>
        </pc:spChg>
        <pc:spChg chg="add">
          <ac:chgData name="Matthew Martineau" userId="073ce0ee-5d7d-468d-8982-2f6aa7a904ba" providerId="ADAL" clId="{3969752A-2196-4AF2-84FA-E571A32C51EC}" dt="2026-01-12T17:50:52.500" v="72"/>
          <ac:spMkLst>
            <pc:docMk/>
            <pc:sldMk cId="0" sldId="293"/>
            <ac:spMk id="20" creationId="{CD0265FF-DBA3-4034-964D-B0F717B4CC6C}"/>
          </ac:spMkLst>
        </pc:spChg>
        <pc:spChg chg="mod">
          <ac:chgData name="Matthew Martineau" userId="073ce0ee-5d7d-468d-8982-2f6aa7a904ba" providerId="ADAL" clId="{3969752A-2196-4AF2-84FA-E571A32C51EC}" dt="2026-01-12T17:50:40.659" v="69" actId="1076"/>
          <ac:spMkLst>
            <pc:docMk/>
            <pc:sldMk cId="0" sldId="293"/>
            <ac:spMk id="18435" creationId="{00000000-0000-0000-0000-000000000000}"/>
          </ac:spMkLst>
        </pc:spChg>
        <pc:picChg chg="add">
          <ac:chgData name="Matthew Martineau" userId="073ce0ee-5d7d-468d-8982-2f6aa7a904ba" providerId="ADAL" clId="{3969752A-2196-4AF2-84FA-E571A32C51EC}" dt="2026-01-12T17:50:52.500" v="72"/>
          <ac:picMkLst>
            <pc:docMk/>
            <pc:sldMk cId="0" sldId="293"/>
            <ac:picMk id="17" creationId="{39EEA3C1-39F5-4A44-B3AE-4907B48FD0CD}"/>
          </ac:picMkLst>
        </pc:picChg>
        <pc:picChg chg="add">
          <ac:chgData name="Matthew Martineau" userId="073ce0ee-5d7d-468d-8982-2f6aa7a904ba" providerId="ADAL" clId="{3969752A-2196-4AF2-84FA-E571A32C51EC}" dt="2026-01-12T17:50:52.500" v="72"/>
          <ac:picMkLst>
            <pc:docMk/>
            <pc:sldMk cId="0" sldId="293"/>
            <ac:picMk id="18" creationId="{8E99E16A-1F21-4AF9-ABAD-E763663412B7}"/>
          </ac:picMkLst>
        </pc:picChg>
        <pc:picChg chg="add">
          <ac:chgData name="Matthew Martineau" userId="073ce0ee-5d7d-468d-8982-2f6aa7a904ba" providerId="ADAL" clId="{3969752A-2196-4AF2-84FA-E571A32C51EC}" dt="2026-01-12T17:50:52.500" v="72"/>
          <ac:picMkLst>
            <pc:docMk/>
            <pc:sldMk cId="0" sldId="293"/>
            <ac:picMk id="21" creationId="{64A95EAB-4163-46BF-8380-6D02999CC654}"/>
          </ac:picMkLst>
        </pc:picChg>
        <pc:picChg chg="add">
          <ac:chgData name="Matthew Martineau" userId="073ce0ee-5d7d-468d-8982-2f6aa7a904ba" providerId="ADAL" clId="{3969752A-2196-4AF2-84FA-E571A32C51EC}" dt="2026-01-12T17:50:52.500" v="72"/>
          <ac:picMkLst>
            <pc:docMk/>
            <pc:sldMk cId="0" sldId="293"/>
            <ac:picMk id="22" creationId="{8CB993A4-7514-498F-A262-DA9D48507928}"/>
          </ac:picMkLst>
        </pc:picChg>
        <pc:picChg chg="add">
          <ac:chgData name="Matthew Martineau" userId="073ce0ee-5d7d-468d-8982-2f6aa7a904ba" providerId="ADAL" clId="{3969752A-2196-4AF2-84FA-E571A32C51EC}" dt="2026-01-12T17:50:52.500" v="72"/>
          <ac:picMkLst>
            <pc:docMk/>
            <pc:sldMk cId="0" sldId="293"/>
            <ac:picMk id="23" creationId="{E1A034E9-0702-4348-A2B8-C3F518D636DD}"/>
          </ac:picMkLst>
        </pc:picChg>
      </pc:sldChg>
      <pc:sldChg chg="addSp delSp modSp">
        <pc:chgData name="Matthew Martineau" userId="073ce0ee-5d7d-468d-8982-2f6aa7a904ba" providerId="ADAL" clId="{3969752A-2196-4AF2-84FA-E571A32C51EC}" dt="2026-01-12T17:59:10.376" v="144"/>
        <pc:sldMkLst>
          <pc:docMk/>
          <pc:sldMk cId="0" sldId="295"/>
        </pc:sldMkLst>
        <pc:spChg chg="del">
          <ac:chgData name="Matthew Martineau" userId="073ce0ee-5d7d-468d-8982-2f6aa7a904ba" providerId="ADAL" clId="{3969752A-2196-4AF2-84FA-E571A32C51EC}" dt="2026-01-12T17:58:56.059" v="141" actId="478"/>
          <ac:spMkLst>
            <pc:docMk/>
            <pc:sldMk cId="0" sldId="295"/>
            <ac:spMk id="4" creationId="{00000000-0000-0000-0000-000000000000}"/>
          </ac:spMkLst>
        </pc:spChg>
        <pc:spChg chg="add">
          <ac:chgData name="Matthew Martineau" userId="073ce0ee-5d7d-468d-8982-2f6aa7a904ba" providerId="ADAL" clId="{3969752A-2196-4AF2-84FA-E571A32C51EC}" dt="2026-01-12T17:59:10.376" v="144"/>
          <ac:spMkLst>
            <pc:docMk/>
            <pc:sldMk cId="0" sldId="295"/>
            <ac:spMk id="5" creationId="{AC68FB4F-E290-4630-BE25-58AE426B0DBC}"/>
          </ac:spMkLst>
        </pc:spChg>
        <pc:spChg chg="add">
          <ac:chgData name="Matthew Martineau" userId="073ce0ee-5d7d-468d-8982-2f6aa7a904ba" providerId="ADAL" clId="{3969752A-2196-4AF2-84FA-E571A32C51EC}" dt="2026-01-12T17:59:10.376" v="144"/>
          <ac:spMkLst>
            <pc:docMk/>
            <pc:sldMk cId="0" sldId="295"/>
            <ac:spMk id="8" creationId="{DE8A9F1E-22B3-4724-937D-8A1D0BA38D3D}"/>
          </ac:spMkLst>
        </pc:spChg>
        <pc:spChg chg="add">
          <ac:chgData name="Matthew Martineau" userId="073ce0ee-5d7d-468d-8982-2f6aa7a904ba" providerId="ADAL" clId="{3969752A-2196-4AF2-84FA-E571A32C51EC}" dt="2026-01-12T17:59:10.376" v="144"/>
          <ac:spMkLst>
            <pc:docMk/>
            <pc:sldMk cId="0" sldId="295"/>
            <ac:spMk id="9" creationId="{502CE9D8-F0C9-4C88-B243-DA204803552E}"/>
          </ac:spMkLst>
        </pc:spChg>
        <pc:spChg chg="mod">
          <ac:chgData name="Matthew Martineau" userId="073ce0ee-5d7d-468d-8982-2f6aa7a904ba" providerId="ADAL" clId="{3969752A-2196-4AF2-84FA-E571A32C51EC}" dt="2026-01-12T17:59:08.496" v="143" actId="1076"/>
          <ac:spMkLst>
            <pc:docMk/>
            <pc:sldMk cId="0" sldId="295"/>
            <ac:spMk id="111618" creationId="{00000000-0000-0000-0000-000000000000}"/>
          </ac:spMkLst>
        </pc:spChg>
        <pc:picChg chg="add">
          <ac:chgData name="Matthew Martineau" userId="073ce0ee-5d7d-468d-8982-2f6aa7a904ba" providerId="ADAL" clId="{3969752A-2196-4AF2-84FA-E571A32C51EC}" dt="2026-01-12T17:59:10.376" v="144"/>
          <ac:picMkLst>
            <pc:docMk/>
            <pc:sldMk cId="0" sldId="295"/>
            <ac:picMk id="6" creationId="{AE39E009-0D48-47C5-BFF8-A8F0E73ABC88}"/>
          </ac:picMkLst>
        </pc:picChg>
        <pc:picChg chg="add">
          <ac:chgData name="Matthew Martineau" userId="073ce0ee-5d7d-468d-8982-2f6aa7a904ba" providerId="ADAL" clId="{3969752A-2196-4AF2-84FA-E571A32C51EC}" dt="2026-01-12T17:59:10.376" v="144"/>
          <ac:picMkLst>
            <pc:docMk/>
            <pc:sldMk cId="0" sldId="295"/>
            <ac:picMk id="7" creationId="{2B6ECC29-F9B0-4DC7-A067-1345EC1D480E}"/>
          </ac:picMkLst>
        </pc:picChg>
        <pc:picChg chg="add">
          <ac:chgData name="Matthew Martineau" userId="073ce0ee-5d7d-468d-8982-2f6aa7a904ba" providerId="ADAL" clId="{3969752A-2196-4AF2-84FA-E571A32C51EC}" dt="2026-01-12T17:59:10.376" v="144"/>
          <ac:picMkLst>
            <pc:docMk/>
            <pc:sldMk cId="0" sldId="295"/>
            <ac:picMk id="10" creationId="{E217023F-60B4-455C-ABC3-20B0041CF2A3}"/>
          </ac:picMkLst>
        </pc:picChg>
        <pc:picChg chg="add">
          <ac:chgData name="Matthew Martineau" userId="073ce0ee-5d7d-468d-8982-2f6aa7a904ba" providerId="ADAL" clId="{3969752A-2196-4AF2-84FA-E571A32C51EC}" dt="2026-01-12T17:59:10.376" v="144"/>
          <ac:picMkLst>
            <pc:docMk/>
            <pc:sldMk cId="0" sldId="295"/>
            <ac:picMk id="11" creationId="{CD2578EB-898C-4779-96B6-D4A5FFBA9526}"/>
          </ac:picMkLst>
        </pc:picChg>
        <pc:picChg chg="add">
          <ac:chgData name="Matthew Martineau" userId="073ce0ee-5d7d-468d-8982-2f6aa7a904ba" providerId="ADAL" clId="{3969752A-2196-4AF2-84FA-E571A32C51EC}" dt="2026-01-12T17:59:10.376" v="144"/>
          <ac:picMkLst>
            <pc:docMk/>
            <pc:sldMk cId="0" sldId="295"/>
            <ac:picMk id="12" creationId="{49EA0935-761B-407D-82AE-E9B4DA647AFE}"/>
          </ac:picMkLst>
        </pc:picChg>
      </pc:sldChg>
      <pc:sldChg chg="addSp delSp modSp">
        <pc:chgData name="Matthew Martineau" userId="073ce0ee-5d7d-468d-8982-2f6aa7a904ba" providerId="ADAL" clId="{3969752A-2196-4AF2-84FA-E571A32C51EC}" dt="2026-01-12T17:51:20.975" v="77"/>
        <pc:sldMkLst>
          <pc:docMk/>
          <pc:sldMk cId="0" sldId="296"/>
        </pc:sldMkLst>
        <pc:spChg chg="mod">
          <ac:chgData name="Matthew Martineau" userId="073ce0ee-5d7d-468d-8982-2f6aa7a904ba" providerId="ADAL" clId="{3969752A-2196-4AF2-84FA-E571A32C51EC}" dt="2026-01-12T17:51:14.616" v="76" actId="1076"/>
          <ac:spMkLst>
            <pc:docMk/>
            <pc:sldMk cId="0" sldId="296"/>
            <ac:spMk id="2" creationId="{00000000-0000-0000-0000-000000000000}"/>
          </ac:spMkLst>
        </pc:spChg>
        <pc:spChg chg="mod">
          <ac:chgData name="Matthew Martineau" userId="073ce0ee-5d7d-468d-8982-2f6aa7a904ba" providerId="ADAL" clId="{3969752A-2196-4AF2-84FA-E571A32C51EC}" dt="2026-01-12T17:51:00.773" v="73" actId="1076"/>
          <ac:spMkLst>
            <pc:docMk/>
            <pc:sldMk cId="0" sldId="296"/>
            <ac:spMk id="5" creationId="{00000000-0000-0000-0000-000000000000}"/>
          </ac:spMkLst>
        </pc:spChg>
        <pc:spChg chg="del">
          <ac:chgData name="Matthew Martineau" userId="073ce0ee-5d7d-468d-8982-2f6aa7a904ba" providerId="ADAL" clId="{3969752A-2196-4AF2-84FA-E571A32C51EC}" dt="2026-01-12T17:51:03.377" v="74" actId="478"/>
          <ac:spMkLst>
            <pc:docMk/>
            <pc:sldMk cId="0" sldId="296"/>
            <ac:spMk id="6" creationId="{00000000-0000-0000-0000-000000000000}"/>
          </ac:spMkLst>
        </pc:spChg>
        <pc:spChg chg="add">
          <ac:chgData name="Matthew Martineau" userId="073ce0ee-5d7d-468d-8982-2f6aa7a904ba" providerId="ADAL" clId="{3969752A-2196-4AF2-84FA-E571A32C51EC}" dt="2026-01-12T17:51:20.975" v="77"/>
          <ac:spMkLst>
            <pc:docMk/>
            <pc:sldMk cId="0" sldId="296"/>
            <ac:spMk id="7" creationId="{7AFA89E2-1150-4E80-A59B-8FF0ABC23410}"/>
          </ac:spMkLst>
        </pc:spChg>
        <pc:spChg chg="add">
          <ac:chgData name="Matthew Martineau" userId="073ce0ee-5d7d-468d-8982-2f6aa7a904ba" providerId="ADAL" clId="{3969752A-2196-4AF2-84FA-E571A32C51EC}" dt="2026-01-12T17:51:20.975" v="77"/>
          <ac:spMkLst>
            <pc:docMk/>
            <pc:sldMk cId="0" sldId="296"/>
            <ac:spMk id="10" creationId="{E38A74A9-D535-45E1-A1E8-0D8B0A22733C}"/>
          </ac:spMkLst>
        </pc:spChg>
        <pc:spChg chg="add">
          <ac:chgData name="Matthew Martineau" userId="073ce0ee-5d7d-468d-8982-2f6aa7a904ba" providerId="ADAL" clId="{3969752A-2196-4AF2-84FA-E571A32C51EC}" dt="2026-01-12T17:51:20.975" v="77"/>
          <ac:spMkLst>
            <pc:docMk/>
            <pc:sldMk cId="0" sldId="296"/>
            <ac:spMk id="11" creationId="{FF3DD09C-E529-44F1-8EFB-D961679F7653}"/>
          </ac:spMkLst>
        </pc:spChg>
        <pc:picChg chg="add">
          <ac:chgData name="Matthew Martineau" userId="073ce0ee-5d7d-468d-8982-2f6aa7a904ba" providerId="ADAL" clId="{3969752A-2196-4AF2-84FA-E571A32C51EC}" dt="2026-01-12T17:51:20.975" v="77"/>
          <ac:picMkLst>
            <pc:docMk/>
            <pc:sldMk cId="0" sldId="296"/>
            <ac:picMk id="8" creationId="{39E696AC-5F83-4713-BBCE-AD2592DBD622}"/>
          </ac:picMkLst>
        </pc:picChg>
        <pc:picChg chg="add">
          <ac:chgData name="Matthew Martineau" userId="073ce0ee-5d7d-468d-8982-2f6aa7a904ba" providerId="ADAL" clId="{3969752A-2196-4AF2-84FA-E571A32C51EC}" dt="2026-01-12T17:51:20.975" v="77"/>
          <ac:picMkLst>
            <pc:docMk/>
            <pc:sldMk cId="0" sldId="296"/>
            <ac:picMk id="9" creationId="{AC609CB9-3276-4628-BB78-8B0E864C7AFA}"/>
          </ac:picMkLst>
        </pc:picChg>
        <pc:picChg chg="add">
          <ac:chgData name="Matthew Martineau" userId="073ce0ee-5d7d-468d-8982-2f6aa7a904ba" providerId="ADAL" clId="{3969752A-2196-4AF2-84FA-E571A32C51EC}" dt="2026-01-12T17:51:20.975" v="77"/>
          <ac:picMkLst>
            <pc:docMk/>
            <pc:sldMk cId="0" sldId="296"/>
            <ac:picMk id="12" creationId="{D04F221B-6AF1-4024-AEDE-5DD5EDC6F1CF}"/>
          </ac:picMkLst>
        </pc:picChg>
        <pc:picChg chg="add">
          <ac:chgData name="Matthew Martineau" userId="073ce0ee-5d7d-468d-8982-2f6aa7a904ba" providerId="ADAL" clId="{3969752A-2196-4AF2-84FA-E571A32C51EC}" dt="2026-01-12T17:51:20.975" v="77"/>
          <ac:picMkLst>
            <pc:docMk/>
            <pc:sldMk cId="0" sldId="296"/>
            <ac:picMk id="13" creationId="{383B956A-ADD0-4307-B7A9-B44E4F02A7C5}"/>
          </ac:picMkLst>
        </pc:picChg>
        <pc:picChg chg="add">
          <ac:chgData name="Matthew Martineau" userId="073ce0ee-5d7d-468d-8982-2f6aa7a904ba" providerId="ADAL" clId="{3969752A-2196-4AF2-84FA-E571A32C51EC}" dt="2026-01-12T17:51:20.975" v="77"/>
          <ac:picMkLst>
            <pc:docMk/>
            <pc:sldMk cId="0" sldId="296"/>
            <ac:picMk id="14" creationId="{9D1ACFC8-1486-46D6-86E2-9447D8895686}"/>
          </ac:picMkLst>
        </pc:picChg>
      </pc:sldChg>
      <pc:sldChg chg="addSp delSp modSp">
        <pc:chgData name="Matthew Martineau" userId="073ce0ee-5d7d-468d-8982-2f6aa7a904ba" providerId="ADAL" clId="{3969752A-2196-4AF2-84FA-E571A32C51EC}" dt="2026-01-12T17:51:42.585" v="82"/>
        <pc:sldMkLst>
          <pc:docMk/>
          <pc:sldMk cId="0" sldId="297"/>
        </pc:sldMkLst>
        <pc:spChg chg="mod">
          <ac:chgData name="Matthew Martineau" userId="073ce0ee-5d7d-468d-8982-2f6aa7a904ba" providerId="ADAL" clId="{3969752A-2196-4AF2-84FA-E571A32C51EC}" dt="2026-01-12T17:51:40.863" v="81" actId="1076"/>
          <ac:spMkLst>
            <pc:docMk/>
            <pc:sldMk cId="0" sldId="297"/>
            <ac:spMk id="2" creationId="{00000000-0000-0000-0000-000000000000}"/>
          </ac:spMkLst>
        </pc:spChg>
        <pc:spChg chg="del">
          <ac:chgData name="Matthew Martineau" userId="073ce0ee-5d7d-468d-8982-2f6aa7a904ba" providerId="ADAL" clId="{3969752A-2196-4AF2-84FA-E571A32C51EC}" dt="2026-01-12T17:51:34.327" v="79" actId="478"/>
          <ac:spMkLst>
            <pc:docMk/>
            <pc:sldMk cId="0" sldId="297"/>
            <ac:spMk id="5" creationId="{00000000-0000-0000-0000-000000000000}"/>
          </ac:spMkLst>
        </pc:spChg>
        <pc:spChg chg="add">
          <ac:chgData name="Matthew Martineau" userId="073ce0ee-5d7d-468d-8982-2f6aa7a904ba" providerId="ADAL" clId="{3969752A-2196-4AF2-84FA-E571A32C51EC}" dt="2026-01-12T17:51:42.585" v="82"/>
          <ac:spMkLst>
            <pc:docMk/>
            <pc:sldMk cId="0" sldId="297"/>
            <ac:spMk id="6" creationId="{4F35CC41-5A6E-4C44-82C9-970BF39BBAE9}"/>
          </ac:spMkLst>
        </pc:spChg>
        <pc:spChg chg="add">
          <ac:chgData name="Matthew Martineau" userId="073ce0ee-5d7d-468d-8982-2f6aa7a904ba" providerId="ADAL" clId="{3969752A-2196-4AF2-84FA-E571A32C51EC}" dt="2026-01-12T17:51:42.585" v="82"/>
          <ac:spMkLst>
            <pc:docMk/>
            <pc:sldMk cId="0" sldId="297"/>
            <ac:spMk id="9" creationId="{E562C0AA-C060-465D-BF1D-F384CADEFE6B}"/>
          </ac:spMkLst>
        </pc:spChg>
        <pc:spChg chg="add">
          <ac:chgData name="Matthew Martineau" userId="073ce0ee-5d7d-468d-8982-2f6aa7a904ba" providerId="ADAL" clId="{3969752A-2196-4AF2-84FA-E571A32C51EC}" dt="2026-01-12T17:51:42.585" v="82"/>
          <ac:spMkLst>
            <pc:docMk/>
            <pc:sldMk cId="0" sldId="297"/>
            <ac:spMk id="10" creationId="{B4A22E60-8F99-449F-B268-1C27A6967E6C}"/>
          </ac:spMkLst>
        </pc:spChg>
        <pc:spChg chg="mod">
          <ac:chgData name="Matthew Martineau" userId="073ce0ee-5d7d-468d-8982-2f6aa7a904ba" providerId="ADAL" clId="{3969752A-2196-4AF2-84FA-E571A32C51EC}" dt="2026-01-12T17:51:31.757" v="78" actId="1076"/>
          <ac:spMkLst>
            <pc:docMk/>
            <pc:sldMk cId="0" sldId="297"/>
            <ac:spMk id="20484" creationId="{00000000-0000-0000-0000-000000000000}"/>
          </ac:spMkLst>
        </pc:spChg>
        <pc:picChg chg="add">
          <ac:chgData name="Matthew Martineau" userId="073ce0ee-5d7d-468d-8982-2f6aa7a904ba" providerId="ADAL" clId="{3969752A-2196-4AF2-84FA-E571A32C51EC}" dt="2026-01-12T17:51:42.585" v="82"/>
          <ac:picMkLst>
            <pc:docMk/>
            <pc:sldMk cId="0" sldId="297"/>
            <ac:picMk id="7" creationId="{3ECAF1B2-97C6-4605-B234-E19E936ED5CD}"/>
          </ac:picMkLst>
        </pc:picChg>
        <pc:picChg chg="add">
          <ac:chgData name="Matthew Martineau" userId="073ce0ee-5d7d-468d-8982-2f6aa7a904ba" providerId="ADAL" clId="{3969752A-2196-4AF2-84FA-E571A32C51EC}" dt="2026-01-12T17:51:42.585" v="82"/>
          <ac:picMkLst>
            <pc:docMk/>
            <pc:sldMk cId="0" sldId="297"/>
            <ac:picMk id="8" creationId="{F385C83B-7792-4409-99A7-301A93E50659}"/>
          </ac:picMkLst>
        </pc:picChg>
        <pc:picChg chg="add">
          <ac:chgData name="Matthew Martineau" userId="073ce0ee-5d7d-468d-8982-2f6aa7a904ba" providerId="ADAL" clId="{3969752A-2196-4AF2-84FA-E571A32C51EC}" dt="2026-01-12T17:51:42.585" v="82"/>
          <ac:picMkLst>
            <pc:docMk/>
            <pc:sldMk cId="0" sldId="297"/>
            <ac:picMk id="11" creationId="{A7F4DF5F-CB00-4917-82B3-0D8E216AB1C0}"/>
          </ac:picMkLst>
        </pc:picChg>
        <pc:picChg chg="add">
          <ac:chgData name="Matthew Martineau" userId="073ce0ee-5d7d-468d-8982-2f6aa7a904ba" providerId="ADAL" clId="{3969752A-2196-4AF2-84FA-E571A32C51EC}" dt="2026-01-12T17:51:42.585" v="82"/>
          <ac:picMkLst>
            <pc:docMk/>
            <pc:sldMk cId="0" sldId="297"/>
            <ac:picMk id="12" creationId="{34DCC7C3-3544-47AB-BA3A-58321E85E1D2}"/>
          </ac:picMkLst>
        </pc:picChg>
        <pc:picChg chg="add">
          <ac:chgData name="Matthew Martineau" userId="073ce0ee-5d7d-468d-8982-2f6aa7a904ba" providerId="ADAL" clId="{3969752A-2196-4AF2-84FA-E571A32C51EC}" dt="2026-01-12T17:51:42.585" v="82"/>
          <ac:picMkLst>
            <pc:docMk/>
            <pc:sldMk cId="0" sldId="297"/>
            <ac:picMk id="13" creationId="{34D75E55-C2BB-45F4-96A3-AA697A1034AC}"/>
          </ac:picMkLst>
        </pc:picChg>
      </pc:sldChg>
      <pc:sldChg chg="addSp delSp modSp">
        <pc:chgData name="Matthew Martineau" userId="073ce0ee-5d7d-468d-8982-2f6aa7a904ba" providerId="ADAL" clId="{3969752A-2196-4AF2-84FA-E571A32C51EC}" dt="2026-01-12T17:52:19.885" v="87"/>
        <pc:sldMkLst>
          <pc:docMk/>
          <pc:sldMk cId="0" sldId="298"/>
        </pc:sldMkLst>
        <pc:spChg chg="mod">
          <ac:chgData name="Matthew Martineau" userId="073ce0ee-5d7d-468d-8982-2f6aa7a904ba" providerId="ADAL" clId="{3969752A-2196-4AF2-84FA-E571A32C51EC}" dt="2026-01-12T17:52:14.181" v="86" actId="1076"/>
          <ac:spMkLst>
            <pc:docMk/>
            <pc:sldMk cId="0" sldId="298"/>
            <ac:spMk id="2" creationId="{00000000-0000-0000-0000-000000000000}"/>
          </ac:spMkLst>
        </pc:spChg>
        <pc:spChg chg="mod">
          <ac:chgData name="Matthew Martineau" userId="073ce0ee-5d7d-468d-8982-2f6aa7a904ba" providerId="ADAL" clId="{3969752A-2196-4AF2-84FA-E571A32C51EC}" dt="2026-01-12T17:51:50.597" v="83" actId="1076"/>
          <ac:spMkLst>
            <pc:docMk/>
            <pc:sldMk cId="0" sldId="298"/>
            <ac:spMk id="5" creationId="{00000000-0000-0000-0000-000000000000}"/>
          </ac:spMkLst>
        </pc:spChg>
        <pc:spChg chg="del">
          <ac:chgData name="Matthew Martineau" userId="073ce0ee-5d7d-468d-8982-2f6aa7a904ba" providerId="ADAL" clId="{3969752A-2196-4AF2-84FA-E571A32C51EC}" dt="2026-01-12T17:51:53.732" v="84" actId="478"/>
          <ac:spMkLst>
            <pc:docMk/>
            <pc:sldMk cId="0" sldId="298"/>
            <ac:spMk id="6" creationId="{00000000-0000-0000-0000-000000000000}"/>
          </ac:spMkLst>
        </pc:spChg>
        <pc:spChg chg="add">
          <ac:chgData name="Matthew Martineau" userId="073ce0ee-5d7d-468d-8982-2f6aa7a904ba" providerId="ADAL" clId="{3969752A-2196-4AF2-84FA-E571A32C51EC}" dt="2026-01-12T17:52:19.885" v="87"/>
          <ac:spMkLst>
            <pc:docMk/>
            <pc:sldMk cId="0" sldId="298"/>
            <ac:spMk id="7" creationId="{3AC8834F-F8AD-4962-B5E0-C606961D389F}"/>
          </ac:spMkLst>
        </pc:spChg>
        <pc:spChg chg="add">
          <ac:chgData name="Matthew Martineau" userId="073ce0ee-5d7d-468d-8982-2f6aa7a904ba" providerId="ADAL" clId="{3969752A-2196-4AF2-84FA-E571A32C51EC}" dt="2026-01-12T17:52:19.885" v="87"/>
          <ac:spMkLst>
            <pc:docMk/>
            <pc:sldMk cId="0" sldId="298"/>
            <ac:spMk id="10" creationId="{B4A39DF9-7A4D-45DF-8BF1-82142642AEA6}"/>
          </ac:spMkLst>
        </pc:spChg>
        <pc:spChg chg="add">
          <ac:chgData name="Matthew Martineau" userId="073ce0ee-5d7d-468d-8982-2f6aa7a904ba" providerId="ADAL" clId="{3969752A-2196-4AF2-84FA-E571A32C51EC}" dt="2026-01-12T17:52:19.885" v="87"/>
          <ac:spMkLst>
            <pc:docMk/>
            <pc:sldMk cId="0" sldId="298"/>
            <ac:spMk id="11" creationId="{B3EA9114-20ED-4C85-AC85-6154FD52E830}"/>
          </ac:spMkLst>
        </pc:spChg>
        <pc:picChg chg="add">
          <ac:chgData name="Matthew Martineau" userId="073ce0ee-5d7d-468d-8982-2f6aa7a904ba" providerId="ADAL" clId="{3969752A-2196-4AF2-84FA-E571A32C51EC}" dt="2026-01-12T17:52:19.885" v="87"/>
          <ac:picMkLst>
            <pc:docMk/>
            <pc:sldMk cId="0" sldId="298"/>
            <ac:picMk id="8" creationId="{569526B0-4E1B-470B-8325-1CB36A63579C}"/>
          </ac:picMkLst>
        </pc:picChg>
        <pc:picChg chg="add">
          <ac:chgData name="Matthew Martineau" userId="073ce0ee-5d7d-468d-8982-2f6aa7a904ba" providerId="ADAL" clId="{3969752A-2196-4AF2-84FA-E571A32C51EC}" dt="2026-01-12T17:52:19.885" v="87"/>
          <ac:picMkLst>
            <pc:docMk/>
            <pc:sldMk cId="0" sldId="298"/>
            <ac:picMk id="9" creationId="{31AA60FA-91BE-403A-BB18-564C1FAB0C7E}"/>
          </ac:picMkLst>
        </pc:picChg>
        <pc:picChg chg="add">
          <ac:chgData name="Matthew Martineau" userId="073ce0ee-5d7d-468d-8982-2f6aa7a904ba" providerId="ADAL" clId="{3969752A-2196-4AF2-84FA-E571A32C51EC}" dt="2026-01-12T17:52:19.885" v="87"/>
          <ac:picMkLst>
            <pc:docMk/>
            <pc:sldMk cId="0" sldId="298"/>
            <ac:picMk id="12" creationId="{29465FB8-5448-42B7-B39D-1271F3DE8862}"/>
          </ac:picMkLst>
        </pc:picChg>
        <pc:picChg chg="add">
          <ac:chgData name="Matthew Martineau" userId="073ce0ee-5d7d-468d-8982-2f6aa7a904ba" providerId="ADAL" clId="{3969752A-2196-4AF2-84FA-E571A32C51EC}" dt="2026-01-12T17:52:19.885" v="87"/>
          <ac:picMkLst>
            <pc:docMk/>
            <pc:sldMk cId="0" sldId="298"/>
            <ac:picMk id="13" creationId="{AAB9ED19-C356-4F0D-8EB5-0D11716F78DC}"/>
          </ac:picMkLst>
        </pc:picChg>
        <pc:picChg chg="add">
          <ac:chgData name="Matthew Martineau" userId="073ce0ee-5d7d-468d-8982-2f6aa7a904ba" providerId="ADAL" clId="{3969752A-2196-4AF2-84FA-E571A32C51EC}" dt="2026-01-12T17:52:19.885" v="87"/>
          <ac:picMkLst>
            <pc:docMk/>
            <pc:sldMk cId="0" sldId="298"/>
            <ac:picMk id="14" creationId="{3410FF42-9959-4E79-893B-5B7A90534706}"/>
          </ac:picMkLst>
        </pc:picChg>
      </pc:sldChg>
      <pc:sldChg chg="addSp delSp modSp">
        <pc:chgData name="Matthew Martineau" userId="073ce0ee-5d7d-468d-8982-2f6aa7a904ba" providerId="ADAL" clId="{3969752A-2196-4AF2-84FA-E571A32C51EC}" dt="2026-01-12T17:42:57.043" v="13"/>
        <pc:sldMkLst>
          <pc:docMk/>
          <pc:sldMk cId="0" sldId="300"/>
        </pc:sldMkLst>
        <pc:spChg chg="mod">
          <ac:chgData name="Matthew Martineau" userId="073ce0ee-5d7d-468d-8982-2f6aa7a904ba" providerId="ADAL" clId="{3969752A-2196-4AF2-84FA-E571A32C51EC}" dt="2026-01-12T17:42:40.017" v="9" actId="1076"/>
          <ac:spMkLst>
            <pc:docMk/>
            <pc:sldMk cId="0" sldId="300"/>
            <ac:spMk id="12" creationId="{00000000-0000-0000-0000-000000000000}"/>
          </ac:spMkLst>
        </pc:spChg>
        <pc:spChg chg="del mod">
          <ac:chgData name="Matthew Martineau" userId="073ce0ee-5d7d-468d-8982-2f6aa7a904ba" providerId="ADAL" clId="{3969752A-2196-4AF2-84FA-E571A32C51EC}" dt="2026-01-12T17:42:20.403" v="6" actId="478"/>
          <ac:spMkLst>
            <pc:docMk/>
            <pc:sldMk cId="0" sldId="300"/>
            <ac:spMk id="13" creationId="{00000000-0000-0000-0000-000000000000}"/>
          </ac:spMkLst>
        </pc:spChg>
        <pc:spChg chg="add">
          <ac:chgData name="Matthew Martineau" userId="073ce0ee-5d7d-468d-8982-2f6aa7a904ba" providerId="ADAL" clId="{3969752A-2196-4AF2-84FA-E571A32C51EC}" dt="2026-01-12T17:42:57.043" v="13"/>
          <ac:spMkLst>
            <pc:docMk/>
            <pc:sldMk cId="0" sldId="300"/>
            <ac:spMk id="14" creationId="{5AFA6D4D-481C-4CA2-8FF2-AFE22C32BE39}"/>
          </ac:spMkLst>
        </pc:spChg>
        <pc:spChg chg="add">
          <ac:chgData name="Matthew Martineau" userId="073ce0ee-5d7d-468d-8982-2f6aa7a904ba" providerId="ADAL" clId="{3969752A-2196-4AF2-84FA-E571A32C51EC}" dt="2026-01-12T17:42:57.043" v="13"/>
          <ac:spMkLst>
            <pc:docMk/>
            <pc:sldMk cId="0" sldId="300"/>
            <ac:spMk id="17" creationId="{ACD9B423-C6DA-4D35-B8F7-81B8FE48CD55}"/>
          </ac:spMkLst>
        </pc:spChg>
        <pc:spChg chg="add">
          <ac:chgData name="Matthew Martineau" userId="073ce0ee-5d7d-468d-8982-2f6aa7a904ba" providerId="ADAL" clId="{3969752A-2196-4AF2-84FA-E571A32C51EC}" dt="2026-01-12T17:42:57.043" v="13"/>
          <ac:spMkLst>
            <pc:docMk/>
            <pc:sldMk cId="0" sldId="300"/>
            <ac:spMk id="18" creationId="{94B55740-5827-4817-9C16-F0D072E71F89}"/>
          </ac:spMkLst>
        </pc:spChg>
        <pc:spChg chg="mod">
          <ac:chgData name="Matthew Martineau" userId="073ce0ee-5d7d-468d-8982-2f6aa7a904ba" providerId="ADAL" clId="{3969752A-2196-4AF2-84FA-E571A32C51EC}" dt="2026-01-12T17:42:51.642" v="11" actId="1076"/>
          <ac:spMkLst>
            <pc:docMk/>
            <pc:sldMk cId="0" sldId="300"/>
            <ac:spMk id="10244" creationId="{00000000-0000-0000-0000-000000000000}"/>
          </ac:spMkLst>
        </pc:spChg>
        <pc:spChg chg="mod">
          <ac:chgData name="Matthew Martineau" userId="073ce0ee-5d7d-468d-8982-2f6aa7a904ba" providerId="ADAL" clId="{3969752A-2196-4AF2-84FA-E571A32C51EC}" dt="2026-01-12T17:42:51.642" v="11" actId="1076"/>
          <ac:spMkLst>
            <pc:docMk/>
            <pc:sldMk cId="0" sldId="300"/>
            <ac:spMk id="10245" creationId="{00000000-0000-0000-0000-000000000000}"/>
          </ac:spMkLst>
        </pc:spChg>
        <pc:spChg chg="mod">
          <ac:chgData name="Matthew Martineau" userId="073ce0ee-5d7d-468d-8982-2f6aa7a904ba" providerId="ADAL" clId="{3969752A-2196-4AF2-84FA-E571A32C51EC}" dt="2026-01-12T17:42:51.642" v="11" actId="1076"/>
          <ac:spMkLst>
            <pc:docMk/>
            <pc:sldMk cId="0" sldId="300"/>
            <ac:spMk id="10248" creationId="{00000000-0000-0000-0000-000000000000}"/>
          </ac:spMkLst>
        </pc:spChg>
        <pc:spChg chg="del">
          <ac:chgData name="Matthew Martineau" userId="073ce0ee-5d7d-468d-8982-2f6aa7a904ba" providerId="ADAL" clId="{3969752A-2196-4AF2-84FA-E571A32C51EC}" dt="2026-01-12T17:42:55.029" v="12" actId="478"/>
          <ac:spMkLst>
            <pc:docMk/>
            <pc:sldMk cId="0" sldId="300"/>
            <ac:spMk id="10252" creationId="{00000000-0000-0000-0000-000000000000}"/>
          </ac:spMkLst>
        </pc:spChg>
        <pc:picChg chg="add">
          <ac:chgData name="Matthew Martineau" userId="073ce0ee-5d7d-468d-8982-2f6aa7a904ba" providerId="ADAL" clId="{3969752A-2196-4AF2-84FA-E571A32C51EC}" dt="2026-01-12T17:42:57.043" v="13"/>
          <ac:picMkLst>
            <pc:docMk/>
            <pc:sldMk cId="0" sldId="300"/>
            <ac:picMk id="15" creationId="{1AB54965-7F98-485C-BCF8-A5BF966FDBFC}"/>
          </ac:picMkLst>
        </pc:picChg>
        <pc:picChg chg="add">
          <ac:chgData name="Matthew Martineau" userId="073ce0ee-5d7d-468d-8982-2f6aa7a904ba" providerId="ADAL" clId="{3969752A-2196-4AF2-84FA-E571A32C51EC}" dt="2026-01-12T17:42:57.043" v="13"/>
          <ac:picMkLst>
            <pc:docMk/>
            <pc:sldMk cId="0" sldId="300"/>
            <ac:picMk id="16" creationId="{F9DA0B8F-CFBB-4D07-965F-67BF4FAF4B6B}"/>
          </ac:picMkLst>
        </pc:picChg>
        <pc:picChg chg="add">
          <ac:chgData name="Matthew Martineau" userId="073ce0ee-5d7d-468d-8982-2f6aa7a904ba" providerId="ADAL" clId="{3969752A-2196-4AF2-84FA-E571A32C51EC}" dt="2026-01-12T17:42:57.043" v="13"/>
          <ac:picMkLst>
            <pc:docMk/>
            <pc:sldMk cId="0" sldId="300"/>
            <ac:picMk id="19" creationId="{C5864731-FEE6-4913-A986-050419D87770}"/>
          </ac:picMkLst>
        </pc:picChg>
        <pc:picChg chg="add">
          <ac:chgData name="Matthew Martineau" userId="073ce0ee-5d7d-468d-8982-2f6aa7a904ba" providerId="ADAL" clId="{3969752A-2196-4AF2-84FA-E571A32C51EC}" dt="2026-01-12T17:42:57.043" v="13"/>
          <ac:picMkLst>
            <pc:docMk/>
            <pc:sldMk cId="0" sldId="300"/>
            <ac:picMk id="20" creationId="{C421CD4B-11E5-4724-82CC-720A82E24ADD}"/>
          </ac:picMkLst>
        </pc:picChg>
        <pc:picChg chg="add">
          <ac:chgData name="Matthew Martineau" userId="073ce0ee-5d7d-468d-8982-2f6aa7a904ba" providerId="ADAL" clId="{3969752A-2196-4AF2-84FA-E571A32C51EC}" dt="2026-01-12T17:42:57.043" v="13"/>
          <ac:picMkLst>
            <pc:docMk/>
            <pc:sldMk cId="0" sldId="300"/>
            <ac:picMk id="21" creationId="{D61C12BF-53FC-43AC-8567-AC810A869483}"/>
          </ac:picMkLst>
        </pc:picChg>
        <pc:picChg chg="mod">
          <ac:chgData name="Matthew Martineau" userId="073ce0ee-5d7d-468d-8982-2f6aa7a904ba" providerId="ADAL" clId="{3969752A-2196-4AF2-84FA-E571A32C51EC}" dt="2026-01-12T17:42:51.642" v="11" actId="1076"/>
          <ac:picMkLst>
            <pc:docMk/>
            <pc:sldMk cId="0" sldId="300"/>
            <ac:picMk id="254978" creationId="{00000000-0000-0000-0000-000000000000}"/>
          </ac:picMkLst>
        </pc:picChg>
        <pc:picChg chg="mod">
          <ac:chgData name="Matthew Martineau" userId="073ce0ee-5d7d-468d-8982-2f6aa7a904ba" providerId="ADAL" clId="{3969752A-2196-4AF2-84FA-E571A32C51EC}" dt="2026-01-12T17:42:51.642" v="11" actId="1076"/>
          <ac:picMkLst>
            <pc:docMk/>
            <pc:sldMk cId="0" sldId="300"/>
            <ac:picMk id="254979" creationId="{00000000-0000-0000-0000-000000000000}"/>
          </ac:picMkLst>
        </pc:picChg>
        <pc:picChg chg="mod">
          <ac:chgData name="Matthew Martineau" userId="073ce0ee-5d7d-468d-8982-2f6aa7a904ba" providerId="ADAL" clId="{3969752A-2196-4AF2-84FA-E571A32C51EC}" dt="2026-01-12T17:42:51.642" v="11" actId="1076"/>
          <ac:picMkLst>
            <pc:docMk/>
            <pc:sldMk cId="0" sldId="300"/>
            <ac:picMk id="254986" creationId="{00000000-0000-0000-0000-000000000000}"/>
          </ac:picMkLst>
        </pc:picChg>
      </pc:sldChg>
      <pc:sldChg chg="addSp modSp">
        <pc:chgData name="Matthew Martineau" userId="073ce0ee-5d7d-468d-8982-2f6aa7a904ba" providerId="ADAL" clId="{3969752A-2196-4AF2-84FA-E571A32C51EC}" dt="2026-01-12T17:43:39.212" v="18"/>
        <pc:sldMkLst>
          <pc:docMk/>
          <pc:sldMk cId="0" sldId="301"/>
        </pc:sldMkLst>
        <pc:spChg chg="add">
          <ac:chgData name="Matthew Martineau" userId="073ce0ee-5d7d-468d-8982-2f6aa7a904ba" providerId="ADAL" clId="{3969752A-2196-4AF2-84FA-E571A32C51EC}" dt="2026-01-12T17:43:39.212" v="18"/>
          <ac:spMkLst>
            <pc:docMk/>
            <pc:sldMk cId="0" sldId="301"/>
            <ac:spMk id="10" creationId="{C25D72B7-3A26-4AA0-9652-22B9417D0EA1}"/>
          </ac:spMkLst>
        </pc:spChg>
        <pc:spChg chg="add">
          <ac:chgData name="Matthew Martineau" userId="073ce0ee-5d7d-468d-8982-2f6aa7a904ba" providerId="ADAL" clId="{3969752A-2196-4AF2-84FA-E571A32C51EC}" dt="2026-01-12T17:43:39.212" v="18"/>
          <ac:spMkLst>
            <pc:docMk/>
            <pc:sldMk cId="0" sldId="301"/>
            <ac:spMk id="14" creationId="{1D2DE983-52C0-436F-9C8E-B5BD2EC1B3EE}"/>
          </ac:spMkLst>
        </pc:spChg>
        <pc:spChg chg="add">
          <ac:chgData name="Matthew Martineau" userId="073ce0ee-5d7d-468d-8982-2f6aa7a904ba" providerId="ADAL" clId="{3969752A-2196-4AF2-84FA-E571A32C51EC}" dt="2026-01-12T17:43:39.212" v="18"/>
          <ac:spMkLst>
            <pc:docMk/>
            <pc:sldMk cId="0" sldId="301"/>
            <ac:spMk id="16" creationId="{9022B5C9-DF6F-4820-89B9-FCAC71407FB8}"/>
          </ac:spMkLst>
        </pc:spChg>
        <pc:spChg chg="mod">
          <ac:chgData name="Matthew Martineau" userId="073ce0ee-5d7d-468d-8982-2f6aa7a904ba" providerId="ADAL" clId="{3969752A-2196-4AF2-84FA-E571A32C51EC}" dt="2026-01-12T17:43:36.408" v="17" actId="1076"/>
          <ac:spMkLst>
            <pc:docMk/>
            <pc:sldMk cId="0" sldId="301"/>
            <ac:spMk id="53250" creationId="{00000000-0000-0000-0000-000000000000}"/>
          </ac:spMkLst>
        </pc:spChg>
        <pc:picChg chg="add">
          <ac:chgData name="Matthew Martineau" userId="073ce0ee-5d7d-468d-8982-2f6aa7a904ba" providerId="ADAL" clId="{3969752A-2196-4AF2-84FA-E571A32C51EC}" dt="2026-01-12T17:43:39.212" v="18"/>
          <ac:picMkLst>
            <pc:docMk/>
            <pc:sldMk cId="0" sldId="301"/>
            <ac:picMk id="11" creationId="{B537DD8A-0109-4DA3-B21E-17949C745FA3}"/>
          </ac:picMkLst>
        </pc:picChg>
        <pc:picChg chg="add">
          <ac:chgData name="Matthew Martineau" userId="073ce0ee-5d7d-468d-8982-2f6aa7a904ba" providerId="ADAL" clId="{3969752A-2196-4AF2-84FA-E571A32C51EC}" dt="2026-01-12T17:43:39.212" v="18"/>
          <ac:picMkLst>
            <pc:docMk/>
            <pc:sldMk cId="0" sldId="301"/>
            <ac:picMk id="12" creationId="{AAB46F5C-6632-45A6-9DD3-CC9CF779F998}"/>
          </ac:picMkLst>
        </pc:picChg>
        <pc:picChg chg="add">
          <ac:chgData name="Matthew Martineau" userId="073ce0ee-5d7d-468d-8982-2f6aa7a904ba" providerId="ADAL" clId="{3969752A-2196-4AF2-84FA-E571A32C51EC}" dt="2026-01-12T17:43:39.212" v="18"/>
          <ac:picMkLst>
            <pc:docMk/>
            <pc:sldMk cId="0" sldId="301"/>
            <ac:picMk id="17" creationId="{11B7F774-6D89-41DF-A9A1-C971EBBCF777}"/>
          </ac:picMkLst>
        </pc:picChg>
        <pc:picChg chg="add">
          <ac:chgData name="Matthew Martineau" userId="073ce0ee-5d7d-468d-8982-2f6aa7a904ba" providerId="ADAL" clId="{3969752A-2196-4AF2-84FA-E571A32C51EC}" dt="2026-01-12T17:43:39.212" v="18"/>
          <ac:picMkLst>
            <pc:docMk/>
            <pc:sldMk cId="0" sldId="301"/>
            <ac:picMk id="18" creationId="{D47C1507-63B2-42C2-B230-27F3A00C3BD9}"/>
          </ac:picMkLst>
        </pc:picChg>
        <pc:picChg chg="add">
          <ac:chgData name="Matthew Martineau" userId="073ce0ee-5d7d-468d-8982-2f6aa7a904ba" providerId="ADAL" clId="{3969752A-2196-4AF2-84FA-E571A32C51EC}" dt="2026-01-12T17:43:39.212" v="18"/>
          <ac:picMkLst>
            <pc:docMk/>
            <pc:sldMk cId="0" sldId="301"/>
            <ac:picMk id="19" creationId="{8C7A25A3-377B-40B3-B01E-65B758CED0D6}"/>
          </ac:picMkLst>
        </pc:picChg>
        <pc:picChg chg="mod">
          <ac:chgData name="Matthew Martineau" userId="073ce0ee-5d7d-468d-8982-2f6aa7a904ba" providerId="ADAL" clId="{3969752A-2196-4AF2-84FA-E571A32C51EC}" dt="2026-01-12T17:43:17.141" v="15" actId="1076"/>
          <ac:picMkLst>
            <pc:docMk/>
            <pc:sldMk cId="0" sldId="301"/>
            <ac:picMk id="215045" creationId="{00000000-0000-0000-0000-000000000000}"/>
          </ac:picMkLst>
        </pc:picChg>
      </pc:sldChg>
      <pc:sldChg chg="addSp delSp modSp">
        <pc:chgData name="Matthew Martineau" userId="073ce0ee-5d7d-468d-8982-2f6aa7a904ba" providerId="ADAL" clId="{3969752A-2196-4AF2-84FA-E571A32C51EC}" dt="2026-01-12T17:44:59.453" v="30" actId="1076"/>
        <pc:sldMkLst>
          <pc:docMk/>
          <pc:sldMk cId="0" sldId="302"/>
        </pc:sldMkLst>
        <pc:spChg chg="add">
          <ac:chgData name="Matthew Martineau" userId="073ce0ee-5d7d-468d-8982-2f6aa7a904ba" providerId="ADAL" clId="{3969752A-2196-4AF2-84FA-E571A32C51EC}" dt="2026-01-12T17:44:29.324" v="26"/>
          <ac:spMkLst>
            <pc:docMk/>
            <pc:sldMk cId="0" sldId="302"/>
            <ac:spMk id="8" creationId="{C66D593C-863B-4957-A0DC-21129B8FE9A1}"/>
          </ac:spMkLst>
        </pc:spChg>
        <pc:spChg chg="del">
          <ac:chgData name="Matthew Martineau" userId="073ce0ee-5d7d-468d-8982-2f6aa7a904ba" providerId="ADAL" clId="{3969752A-2196-4AF2-84FA-E571A32C51EC}" dt="2026-01-12T17:44:42.598" v="28" actId="478"/>
          <ac:spMkLst>
            <pc:docMk/>
            <pc:sldMk cId="0" sldId="302"/>
            <ac:spMk id="9" creationId="{00000000-0000-0000-0000-000000000000}"/>
          </ac:spMkLst>
        </pc:spChg>
        <pc:spChg chg="add">
          <ac:chgData name="Matthew Martineau" userId="073ce0ee-5d7d-468d-8982-2f6aa7a904ba" providerId="ADAL" clId="{3969752A-2196-4AF2-84FA-E571A32C51EC}" dt="2026-01-12T17:44:29.324" v="26"/>
          <ac:spMkLst>
            <pc:docMk/>
            <pc:sldMk cId="0" sldId="302"/>
            <ac:spMk id="13" creationId="{58CC860E-38AE-464A-8EEF-F2121DFCF087}"/>
          </ac:spMkLst>
        </pc:spChg>
        <pc:spChg chg="add">
          <ac:chgData name="Matthew Martineau" userId="073ce0ee-5d7d-468d-8982-2f6aa7a904ba" providerId="ADAL" clId="{3969752A-2196-4AF2-84FA-E571A32C51EC}" dt="2026-01-12T17:44:29.324" v="26"/>
          <ac:spMkLst>
            <pc:docMk/>
            <pc:sldMk cId="0" sldId="302"/>
            <ac:spMk id="14" creationId="{B2823859-9981-45C5-AAC0-79A22D652721}"/>
          </ac:spMkLst>
        </pc:spChg>
        <pc:spChg chg="mod">
          <ac:chgData name="Matthew Martineau" userId="073ce0ee-5d7d-468d-8982-2f6aa7a904ba" providerId="ADAL" clId="{3969752A-2196-4AF2-84FA-E571A32C51EC}" dt="2026-01-12T17:44:59.453" v="30" actId="1076"/>
          <ac:spMkLst>
            <pc:docMk/>
            <pc:sldMk cId="0" sldId="302"/>
            <ac:spMk id="13314" creationId="{00000000-0000-0000-0000-000000000000}"/>
          </ac:spMkLst>
        </pc:spChg>
        <pc:spChg chg="mod">
          <ac:chgData name="Matthew Martineau" userId="073ce0ee-5d7d-468d-8982-2f6aa7a904ba" providerId="ADAL" clId="{3969752A-2196-4AF2-84FA-E571A32C51EC}" dt="2026-01-12T17:44:26.829" v="25" actId="1076"/>
          <ac:spMkLst>
            <pc:docMk/>
            <pc:sldMk cId="0" sldId="302"/>
            <ac:spMk id="37892" creationId="{00000000-0000-0000-0000-000000000000}"/>
          </ac:spMkLst>
        </pc:spChg>
        <pc:picChg chg="add">
          <ac:chgData name="Matthew Martineau" userId="073ce0ee-5d7d-468d-8982-2f6aa7a904ba" providerId="ADAL" clId="{3969752A-2196-4AF2-84FA-E571A32C51EC}" dt="2026-01-12T17:44:29.324" v="26"/>
          <ac:picMkLst>
            <pc:docMk/>
            <pc:sldMk cId="0" sldId="302"/>
            <ac:picMk id="11" creationId="{9B344085-2C13-4D53-8308-622D5D11E1FC}"/>
          </ac:picMkLst>
        </pc:picChg>
        <pc:picChg chg="add">
          <ac:chgData name="Matthew Martineau" userId="073ce0ee-5d7d-468d-8982-2f6aa7a904ba" providerId="ADAL" clId="{3969752A-2196-4AF2-84FA-E571A32C51EC}" dt="2026-01-12T17:44:29.324" v="26"/>
          <ac:picMkLst>
            <pc:docMk/>
            <pc:sldMk cId="0" sldId="302"/>
            <ac:picMk id="12" creationId="{7E19FAD9-E043-476A-8C54-C65A2DDBF94E}"/>
          </ac:picMkLst>
        </pc:picChg>
        <pc:picChg chg="add">
          <ac:chgData name="Matthew Martineau" userId="073ce0ee-5d7d-468d-8982-2f6aa7a904ba" providerId="ADAL" clId="{3969752A-2196-4AF2-84FA-E571A32C51EC}" dt="2026-01-12T17:44:29.324" v="26"/>
          <ac:picMkLst>
            <pc:docMk/>
            <pc:sldMk cId="0" sldId="302"/>
            <ac:picMk id="15" creationId="{274ACAD6-1791-4BDB-B34A-02C50D2A382C}"/>
          </ac:picMkLst>
        </pc:picChg>
        <pc:picChg chg="add">
          <ac:chgData name="Matthew Martineau" userId="073ce0ee-5d7d-468d-8982-2f6aa7a904ba" providerId="ADAL" clId="{3969752A-2196-4AF2-84FA-E571A32C51EC}" dt="2026-01-12T17:44:29.324" v="26"/>
          <ac:picMkLst>
            <pc:docMk/>
            <pc:sldMk cId="0" sldId="302"/>
            <ac:picMk id="16" creationId="{8B92423E-5742-4A05-B1C6-A40AF6EF3877}"/>
          </ac:picMkLst>
        </pc:picChg>
        <pc:picChg chg="add">
          <ac:chgData name="Matthew Martineau" userId="073ce0ee-5d7d-468d-8982-2f6aa7a904ba" providerId="ADAL" clId="{3969752A-2196-4AF2-84FA-E571A32C51EC}" dt="2026-01-12T17:44:29.324" v="26"/>
          <ac:picMkLst>
            <pc:docMk/>
            <pc:sldMk cId="0" sldId="302"/>
            <ac:picMk id="17" creationId="{36078CC0-C545-4FB8-985C-856588732D36}"/>
          </ac:picMkLst>
        </pc:picChg>
        <pc:picChg chg="mod">
          <ac:chgData name="Matthew Martineau" userId="073ce0ee-5d7d-468d-8982-2f6aa7a904ba" providerId="ADAL" clId="{3969752A-2196-4AF2-84FA-E571A32C51EC}" dt="2026-01-12T17:44:49.629" v="29" actId="1076"/>
          <ac:picMkLst>
            <pc:docMk/>
            <pc:sldMk cId="0" sldId="302"/>
            <ac:picMk id="13317" creationId="{00000000-0000-0000-0000-000000000000}"/>
          </ac:picMkLst>
        </pc:picChg>
        <pc:picChg chg="mod">
          <ac:chgData name="Matthew Martineau" userId="073ce0ee-5d7d-468d-8982-2f6aa7a904ba" providerId="ADAL" clId="{3969752A-2196-4AF2-84FA-E571A32C51EC}" dt="2026-01-12T17:44:38.771" v="27" actId="1076"/>
          <ac:picMkLst>
            <pc:docMk/>
            <pc:sldMk cId="0" sldId="302"/>
            <ac:picMk id="32772" creationId="{00000000-0000-0000-0000-000000000000}"/>
          </ac:picMkLst>
        </pc:picChg>
      </pc:sldChg>
      <pc:sldChg chg="addSp delSp modSp">
        <pc:chgData name="Matthew Martineau" userId="073ce0ee-5d7d-468d-8982-2f6aa7a904ba" providerId="ADAL" clId="{3969752A-2196-4AF2-84FA-E571A32C51EC}" dt="2026-01-12T17:48:41.080" v="51"/>
        <pc:sldMkLst>
          <pc:docMk/>
          <pc:sldMk cId="0" sldId="304"/>
        </pc:sldMkLst>
        <pc:spChg chg="mod">
          <ac:chgData name="Matthew Martineau" userId="073ce0ee-5d7d-468d-8982-2f6aa7a904ba" providerId="ADAL" clId="{3969752A-2196-4AF2-84FA-E571A32C51EC}" dt="2026-01-12T17:48:36.087" v="49" actId="1076"/>
          <ac:spMkLst>
            <pc:docMk/>
            <pc:sldMk cId="0" sldId="304"/>
            <ac:spMk id="8" creationId="{00000000-0000-0000-0000-000000000000}"/>
          </ac:spMkLst>
        </pc:spChg>
        <pc:spChg chg="del">
          <ac:chgData name="Matthew Martineau" userId="073ce0ee-5d7d-468d-8982-2f6aa7a904ba" providerId="ADAL" clId="{3969752A-2196-4AF2-84FA-E571A32C51EC}" dt="2026-01-12T17:48:39.005" v="50" actId="478"/>
          <ac:spMkLst>
            <pc:docMk/>
            <pc:sldMk cId="0" sldId="304"/>
            <ac:spMk id="13" creationId="{00000000-0000-0000-0000-000000000000}"/>
          </ac:spMkLst>
        </pc:spChg>
        <pc:spChg chg="add">
          <ac:chgData name="Matthew Martineau" userId="073ce0ee-5d7d-468d-8982-2f6aa7a904ba" providerId="ADAL" clId="{3969752A-2196-4AF2-84FA-E571A32C51EC}" dt="2026-01-12T17:48:41.080" v="51"/>
          <ac:spMkLst>
            <pc:docMk/>
            <pc:sldMk cId="0" sldId="304"/>
            <ac:spMk id="15" creationId="{B063E86F-6F7D-400A-A7BC-33B13F9A0272}"/>
          </ac:spMkLst>
        </pc:spChg>
        <pc:spChg chg="add">
          <ac:chgData name="Matthew Martineau" userId="073ce0ee-5d7d-468d-8982-2f6aa7a904ba" providerId="ADAL" clId="{3969752A-2196-4AF2-84FA-E571A32C51EC}" dt="2026-01-12T17:48:41.080" v="51"/>
          <ac:spMkLst>
            <pc:docMk/>
            <pc:sldMk cId="0" sldId="304"/>
            <ac:spMk id="18" creationId="{5B6680F2-ED7C-4CB4-9246-62ED549D69B3}"/>
          </ac:spMkLst>
        </pc:spChg>
        <pc:spChg chg="add">
          <ac:chgData name="Matthew Martineau" userId="073ce0ee-5d7d-468d-8982-2f6aa7a904ba" providerId="ADAL" clId="{3969752A-2196-4AF2-84FA-E571A32C51EC}" dt="2026-01-12T17:48:41.080" v="51"/>
          <ac:spMkLst>
            <pc:docMk/>
            <pc:sldMk cId="0" sldId="304"/>
            <ac:spMk id="19" creationId="{39EF66A7-91C8-4E6A-B293-358A9555ACC7}"/>
          </ac:spMkLst>
        </pc:spChg>
        <pc:picChg chg="add">
          <ac:chgData name="Matthew Martineau" userId="073ce0ee-5d7d-468d-8982-2f6aa7a904ba" providerId="ADAL" clId="{3969752A-2196-4AF2-84FA-E571A32C51EC}" dt="2026-01-12T17:48:41.080" v="51"/>
          <ac:picMkLst>
            <pc:docMk/>
            <pc:sldMk cId="0" sldId="304"/>
            <ac:picMk id="16" creationId="{4D82B922-CBEF-4E1C-8180-CEB9D1D74A22}"/>
          </ac:picMkLst>
        </pc:picChg>
        <pc:picChg chg="add">
          <ac:chgData name="Matthew Martineau" userId="073ce0ee-5d7d-468d-8982-2f6aa7a904ba" providerId="ADAL" clId="{3969752A-2196-4AF2-84FA-E571A32C51EC}" dt="2026-01-12T17:48:41.080" v="51"/>
          <ac:picMkLst>
            <pc:docMk/>
            <pc:sldMk cId="0" sldId="304"/>
            <ac:picMk id="17" creationId="{FEF7099C-8F1F-45D6-9007-FFD28188EDA4}"/>
          </ac:picMkLst>
        </pc:picChg>
        <pc:picChg chg="add">
          <ac:chgData name="Matthew Martineau" userId="073ce0ee-5d7d-468d-8982-2f6aa7a904ba" providerId="ADAL" clId="{3969752A-2196-4AF2-84FA-E571A32C51EC}" dt="2026-01-12T17:48:41.080" v="51"/>
          <ac:picMkLst>
            <pc:docMk/>
            <pc:sldMk cId="0" sldId="304"/>
            <ac:picMk id="20" creationId="{B2633740-350E-44D9-B559-CB0DBF61F885}"/>
          </ac:picMkLst>
        </pc:picChg>
        <pc:picChg chg="add">
          <ac:chgData name="Matthew Martineau" userId="073ce0ee-5d7d-468d-8982-2f6aa7a904ba" providerId="ADAL" clId="{3969752A-2196-4AF2-84FA-E571A32C51EC}" dt="2026-01-12T17:48:41.080" v="51"/>
          <ac:picMkLst>
            <pc:docMk/>
            <pc:sldMk cId="0" sldId="304"/>
            <ac:picMk id="21" creationId="{FA85B409-7E62-4114-B9AF-A3619B0AC512}"/>
          </ac:picMkLst>
        </pc:picChg>
        <pc:picChg chg="add">
          <ac:chgData name="Matthew Martineau" userId="073ce0ee-5d7d-468d-8982-2f6aa7a904ba" providerId="ADAL" clId="{3969752A-2196-4AF2-84FA-E571A32C51EC}" dt="2026-01-12T17:48:41.080" v="51"/>
          <ac:picMkLst>
            <pc:docMk/>
            <pc:sldMk cId="0" sldId="304"/>
            <ac:picMk id="22" creationId="{89575DBE-9C99-49E8-86F3-C0FAEE220F4F}"/>
          </ac:picMkLst>
        </pc:picChg>
      </pc:sldChg>
      <pc:sldChg chg="addSp modSp">
        <pc:chgData name="Matthew Martineau" userId="073ce0ee-5d7d-468d-8982-2f6aa7a904ba" providerId="ADAL" clId="{3969752A-2196-4AF2-84FA-E571A32C51EC}" dt="2026-01-12T17:50:29.580" v="68"/>
        <pc:sldMkLst>
          <pc:docMk/>
          <pc:sldMk cId="0" sldId="305"/>
        </pc:sldMkLst>
        <pc:spChg chg="add">
          <ac:chgData name="Matthew Martineau" userId="073ce0ee-5d7d-468d-8982-2f6aa7a904ba" providerId="ADAL" clId="{3969752A-2196-4AF2-84FA-E571A32C51EC}" dt="2026-01-12T17:50:29.580" v="68"/>
          <ac:spMkLst>
            <pc:docMk/>
            <pc:sldMk cId="0" sldId="305"/>
            <ac:spMk id="5" creationId="{CCF4D251-5910-4999-BDAB-47217908F82B}"/>
          </ac:spMkLst>
        </pc:spChg>
        <pc:spChg chg="add">
          <ac:chgData name="Matthew Martineau" userId="073ce0ee-5d7d-468d-8982-2f6aa7a904ba" providerId="ADAL" clId="{3969752A-2196-4AF2-84FA-E571A32C51EC}" dt="2026-01-12T17:50:29.580" v="68"/>
          <ac:spMkLst>
            <pc:docMk/>
            <pc:sldMk cId="0" sldId="305"/>
            <ac:spMk id="8" creationId="{D5AE9B0A-5E5C-464C-897D-7D9B7516749F}"/>
          </ac:spMkLst>
        </pc:spChg>
        <pc:spChg chg="add">
          <ac:chgData name="Matthew Martineau" userId="073ce0ee-5d7d-468d-8982-2f6aa7a904ba" providerId="ADAL" clId="{3969752A-2196-4AF2-84FA-E571A32C51EC}" dt="2026-01-12T17:50:29.580" v="68"/>
          <ac:spMkLst>
            <pc:docMk/>
            <pc:sldMk cId="0" sldId="305"/>
            <ac:spMk id="9" creationId="{87580DEE-7502-487F-8588-286FDB9ED6C5}"/>
          </ac:spMkLst>
        </pc:spChg>
        <pc:spChg chg="mod">
          <ac:chgData name="Matthew Martineau" userId="073ce0ee-5d7d-468d-8982-2f6aa7a904ba" providerId="ADAL" clId="{3969752A-2196-4AF2-84FA-E571A32C51EC}" dt="2026-01-12T17:50:27.117" v="67" actId="1076"/>
          <ac:spMkLst>
            <pc:docMk/>
            <pc:sldMk cId="0" sldId="305"/>
            <ac:spMk id="10" creationId="{00000000-0000-0000-0000-000000000000}"/>
          </ac:spMkLst>
        </pc:spChg>
        <pc:picChg chg="add">
          <ac:chgData name="Matthew Martineau" userId="073ce0ee-5d7d-468d-8982-2f6aa7a904ba" providerId="ADAL" clId="{3969752A-2196-4AF2-84FA-E571A32C51EC}" dt="2026-01-12T17:50:29.580" v="68"/>
          <ac:picMkLst>
            <pc:docMk/>
            <pc:sldMk cId="0" sldId="305"/>
            <ac:picMk id="6" creationId="{AE172FA7-A18F-4D42-BAFD-4B73D06F4A0A}"/>
          </ac:picMkLst>
        </pc:picChg>
        <pc:picChg chg="add">
          <ac:chgData name="Matthew Martineau" userId="073ce0ee-5d7d-468d-8982-2f6aa7a904ba" providerId="ADAL" clId="{3969752A-2196-4AF2-84FA-E571A32C51EC}" dt="2026-01-12T17:50:29.580" v="68"/>
          <ac:picMkLst>
            <pc:docMk/>
            <pc:sldMk cId="0" sldId="305"/>
            <ac:picMk id="7" creationId="{B5BCDBF6-3585-49FD-97B1-C39B1D88E029}"/>
          </ac:picMkLst>
        </pc:picChg>
        <pc:picChg chg="add">
          <ac:chgData name="Matthew Martineau" userId="073ce0ee-5d7d-468d-8982-2f6aa7a904ba" providerId="ADAL" clId="{3969752A-2196-4AF2-84FA-E571A32C51EC}" dt="2026-01-12T17:50:29.580" v="68"/>
          <ac:picMkLst>
            <pc:docMk/>
            <pc:sldMk cId="0" sldId="305"/>
            <ac:picMk id="12" creationId="{7F69EB36-10CC-4D8B-A1CA-3EC285B1F4F5}"/>
          </ac:picMkLst>
        </pc:picChg>
        <pc:picChg chg="add">
          <ac:chgData name="Matthew Martineau" userId="073ce0ee-5d7d-468d-8982-2f6aa7a904ba" providerId="ADAL" clId="{3969752A-2196-4AF2-84FA-E571A32C51EC}" dt="2026-01-12T17:50:29.580" v="68"/>
          <ac:picMkLst>
            <pc:docMk/>
            <pc:sldMk cId="0" sldId="305"/>
            <ac:picMk id="13" creationId="{D1807F84-35A3-4D43-ADEF-8E4227FB9A63}"/>
          </ac:picMkLst>
        </pc:picChg>
        <pc:picChg chg="add">
          <ac:chgData name="Matthew Martineau" userId="073ce0ee-5d7d-468d-8982-2f6aa7a904ba" providerId="ADAL" clId="{3969752A-2196-4AF2-84FA-E571A32C51EC}" dt="2026-01-12T17:50:29.580" v="68"/>
          <ac:picMkLst>
            <pc:docMk/>
            <pc:sldMk cId="0" sldId="305"/>
            <ac:picMk id="14" creationId="{32A04228-25EC-410D-84BF-4A0141C2AC0C}"/>
          </ac:picMkLst>
        </pc:picChg>
        <pc:picChg chg="mod">
          <ac:chgData name="Matthew Martineau" userId="073ce0ee-5d7d-468d-8982-2f6aa7a904ba" providerId="ADAL" clId="{3969752A-2196-4AF2-84FA-E571A32C51EC}" dt="2026-01-12T17:50:06.543" v="65" actId="1076"/>
          <ac:picMkLst>
            <pc:docMk/>
            <pc:sldMk cId="0" sldId="305"/>
            <ac:picMk id="22533" creationId="{00000000-0000-0000-0000-000000000000}"/>
          </ac:picMkLst>
        </pc:picChg>
      </pc:sldChg>
      <pc:sldChg chg="addSp delSp modSp">
        <pc:chgData name="Matthew Martineau" userId="073ce0ee-5d7d-468d-8982-2f6aa7a904ba" providerId="ADAL" clId="{3969752A-2196-4AF2-84FA-E571A32C51EC}" dt="2026-01-12T17:48:17.436" v="46"/>
        <pc:sldMkLst>
          <pc:docMk/>
          <pc:sldMk cId="0" sldId="306"/>
        </pc:sldMkLst>
        <pc:spChg chg="del">
          <ac:chgData name="Matthew Martineau" userId="073ce0ee-5d7d-468d-8982-2f6aa7a904ba" providerId="ADAL" clId="{3969752A-2196-4AF2-84FA-E571A32C51EC}" dt="2026-01-12T17:48:15.088" v="45" actId="478"/>
          <ac:spMkLst>
            <pc:docMk/>
            <pc:sldMk cId="0" sldId="306"/>
            <ac:spMk id="5" creationId="{00000000-0000-0000-0000-000000000000}"/>
          </ac:spMkLst>
        </pc:spChg>
        <pc:spChg chg="add">
          <ac:chgData name="Matthew Martineau" userId="073ce0ee-5d7d-468d-8982-2f6aa7a904ba" providerId="ADAL" clId="{3969752A-2196-4AF2-84FA-E571A32C51EC}" dt="2026-01-12T17:48:17.436" v="46"/>
          <ac:spMkLst>
            <pc:docMk/>
            <pc:sldMk cId="0" sldId="306"/>
            <ac:spMk id="7" creationId="{DF0023B5-2E80-47FC-9029-03637E6A5158}"/>
          </ac:spMkLst>
        </pc:spChg>
        <pc:spChg chg="mod">
          <ac:chgData name="Matthew Martineau" userId="073ce0ee-5d7d-468d-8982-2f6aa7a904ba" providerId="ADAL" clId="{3969752A-2196-4AF2-84FA-E571A32C51EC}" dt="2026-01-12T17:48:11.254" v="44" actId="1076"/>
          <ac:spMkLst>
            <pc:docMk/>
            <pc:sldMk cId="0" sldId="306"/>
            <ac:spMk id="8" creationId="{00000000-0000-0000-0000-000000000000}"/>
          </ac:spMkLst>
        </pc:spChg>
        <pc:spChg chg="add">
          <ac:chgData name="Matthew Martineau" userId="073ce0ee-5d7d-468d-8982-2f6aa7a904ba" providerId="ADAL" clId="{3969752A-2196-4AF2-84FA-E571A32C51EC}" dt="2026-01-12T17:48:17.436" v="46"/>
          <ac:spMkLst>
            <pc:docMk/>
            <pc:sldMk cId="0" sldId="306"/>
            <ac:spMk id="11" creationId="{CF5D06B3-67F1-44FF-913A-E13AE98BA350}"/>
          </ac:spMkLst>
        </pc:spChg>
        <pc:spChg chg="add">
          <ac:chgData name="Matthew Martineau" userId="073ce0ee-5d7d-468d-8982-2f6aa7a904ba" providerId="ADAL" clId="{3969752A-2196-4AF2-84FA-E571A32C51EC}" dt="2026-01-12T17:48:17.436" v="46"/>
          <ac:spMkLst>
            <pc:docMk/>
            <pc:sldMk cId="0" sldId="306"/>
            <ac:spMk id="13" creationId="{69140B1F-3DC6-4123-938B-A8BCFFACA3B0}"/>
          </ac:spMkLst>
        </pc:spChg>
        <pc:picChg chg="add">
          <ac:chgData name="Matthew Martineau" userId="073ce0ee-5d7d-468d-8982-2f6aa7a904ba" providerId="ADAL" clId="{3969752A-2196-4AF2-84FA-E571A32C51EC}" dt="2026-01-12T17:48:17.436" v="46"/>
          <ac:picMkLst>
            <pc:docMk/>
            <pc:sldMk cId="0" sldId="306"/>
            <ac:picMk id="9" creationId="{08A332E4-43BE-495A-9F4E-7BB18F70D1C1}"/>
          </ac:picMkLst>
        </pc:picChg>
        <pc:picChg chg="add">
          <ac:chgData name="Matthew Martineau" userId="073ce0ee-5d7d-468d-8982-2f6aa7a904ba" providerId="ADAL" clId="{3969752A-2196-4AF2-84FA-E571A32C51EC}" dt="2026-01-12T17:48:17.436" v="46"/>
          <ac:picMkLst>
            <pc:docMk/>
            <pc:sldMk cId="0" sldId="306"/>
            <ac:picMk id="10" creationId="{1ED91ACD-639C-449B-8942-5D2A08473A0C}"/>
          </ac:picMkLst>
        </pc:picChg>
        <pc:picChg chg="add">
          <ac:chgData name="Matthew Martineau" userId="073ce0ee-5d7d-468d-8982-2f6aa7a904ba" providerId="ADAL" clId="{3969752A-2196-4AF2-84FA-E571A32C51EC}" dt="2026-01-12T17:48:17.436" v="46"/>
          <ac:picMkLst>
            <pc:docMk/>
            <pc:sldMk cId="0" sldId="306"/>
            <ac:picMk id="14" creationId="{86371F63-4F63-4B92-A82C-04A476C97BC2}"/>
          </ac:picMkLst>
        </pc:picChg>
        <pc:picChg chg="add">
          <ac:chgData name="Matthew Martineau" userId="073ce0ee-5d7d-468d-8982-2f6aa7a904ba" providerId="ADAL" clId="{3969752A-2196-4AF2-84FA-E571A32C51EC}" dt="2026-01-12T17:48:17.436" v="46"/>
          <ac:picMkLst>
            <pc:docMk/>
            <pc:sldMk cId="0" sldId="306"/>
            <ac:picMk id="15" creationId="{8B277FED-F0B7-42D6-B4A3-6135988CBEEB}"/>
          </ac:picMkLst>
        </pc:picChg>
        <pc:picChg chg="add">
          <ac:chgData name="Matthew Martineau" userId="073ce0ee-5d7d-468d-8982-2f6aa7a904ba" providerId="ADAL" clId="{3969752A-2196-4AF2-84FA-E571A32C51EC}" dt="2026-01-12T17:48:17.436" v="46"/>
          <ac:picMkLst>
            <pc:docMk/>
            <pc:sldMk cId="0" sldId="306"/>
            <ac:picMk id="16" creationId="{DD12E4A7-0BC0-4F80-A465-656CCAFCE4AC}"/>
          </ac:picMkLst>
        </pc:picChg>
      </pc:sldChg>
      <pc:sldChg chg="addSp delSp modSp">
        <pc:chgData name="Matthew Martineau" userId="073ce0ee-5d7d-468d-8982-2f6aa7a904ba" providerId="ADAL" clId="{3969752A-2196-4AF2-84FA-E571A32C51EC}" dt="2026-01-12T17:42:07.408" v="4"/>
        <pc:sldMkLst>
          <pc:docMk/>
          <pc:sldMk cId="0" sldId="307"/>
        </pc:sldMkLst>
        <pc:spChg chg="mod">
          <ac:chgData name="Matthew Martineau" userId="073ce0ee-5d7d-468d-8982-2f6aa7a904ba" providerId="ADAL" clId="{3969752A-2196-4AF2-84FA-E571A32C51EC}" dt="2026-01-12T17:41:58.790" v="3" actId="1076"/>
          <ac:spMkLst>
            <pc:docMk/>
            <pc:sldMk cId="0" sldId="307"/>
            <ac:spMk id="5" creationId="{00000000-0000-0000-0000-000000000000}"/>
          </ac:spMkLst>
        </pc:spChg>
        <pc:spChg chg="mod">
          <ac:chgData name="Matthew Martineau" userId="073ce0ee-5d7d-468d-8982-2f6aa7a904ba" providerId="ADAL" clId="{3969752A-2196-4AF2-84FA-E571A32C51EC}" dt="2026-01-12T17:41:48.154" v="0" actId="1076"/>
          <ac:spMkLst>
            <pc:docMk/>
            <pc:sldMk cId="0" sldId="307"/>
            <ac:spMk id="6" creationId="{00000000-0000-0000-0000-000000000000}"/>
          </ac:spMkLst>
        </pc:spChg>
        <pc:spChg chg="del">
          <ac:chgData name="Matthew Martineau" userId="073ce0ee-5d7d-468d-8982-2f6aa7a904ba" providerId="ADAL" clId="{3969752A-2196-4AF2-84FA-E571A32C51EC}" dt="2026-01-12T17:41:50.480" v="1" actId="478"/>
          <ac:spMkLst>
            <pc:docMk/>
            <pc:sldMk cId="0" sldId="307"/>
            <ac:spMk id="7" creationId="{00000000-0000-0000-0000-000000000000}"/>
          </ac:spMkLst>
        </pc:spChg>
        <pc:spChg chg="add">
          <ac:chgData name="Matthew Martineau" userId="073ce0ee-5d7d-468d-8982-2f6aa7a904ba" providerId="ADAL" clId="{3969752A-2196-4AF2-84FA-E571A32C51EC}" dt="2026-01-12T17:42:07.408" v="4"/>
          <ac:spMkLst>
            <pc:docMk/>
            <pc:sldMk cId="0" sldId="307"/>
            <ac:spMk id="8" creationId="{6FB050E5-F9EA-49B7-A21F-797262C0A8F0}"/>
          </ac:spMkLst>
        </pc:spChg>
        <pc:spChg chg="add">
          <ac:chgData name="Matthew Martineau" userId="073ce0ee-5d7d-468d-8982-2f6aa7a904ba" providerId="ADAL" clId="{3969752A-2196-4AF2-84FA-E571A32C51EC}" dt="2026-01-12T17:42:07.408" v="4"/>
          <ac:spMkLst>
            <pc:docMk/>
            <pc:sldMk cId="0" sldId="307"/>
            <ac:spMk id="11" creationId="{FDF75F98-F43C-4BD3-AD90-5EA7DAAD5F43}"/>
          </ac:spMkLst>
        </pc:spChg>
        <pc:spChg chg="add">
          <ac:chgData name="Matthew Martineau" userId="073ce0ee-5d7d-468d-8982-2f6aa7a904ba" providerId="ADAL" clId="{3969752A-2196-4AF2-84FA-E571A32C51EC}" dt="2026-01-12T17:42:07.408" v="4"/>
          <ac:spMkLst>
            <pc:docMk/>
            <pc:sldMk cId="0" sldId="307"/>
            <ac:spMk id="12" creationId="{44CB219D-D28F-4FC5-AD4A-71956B6755B2}"/>
          </ac:spMkLst>
        </pc:spChg>
        <pc:picChg chg="add">
          <ac:chgData name="Matthew Martineau" userId="073ce0ee-5d7d-468d-8982-2f6aa7a904ba" providerId="ADAL" clId="{3969752A-2196-4AF2-84FA-E571A32C51EC}" dt="2026-01-12T17:42:07.408" v="4"/>
          <ac:picMkLst>
            <pc:docMk/>
            <pc:sldMk cId="0" sldId="307"/>
            <ac:picMk id="9" creationId="{80682EA3-5764-4041-9C0A-5F31635FDEDA}"/>
          </ac:picMkLst>
        </pc:picChg>
        <pc:picChg chg="add">
          <ac:chgData name="Matthew Martineau" userId="073ce0ee-5d7d-468d-8982-2f6aa7a904ba" providerId="ADAL" clId="{3969752A-2196-4AF2-84FA-E571A32C51EC}" dt="2026-01-12T17:42:07.408" v="4"/>
          <ac:picMkLst>
            <pc:docMk/>
            <pc:sldMk cId="0" sldId="307"/>
            <ac:picMk id="10" creationId="{C773A41B-CDAE-4C7B-AFD1-00451D7254A9}"/>
          </ac:picMkLst>
        </pc:picChg>
        <pc:picChg chg="add">
          <ac:chgData name="Matthew Martineau" userId="073ce0ee-5d7d-468d-8982-2f6aa7a904ba" providerId="ADAL" clId="{3969752A-2196-4AF2-84FA-E571A32C51EC}" dt="2026-01-12T17:42:07.408" v="4"/>
          <ac:picMkLst>
            <pc:docMk/>
            <pc:sldMk cId="0" sldId="307"/>
            <ac:picMk id="13" creationId="{0C01394F-3D5C-4C3C-A7F6-3E9DF0274D0D}"/>
          </ac:picMkLst>
        </pc:picChg>
        <pc:picChg chg="add">
          <ac:chgData name="Matthew Martineau" userId="073ce0ee-5d7d-468d-8982-2f6aa7a904ba" providerId="ADAL" clId="{3969752A-2196-4AF2-84FA-E571A32C51EC}" dt="2026-01-12T17:42:07.408" v="4"/>
          <ac:picMkLst>
            <pc:docMk/>
            <pc:sldMk cId="0" sldId="307"/>
            <ac:picMk id="14" creationId="{C2C04B94-8531-485B-BB73-3A65BF0D74F9}"/>
          </ac:picMkLst>
        </pc:picChg>
        <pc:picChg chg="add">
          <ac:chgData name="Matthew Martineau" userId="073ce0ee-5d7d-468d-8982-2f6aa7a904ba" providerId="ADAL" clId="{3969752A-2196-4AF2-84FA-E571A32C51EC}" dt="2026-01-12T17:42:07.408" v="4"/>
          <ac:picMkLst>
            <pc:docMk/>
            <pc:sldMk cId="0" sldId="307"/>
            <ac:picMk id="15" creationId="{AE726A28-2224-4C55-ADB6-D650CF2F032D}"/>
          </ac:picMkLst>
        </pc:picChg>
      </pc:sldChg>
      <pc:sldChg chg="addSp delSp modSp">
        <pc:chgData name="Matthew Martineau" userId="073ce0ee-5d7d-468d-8982-2f6aa7a904ba" providerId="ADAL" clId="{3969752A-2196-4AF2-84FA-E571A32C51EC}" dt="2026-01-12T17:54:00.948" v="98"/>
        <pc:sldMkLst>
          <pc:docMk/>
          <pc:sldMk cId="0" sldId="308"/>
        </pc:sldMkLst>
        <pc:spChg chg="mod">
          <ac:chgData name="Matthew Martineau" userId="073ce0ee-5d7d-468d-8982-2f6aa7a904ba" providerId="ADAL" clId="{3969752A-2196-4AF2-84FA-E571A32C51EC}" dt="2026-01-12T17:53:41.842" v="95" actId="1076"/>
          <ac:spMkLst>
            <pc:docMk/>
            <pc:sldMk cId="0" sldId="308"/>
            <ac:spMk id="6"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12"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13"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14"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15"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16"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17"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18"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19"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20"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21"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22"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23" creationId="{00000000-0000-0000-0000-000000000000}"/>
          </ac:spMkLst>
        </pc:spChg>
        <pc:spChg chg="mod">
          <ac:chgData name="Matthew Martineau" userId="073ce0ee-5d7d-468d-8982-2f6aa7a904ba" providerId="ADAL" clId="{3969752A-2196-4AF2-84FA-E571A32C51EC}" dt="2026-01-12T17:53:47.809" v="96" actId="1076"/>
          <ac:spMkLst>
            <pc:docMk/>
            <pc:sldMk cId="0" sldId="308"/>
            <ac:spMk id="24"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25"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26" creationId="{00000000-0000-0000-0000-000000000000}"/>
          </ac:spMkLst>
        </pc:spChg>
        <pc:spChg chg="mod">
          <ac:chgData name="Matthew Martineau" userId="073ce0ee-5d7d-468d-8982-2f6aa7a904ba" providerId="ADAL" clId="{3969752A-2196-4AF2-84FA-E571A32C51EC}" dt="2026-01-12T17:53:41.842" v="95" actId="1076"/>
          <ac:spMkLst>
            <pc:docMk/>
            <pc:sldMk cId="0" sldId="308"/>
            <ac:spMk id="27" creationId="{00000000-0000-0000-0000-000000000000}"/>
          </ac:spMkLst>
        </pc:spChg>
        <pc:spChg chg="del">
          <ac:chgData name="Matthew Martineau" userId="073ce0ee-5d7d-468d-8982-2f6aa7a904ba" providerId="ADAL" clId="{3969752A-2196-4AF2-84FA-E571A32C51EC}" dt="2026-01-12T17:52:42.748" v="90" actId="478"/>
          <ac:spMkLst>
            <pc:docMk/>
            <pc:sldMk cId="0" sldId="308"/>
            <ac:spMk id="28" creationId="{00000000-0000-0000-0000-000000000000}"/>
          </ac:spMkLst>
        </pc:spChg>
        <pc:spChg chg="mod">
          <ac:chgData name="Matthew Martineau" userId="073ce0ee-5d7d-468d-8982-2f6aa7a904ba" providerId="ADAL" clId="{3969752A-2196-4AF2-84FA-E571A32C51EC}" dt="2026-01-12T17:53:57.097" v="97" actId="1076"/>
          <ac:spMkLst>
            <pc:docMk/>
            <pc:sldMk cId="0" sldId="308"/>
            <ac:spMk id="29" creationId="{00000000-0000-0000-0000-000000000000}"/>
          </ac:spMkLst>
        </pc:spChg>
        <pc:spChg chg="add">
          <ac:chgData name="Matthew Martineau" userId="073ce0ee-5d7d-468d-8982-2f6aa7a904ba" providerId="ADAL" clId="{3969752A-2196-4AF2-84FA-E571A32C51EC}" dt="2026-01-12T17:54:00.948" v="98"/>
          <ac:spMkLst>
            <pc:docMk/>
            <pc:sldMk cId="0" sldId="308"/>
            <ac:spMk id="30" creationId="{1DDA001A-7DD9-4481-BAE6-D29EB15A77B4}"/>
          </ac:spMkLst>
        </pc:spChg>
        <pc:spChg chg="add">
          <ac:chgData name="Matthew Martineau" userId="073ce0ee-5d7d-468d-8982-2f6aa7a904ba" providerId="ADAL" clId="{3969752A-2196-4AF2-84FA-E571A32C51EC}" dt="2026-01-12T17:54:00.948" v="98"/>
          <ac:spMkLst>
            <pc:docMk/>
            <pc:sldMk cId="0" sldId="308"/>
            <ac:spMk id="33" creationId="{21F1F5CB-9255-4C04-9408-122497600B65}"/>
          </ac:spMkLst>
        </pc:spChg>
        <pc:spChg chg="add">
          <ac:chgData name="Matthew Martineau" userId="073ce0ee-5d7d-468d-8982-2f6aa7a904ba" providerId="ADAL" clId="{3969752A-2196-4AF2-84FA-E571A32C51EC}" dt="2026-01-12T17:54:00.948" v="98"/>
          <ac:spMkLst>
            <pc:docMk/>
            <pc:sldMk cId="0" sldId="308"/>
            <ac:spMk id="34" creationId="{42937CE8-BD81-451F-8C16-7B074E84D59B}"/>
          </ac:spMkLst>
        </pc:spChg>
        <pc:spChg chg="mod">
          <ac:chgData name="Matthew Martineau" userId="073ce0ee-5d7d-468d-8982-2f6aa7a904ba" providerId="ADAL" clId="{3969752A-2196-4AF2-84FA-E571A32C51EC}" dt="2026-01-12T17:52:38.916" v="89" actId="1076"/>
          <ac:spMkLst>
            <pc:docMk/>
            <pc:sldMk cId="0" sldId="308"/>
            <ac:spMk id="71683" creationId="{00000000-0000-0000-0000-000000000000}"/>
          </ac:spMkLst>
        </pc:spChg>
        <pc:picChg chg="add">
          <ac:chgData name="Matthew Martineau" userId="073ce0ee-5d7d-468d-8982-2f6aa7a904ba" providerId="ADAL" clId="{3969752A-2196-4AF2-84FA-E571A32C51EC}" dt="2026-01-12T17:54:00.948" v="98"/>
          <ac:picMkLst>
            <pc:docMk/>
            <pc:sldMk cId="0" sldId="308"/>
            <ac:picMk id="31" creationId="{A4B2F8DA-BA6D-41E4-A320-2439F202278B}"/>
          </ac:picMkLst>
        </pc:picChg>
        <pc:picChg chg="add">
          <ac:chgData name="Matthew Martineau" userId="073ce0ee-5d7d-468d-8982-2f6aa7a904ba" providerId="ADAL" clId="{3969752A-2196-4AF2-84FA-E571A32C51EC}" dt="2026-01-12T17:54:00.948" v="98"/>
          <ac:picMkLst>
            <pc:docMk/>
            <pc:sldMk cId="0" sldId="308"/>
            <ac:picMk id="32" creationId="{8FC8F249-D275-4C6F-9F7E-664AFECEA00A}"/>
          </ac:picMkLst>
        </pc:picChg>
        <pc:picChg chg="add">
          <ac:chgData name="Matthew Martineau" userId="073ce0ee-5d7d-468d-8982-2f6aa7a904ba" providerId="ADAL" clId="{3969752A-2196-4AF2-84FA-E571A32C51EC}" dt="2026-01-12T17:54:00.948" v="98"/>
          <ac:picMkLst>
            <pc:docMk/>
            <pc:sldMk cId="0" sldId="308"/>
            <ac:picMk id="35" creationId="{20D20EC5-8F31-4666-86CC-E3A90A6C4E1D}"/>
          </ac:picMkLst>
        </pc:picChg>
        <pc:picChg chg="add">
          <ac:chgData name="Matthew Martineau" userId="073ce0ee-5d7d-468d-8982-2f6aa7a904ba" providerId="ADAL" clId="{3969752A-2196-4AF2-84FA-E571A32C51EC}" dt="2026-01-12T17:54:00.948" v="98"/>
          <ac:picMkLst>
            <pc:docMk/>
            <pc:sldMk cId="0" sldId="308"/>
            <ac:picMk id="36" creationId="{C2120923-A18F-4CAF-A0C8-FE2153A087E8}"/>
          </ac:picMkLst>
        </pc:picChg>
        <pc:picChg chg="add">
          <ac:chgData name="Matthew Martineau" userId="073ce0ee-5d7d-468d-8982-2f6aa7a904ba" providerId="ADAL" clId="{3969752A-2196-4AF2-84FA-E571A32C51EC}" dt="2026-01-12T17:54:00.948" v="98"/>
          <ac:picMkLst>
            <pc:docMk/>
            <pc:sldMk cId="0" sldId="308"/>
            <ac:picMk id="37" creationId="{B170E1F6-89A2-47BA-8CB6-B56992E09E39}"/>
          </ac:picMkLst>
        </pc:picChg>
        <pc:picChg chg="mod">
          <ac:chgData name="Matthew Martineau" userId="073ce0ee-5d7d-468d-8982-2f6aa7a904ba" providerId="ADAL" clId="{3969752A-2196-4AF2-84FA-E571A32C51EC}" dt="2026-01-12T17:53:41.842" v="95" actId="1076"/>
          <ac:picMkLst>
            <pc:docMk/>
            <pc:sldMk cId="0" sldId="308"/>
            <ac:picMk id="25603" creationId="{00000000-0000-0000-0000-000000000000}"/>
          </ac:picMkLst>
        </pc:picChg>
      </pc:sldChg>
      <pc:sldChg chg="addSp delSp modSp">
        <pc:chgData name="Matthew Martineau" userId="073ce0ee-5d7d-468d-8982-2f6aa7a904ba" providerId="ADAL" clId="{3969752A-2196-4AF2-84FA-E571A32C51EC}" dt="2026-01-12T17:54:21.092" v="103"/>
        <pc:sldMkLst>
          <pc:docMk/>
          <pc:sldMk cId="0" sldId="309"/>
        </pc:sldMkLst>
        <pc:spChg chg="del">
          <ac:chgData name="Matthew Martineau" userId="073ce0ee-5d7d-468d-8982-2f6aa7a904ba" providerId="ADAL" clId="{3969752A-2196-4AF2-84FA-E571A32C51EC}" dt="2026-01-12T17:54:12.580" v="100" actId="478"/>
          <ac:spMkLst>
            <pc:docMk/>
            <pc:sldMk cId="0" sldId="309"/>
            <ac:spMk id="13" creationId="{00000000-0000-0000-0000-000000000000}"/>
          </ac:spMkLst>
        </pc:spChg>
        <pc:spChg chg="mod">
          <ac:chgData name="Matthew Martineau" userId="073ce0ee-5d7d-468d-8982-2f6aa7a904ba" providerId="ADAL" clId="{3969752A-2196-4AF2-84FA-E571A32C51EC}" dt="2026-01-12T17:54:08.859" v="99" actId="1076"/>
          <ac:spMkLst>
            <pc:docMk/>
            <pc:sldMk cId="0" sldId="309"/>
            <ac:spMk id="14" creationId="{00000000-0000-0000-0000-000000000000}"/>
          </ac:spMkLst>
        </pc:spChg>
        <pc:spChg chg="add">
          <ac:chgData name="Matthew Martineau" userId="073ce0ee-5d7d-468d-8982-2f6aa7a904ba" providerId="ADAL" clId="{3969752A-2196-4AF2-84FA-E571A32C51EC}" dt="2026-01-12T17:54:21.092" v="103"/>
          <ac:spMkLst>
            <pc:docMk/>
            <pc:sldMk cId="0" sldId="309"/>
            <ac:spMk id="15" creationId="{7DC49F86-3EF2-47C3-AF70-637410D8FC26}"/>
          </ac:spMkLst>
        </pc:spChg>
        <pc:spChg chg="add">
          <ac:chgData name="Matthew Martineau" userId="073ce0ee-5d7d-468d-8982-2f6aa7a904ba" providerId="ADAL" clId="{3969752A-2196-4AF2-84FA-E571A32C51EC}" dt="2026-01-12T17:54:21.092" v="103"/>
          <ac:spMkLst>
            <pc:docMk/>
            <pc:sldMk cId="0" sldId="309"/>
            <ac:spMk id="18" creationId="{0178C666-99EC-4BFB-AFD4-9565BF8A60F0}"/>
          </ac:spMkLst>
        </pc:spChg>
        <pc:spChg chg="add">
          <ac:chgData name="Matthew Martineau" userId="073ce0ee-5d7d-468d-8982-2f6aa7a904ba" providerId="ADAL" clId="{3969752A-2196-4AF2-84FA-E571A32C51EC}" dt="2026-01-12T17:54:21.092" v="103"/>
          <ac:spMkLst>
            <pc:docMk/>
            <pc:sldMk cId="0" sldId="309"/>
            <ac:spMk id="19" creationId="{61826AF4-FE52-43C0-809D-2C1E03A67BB5}"/>
          </ac:spMkLst>
        </pc:spChg>
        <pc:spChg chg="mod">
          <ac:chgData name="Matthew Martineau" userId="073ce0ee-5d7d-468d-8982-2f6aa7a904ba" providerId="ADAL" clId="{3969752A-2196-4AF2-84FA-E571A32C51EC}" dt="2026-01-12T17:54:19.101" v="102" actId="1076"/>
          <ac:spMkLst>
            <pc:docMk/>
            <pc:sldMk cId="0" sldId="309"/>
            <ac:spMk id="73730" creationId="{00000000-0000-0000-0000-000000000000}"/>
          </ac:spMkLst>
        </pc:spChg>
        <pc:picChg chg="add">
          <ac:chgData name="Matthew Martineau" userId="073ce0ee-5d7d-468d-8982-2f6aa7a904ba" providerId="ADAL" clId="{3969752A-2196-4AF2-84FA-E571A32C51EC}" dt="2026-01-12T17:54:21.092" v="103"/>
          <ac:picMkLst>
            <pc:docMk/>
            <pc:sldMk cId="0" sldId="309"/>
            <ac:picMk id="16" creationId="{DB6BCFBD-9A9A-4B87-B61F-A28017B516C8}"/>
          </ac:picMkLst>
        </pc:picChg>
        <pc:picChg chg="add">
          <ac:chgData name="Matthew Martineau" userId="073ce0ee-5d7d-468d-8982-2f6aa7a904ba" providerId="ADAL" clId="{3969752A-2196-4AF2-84FA-E571A32C51EC}" dt="2026-01-12T17:54:21.092" v="103"/>
          <ac:picMkLst>
            <pc:docMk/>
            <pc:sldMk cId="0" sldId="309"/>
            <ac:picMk id="17" creationId="{9B8B54D7-1D6B-44C0-8223-17194F2362E0}"/>
          </ac:picMkLst>
        </pc:picChg>
        <pc:picChg chg="add">
          <ac:chgData name="Matthew Martineau" userId="073ce0ee-5d7d-468d-8982-2f6aa7a904ba" providerId="ADAL" clId="{3969752A-2196-4AF2-84FA-E571A32C51EC}" dt="2026-01-12T17:54:21.092" v="103"/>
          <ac:picMkLst>
            <pc:docMk/>
            <pc:sldMk cId="0" sldId="309"/>
            <ac:picMk id="21" creationId="{CA7A2707-7972-4F56-AD11-85A100CD7001}"/>
          </ac:picMkLst>
        </pc:picChg>
        <pc:picChg chg="add">
          <ac:chgData name="Matthew Martineau" userId="073ce0ee-5d7d-468d-8982-2f6aa7a904ba" providerId="ADAL" clId="{3969752A-2196-4AF2-84FA-E571A32C51EC}" dt="2026-01-12T17:54:21.092" v="103"/>
          <ac:picMkLst>
            <pc:docMk/>
            <pc:sldMk cId="0" sldId="309"/>
            <ac:picMk id="25" creationId="{C74628D4-B153-4655-A313-7EA473664B6A}"/>
          </ac:picMkLst>
        </pc:picChg>
        <pc:picChg chg="add">
          <ac:chgData name="Matthew Martineau" userId="073ce0ee-5d7d-468d-8982-2f6aa7a904ba" providerId="ADAL" clId="{3969752A-2196-4AF2-84FA-E571A32C51EC}" dt="2026-01-12T17:54:21.092" v="103"/>
          <ac:picMkLst>
            <pc:docMk/>
            <pc:sldMk cId="0" sldId="309"/>
            <ac:picMk id="26" creationId="{E2CE875D-F197-4644-8C5A-2FED63935FDC}"/>
          </ac:picMkLst>
        </pc:picChg>
      </pc:sldChg>
      <pc:sldChg chg="addSp delSp modSp">
        <pc:chgData name="Matthew Martineau" userId="073ce0ee-5d7d-468d-8982-2f6aa7a904ba" providerId="ADAL" clId="{3969752A-2196-4AF2-84FA-E571A32C51EC}" dt="2026-01-12T17:56:07.841" v="114"/>
        <pc:sldMkLst>
          <pc:docMk/>
          <pc:sldMk cId="0" sldId="310"/>
        </pc:sldMkLst>
        <pc:spChg chg="mod">
          <ac:chgData name="Matthew Martineau" userId="073ce0ee-5d7d-468d-8982-2f6aa7a904ba" providerId="ADAL" clId="{3969752A-2196-4AF2-84FA-E571A32C51EC}" dt="2026-01-12T17:54:52.260" v="104" actId="1076"/>
          <ac:spMkLst>
            <pc:docMk/>
            <pc:sldMk cId="0" sldId="310"/>
            <ac:spMk id="9" creationId="{00000000-0000-0000-0000-000000000000}"/>
          </ac:spMkLst>
        </pc:spChg>
        <pc:spChg chg="mod">
          <ac:chgData name="Matthew Martineau" userId="073ce0ee-5d7d-468d-8982-2f6aa7a904ba" providerId="ADAL" clId="{3969752A-2196-4AF2-84FA-E571A32C51EC}" dt="2026-01-12T17:54:52.260" v="104" actId="1076"/>
          <ac:spMkLst>
            <pc:docMk/>
            <pc:sldMk cId="0" sldId="310"/>
            <ac:spMk id="10" creationId="{00000000-0000-0000-0000-000000000000}"/>
          </ac:spMkLst>
        </pc:spChg>
        <pc:spChg chg="mod">
          <ac:chgData name="Matthew Martineau" userId="073ce0ee-5d7d-468d-8982-2f6aa7a904ba" providerId="ADAL" clId="{3969752A-2196-4AF2-84FA-E571A32C51EC}" dt="2026-01-12T17:54:52.260" v="104" actId="1076"/>
          <ac:spMkLst>
            <pc:docMk/>
            <pc:sldMk cId="0" sldId="310"/>
            <ac:spMk id="11" creationId="{00000000-0000-0000-0000-000000000000}"/>
          </ac:spMkLst>
        </pc:spChg>
        <pc:spChg chg="mod">
          <ac:chgData name="Matthew Martineau" userId="073ce0ee-5d7d-468d-8982-2f6aa7a904ba" providerId="ADAL" clId="{3969752A-2196-4AF2-84FA-E571A32C51EC}" dt="2026-01-12T17:54:52.260" v="104" actId="1076"/>
          <ac:spMkLst>
            <pc:docMk/>
            <pc:sldMk cId="0" sldId="310"/>
            <ac:spMk id="12" creationId="{00000000-0000-0000-0000-000000000000}"/>
          </ac:spMkLst>
        </pc:spChg>
        <pc:spChg chg="del">
          <ac:chgData name="Matthew Martineau" userId="073ce0ee-5d7d-468d-8982-2f6aa7a904ba" providerId="ADAL" clId="{3969752A-2196-4AF2-84FA-E571A32C51EC}" dt="2026-01-12T17:55:47.129" v="111" actId="478"/>
          <ac:spMkLst>
            <pc:docMk/>
            <pc:sldMk cId="0" sldId="310"/>
            <ac:spMk id="13" creationId="{00000000-0000-0000-0000-000000000000}"/>
          </ac:spMkLst>
        </pc:spChg>
        <pc:spChg chg="mod">
          <ac:chgData name="Matthew Martineau" userId="073ce0ee-5d7d-468d-8982-2f6aa7a904ba" providerId="ADAL" clId="{3969752A-2196-4AF2-84FA-E571A32C51EC}" dt="2026-01-12T17:54:52.260" v="104" actId="1076"/>
          <ac:spMkLst>
            <pc:docMk/>
            <pc:sldMk cId="0" sldId="310"/>
            <ac:spMk id="14" creationId="{00000000-0000-0000-0000-000000000000}"/>
          </ac:spMkLst>
        </pc:spChg>
        <pc:spChg chg="mod">
          <ac:chgData name="Matthew Martineau" userId="073ce0ee-5d7d-468d-8982-2f6aa7a904ba" providerId="ADAL" clId="{3969752A-2196-4AF2-84FA-E571A32C51EC}" dt="2026-01-12T17:54:52.260" v="104" actId="1076"/>
          <ac:spMkLst>
            <pc:docMk/>
            <pc:sldMk cId="0" sldId="310"/>
            <ac:spMk id="15" creationId="{00000000-0000-0000-0000-000000000000}"/>
          </ac:spMkLst>
        </pc:spChg>
        <pc:spChg chg="mod">
          <ac:chgData name="Matthew Martineau" userId="073ce0ee-5d7d-468d-8982-2f6aa7a904ba" providerId="ADAL" clId="{3969752A-2196-4AF2-84FA-E571A32C51EC}" dt="2026-01-12T17:55:25.758" v="110" actId="1076"/>
          <ac:spMkLst>
            <pc:docMk/>
            <pc:sldMk cId="0" sldId="310"/>
            <ac:spMk id="16" creationId="{00000000-0000-0000-0000-000000000000}"/>
          </ac:spMkLst>
        </pc:spChg>
        <pc:spChg chg="mod">
          <ac:chgData name="Matthew Martineau" userId="073ce0ee-5d7d-468d-8982-2f6aa7a904ba" providerId="ADAL" clId="{3969752A-2196-4AF2-84FA-E571A32C51EC}" dt="2026-01-12T17:54:52.260" v="104" actId="1076"/>
          <ac:spMkLst>
            <pc:docMk/>
            <pc:sldMk cId="0" sldId="310"/>
            <ac:spMk id="17" creationId="{00000000-0000-0000-0000-000000000000}"/>
          </ac:spMkLst>
        </pc:spChg>
        <pc:spChg chg="add">
          <ac:chgData name="Matthew Martineau" userId="073ce0ee-5d7d-468d-8982-2f6aa7a904ba" providerId="ADAL" clId="{3969752A-2196-4AF2-84FA-E571A32C51EC}" dt="2026-01-12T17:56:07.841" v="114"/>
          <ac:spMkLst>
            <pc:docMk/>
            <pc:sldMk cId="0" sldId="310"/>
            <ac:spMk id="18" creationId="{4234B819-5724-41DF-9AB0-872DE27400A1}"/>
          </ac:spMkLst>
        </pc:spChg>
        <pc:spChg chg="add">
          <ac:chgData name="Matthew Martineau" userId="073ce0ee-5d7d-468d-8982-2f6aa7a904ba" providerId="ADAL" clId="{3969752A-2196-4AF2-84FA-E571A32C51EC}" dt="2026-01-12T17:56:07.841" v="114"/>
          <ac:spMkLst>
            <pc:docMk/>
            <pc:sldMk cId="0" sldId="310"/>
            <ac:spMk id="21" creationId="{C193B165-055B-4803-A16B-0F9490151BDB}"/>
          </ac:spMkLst>
        </pc:spChg>
        <pc:spChg chg="add">
          <ac:chgData name="Matthew Martineau" userId="073ce0ee-5d7d-468d-8982-2f6aa7a904ba" providerId="ADAL" clId="{3969752A-2196-4AF2-84FA-E571A32C51EC}" dt="2026-01-12T17:56:07.841" v="114"/>
          <ac:spMkLst>
            <pc:docMk/>
            <pc:sldMk cId="0" sldId="310"/>
            <ac:spMk id="22" creationId="{4F86BA72-AE6F-4B37-A6B1-50356C25FD7D}"/>
          </ac:spMkLst>
        </pc:spChg>
        <pc:spChg chg="mod">
          <ac:chgData name="Matthew Martineau" userId="073ce0ee-5d7d-468d-8982-2f6aa7a904ba" providerId="ADAL" clId="{3969752A-2196-4AF2-84FA-E571A32C51EC}" dt="2026-01-12T17:56:05.259" v="113" actId="1076"/>
          <ac:spMkLst>
            <pc:docMk/>
            <pc:sldMk cId="0" sldId="310"/>
            <ac:spMk id="75778" creationId="{00000000-0000-0000-0000-000000000000}"/>
          </ac:spMkLst>
        </pc:spChg>
        <pc:picChg chg="add">
          <ac:chgData name="Matthew Martineau" userId="073ce0ee-5d7d-468d-8982-2f6aa7a904ba" providerId="ADAL" clId="{3969752A-2196-4AF2-84FA-E571A32C51EC}" dt="2026-01-12T17:56:07.841" v="114"/>
          <ac:picMkLst>
            <pc:docMk/>
            <pc:sldMk cId="0" sldId="310"/>
            <ac:picMk id="19" creationId="{5D5DA9DE-DA87-4B28-B97E-C790C0650B2A}"/>
          </ac:picMkLst>
        </pc:picChg>
        <pc:picChg chg="add">
          <ac:chgData name="Matthew Martineau" userId="073ce0ee-5d7d-468d-8982-2f6aa7a904ba" providerId="ADAL" clId="{3969752A-2196-4AF2-84FA-E571A32C51EC}" dt="2026-01-12T17:56:07.841" v="114"/>
          <ac:picMkLst>
            <pc:docMk/>
            <pc:sldMk cId="0" sldId="310"/>
            <ac:picMk id="20" creationId="{9173066B-68FC-4343-9112-2D5923DD1598}"/>
          </ac:picMkLst>
        </pc:picChg>
        <pc:picChg chg="add">
          <ac:chgData name="Matthew Martineau" userId="073ce0ee-5d7d-468d-8982-2f6aa7a904ba" providerId="ADAL" clId="{3969752A-2196-4AF2-84FA-E571A32C51EC}" dt="2026-01-12T17:56:07.841" v="114"/>
          <ac:picMkLst>
            <pc:docMk/>
            <pc:sldMk cId="0" sldId="310"/>
            <ac:picMk id="23" creationId="{CD1F2EE3-402F-4BC5-A46C-8CC3A17869E9}"/>
          </ac:picMkLst>
        </pc:picChg>
        <pc:picChg chg="add">
          <ac:chgData name="Matthew Martineau" userId="073ce0ee-5d7d-468d-8982-2f6aa7a904ba" providerId="ADAL" clId="{3969752A-2196-4AF2-84FA-E571A32C51EC}" dt="2026-01-12T17:56:07.841" v="114"/>
          <ac:picMkLst>
            <pc:docMk/>
            <pc:sldMk cId="0" sldId="310"/>
            <ac:picMk id="24" creationId="{FC76F993-3A59-4B56-8965-06F5CF1A9E4A}"/>
          </ac:picMkLst>
        </pc:picChg>
        <pc:picChg chg="add">
          <ac:chgData name="Matthew Martineau" userId="073ce0ee-5d7d-468d-8982-2f6aa7a904ba" providerId="ADAL" clId="{3969752A-2196-4AF2-84FA-E571A32C51EC}" dt="2026-01-12T17:56:07.841" v="114"/>
          <ac:picMkLst>
            <pc:docMk/>
            <pc:sldMk cId="0" sldId="310"/>
            <ac:picMk id="25" creationId="{EE98C8E7-E21A-4111-91F3-46FD0F854E74}"/>
          </ac:picMkLst>
        </pc:picChg>
        <pc:picChg chg="mod">
          <ac:chgData name="Matthew Martineau" userId="073ce0ee-5d7d-468d-8982-2f6aa7a904ba" providerId="ADAL" clId="{3969752A-2196-4AF2-84FA-E571A32C51EC}" dt="2026-01-12T17:55:18.270" v="109" actId="1076"/>
          <ac:picMkLst>
            <pc:docMk/>
            <pc:sldMk cId="0" sldId="310"/>
            <ac:picMk id="27650" creationId="{00000000-0000-0000-0000-000000000000}"/>
          </ac:picMkLst>
        </pc:picChg>
      </pc:sldChg>
      <pc:sldChg chg="addSp modSp">
        <pc:chgData name="Matthew Martineau" userId="073ce0ee-5d7d-468d-8982-2f6aa7a904ba" providerId="ADAL" clId="{3969752A-2196-4AF2-84FA-E571A32C51EC}" dt="2026-01-12T17:56:53.486" v="121"/>
        <pc:sldMkLst>
          <pc:docMk/>
          <pc:sldMk cId="0" sldId="311"/>
        </pc:sldMkLst>
        <pc:spChg chg="add">
          <ac:chgData name="Matthew Martineau" userId="073ce0ee-5d7d-468d-8982-2f6aa7a904ba" providerId="ADAL" clId="{3969752A-2196-4AF2-84FA-E571A32C51EC}" dt="2026-01-12T17:56:53.486" v="121"/>
          <ac:spMkLst>
            <pc:docMk/>
            <pc:sldMk cId="0" sldId="311"/>
            <ac:spMk id="7" creationId="{D90164FF-8DFB-4FC1-A021-A6F1A6B36DE3}"/>
          </ac:spMkLst>
        </pc:spChg>
        <pc:spChg chg="add">
          <ac:chgData name="Matthew Martineau" userId="073ce0ee-5d7d-468d-8982-2f6aa7a904ba" providerId="ADAL" clId="{3969752A-2196-4AF2-84FA-E571A32C51EC}" dt="2026-01-12T17:56:53.486" v="121"/>
          <ac:spMkLst>
            <pc:docMk/>
            <pc:sldMk cId="0" sldId="311"/>
            <ac:spMk id="10" creationId="{AA67F54D-2EF8-4BD7-B5D6-854777385236}"/>
          </ac:spMkLst>
        </pc:spChg>
        <pc:spChg chg="add">
          <ac:chgData name="Matthew Martineau" userId="073ce0ee-5d7d-468d-8982-2f6aa7a904ba" providerId="ADAL" clId="{3969752A-2196-4AF2-84FA-E571A32C51EC}" dt="2026-01-12T17:56:53.486" v="121"/>
          <ac:spMkLst>
            <pc:docMk/>
            <pc:sldMk cId="0" sldId="311"/>
            <ac:spMk id="11" creationId="{670D27A5-4881-4B05-8059-37A6AD9BBAAB}"/>
          </ac:spMkLst>
        </pc:spChg>
        <pc:spChg chg="mod">
          <ac:chgData name="Matthew Martineau" userId="073ce0ee-5d7d-468d-8982-2f6aa7a904ba" providerId="ADAL" clId="{3969752A-2196-4AF2-84FA-E571A32C51EC}" dt="2026-01-12T17:56:36.641" v="117" actId="1076"/>
          <ac:spMkLst>
            <pc:docMk/>
            <pc:sldMk cId="0" sldId="311"/>
            <ac:spMk id="28678" creationId="{00000000-0000-0000-0000-000000000000}"/>
          </ac:spMkLst>
        </pc:spChg>
        <pc:spChg chg="mod">
          <ac:chgData name="Matthew Martineau" userId="073ce0ee-5d7d-468d-8982-2f6aa7a904ba" providerId="ADAL" clId="{3969752A-2196-4AF2-84FA-E571A32C51EC}" dt="2026-01-12T17:56:50.901" v="120" actId="1076"/>
          <ac:spMkLst>
            <pc:docMk/>
            <pc:sldMk cId="0" sldId="311"/>
            <ac:spMk id="434179" creationId="{00000000-0000-0000-0000-000000000000}"/>
          </ac:spMkLst>
        </pc:spChg>
        <pc:picChg chg="add">
          <ac:chgData name="Matthew Martineau" userId="073ce0ee-5d7d-468d-8982-2f6aa7a904ba" providerId="ADAL" clId="{3969752A-2196-4AF2-84FA-E571A32C51EC}" dt="2026-01-12T17:56:53.486" v="121"/>
          <ac:picMkLst>
            <pc:docMk/>
            <pc:sldMk cId="0" sldId="311"/>
            <ac:picMk id="8" creationId="{889F67F3-A7F6-482B-8E0E-00E0554253C7}"/>
          </ac:picMkLst>
        </pc:picChg>
        <pc:picChg chg="add">
          <ac:chgData name="Matthew Martineau" userId="073ce0ee-5d7d-468d-8982-2f6aa7a904ba" providerId="ADAL" clId="{3969752A-2196-4AF2-84FA-E571A32C51EC}" dt="2026-01-12T17:56:53.486" v="121"/>
          <ac:picMkLst>
            <pc:docMk/>
            <pc:sldMk cId="0" sldId="311"/>
            <ac:picMk id="9" creationId="{5DC4AD73-F320-4542-8CCB-AC19C6A5655D}"/>
          </ac:picMkLst>
        </pc:picChg>
        <pc:picChg chg="add">
          <ac:chgData name="Matthew Martineau" userId="073ce0ee-5d7d-468d-8982-2f6aa7a904ba" providerId="ADAL" clId="{3969752A-2196-4AF2-84FA-E571A32C51EC}" dt="2026-01-12T17:56:53.486" v="121"/>
          <ac:picMkLst>
            <pc:docMk/>
            <pc:sldMk cId="0" sldId="311"/>
            <ac:picMk id="12" creationId="{2C68BA0A-9249-4BFA-A86D-C2FA235BAB37}"/>
          </ac:picMkLst>
        </pc:picChg>
        <pc:picChg chg="add">
          <ac:chgData name="Matthew Martineau" userId="073ce0ee-5d7d-468d-8982-2f6aa7a904ba" providerId="ADAL" clId="{3969752A-2196-4AF2-84FA-E571A32C51EC}" dt="2026-01-12T17:56:53.486" v="121"/>
          <ac:picMkLst>
            <pc:docMk/>
            <pc:sldMk cId="0" sldId="311"/>
            <ac:picMk id="13" creationId="{AF976372-C38C-43DE-8C5E-A26ECA39D025}"/>
          </ac:picMkLst>
        </pc:picChg>
        <pc:picChg chg="add">
          <ac:chgData name="Matthew Martineau" userId="073ce0ee-5d7d-468d-8982-2f6aa7a904ba" providerId="ADAL" clId="{3969752A-2196-4AF2-84FA-E571A32C51EC}" dt="2026-01-12T17:56:53.486" v="121"/>
          <ac:picMkLst>
            <pc:docMk/>
            <pc:sldMk cId="0" sldId="311"/>
            <ac:picMk id="14" creationId="{B9F0FE73-3513-494F-98EE-4A5B5EC062AB}"/>
          </ac:picMkLst>
        </pc:picChg>
        <pc:picChg chg="mod">
          <ac:chgData name="Matthew Martineau" userId="073ce0ee-5d7d-468d-8982-2f6aa7a904ba" providerId="ADAL" clId="{3969752A-2196-4AF2-84FA-E571A32C51EC}" dt="2026-01-12T17:56:32.027" v="116" actId="1076"/>
          <ac:picMkLst>
            <pc:docMk/>
            <pc:sldMk cId="0" sldId="311"/>
            <ac:picMk id="28674" creationId="{00000000-0000-0000-0000-000000000000}"/>
          </ac:picMkLst>
        </pc:picChg>
      </pc:sldChg>
      <pc:sldChg chg="addSp delSp modSp">
        <pc:chgData name="Matthew Martineau" userId="073ce0ee-5d7d-468d-8982-2f6aa7a904ba" providerId="ADAL" clId="{3969752A-2196-4AF2-84FA-E571A32C51EC}" dt="2026-01-12T17:57:15.992" v="126"/>
        <pc:sldMkLst>
          <pc:docMk/>
          <pc:sldMk cId="0" sldId="319"/>
        </pc:sldMkLst>
        <pc:spChg chg="del">
          <ac:chgData name="Matthew Martineau" userId="073ce0ee-5d7d-468d-8982-2f6aa7a904ba" providerId="ADAL" clId="{3969752A-2196-4AF2-84FA-E571A32C51EC}" dt="2026-01-12T17:57:03.993" v="123" actId="478"/>
          <ac:spMkLst>
            <pc:docMk/>
            <pc:sldMk cId="0" sldId="319"/>
            <ac:spMk id="32" creationId="{00000000-0000-0000-0000-000000000000}"/>
          </ac:spMkLst>
        </pc:spChg>
        <pc:spChg chg="mod">
          <ac:chgData name="Matthew Martineau" userId="073ce0ee-5d7d-468d-8982-2f6aa7a904ba" providerId="ADAL" clId="{3969752A-2196-4AF2-84FA-E571A32C51EC}" dt="2026-01-12T17:57:01.528" v="122" actId="1076"/>
          <ac:spMkLst>
            <pc:docMk/>
            <pc:sldMk cId="0" sldId="319"/>
            <ac:spMk id="33" creationId="{00000000-0000-0000-0000-000000000000}"/>
          </ac:spMkLst>
        </pc:spChg>
        <pc:spChg chg="add">
          <ac:chgData name="Matthew Martineau" userId="073ce0ee-5d7d-468d-8982-2f6aa7a904ba" providerId="ADAL" clId="{3969752A-2196-4AF2-84FA-E571A32C51EC}" dt="2026-01-12T17:57:15.992" v="126"/>
          <ac:spMkLst>
            <pc:docMk/>
            <pc:sldMk cId="0" sldId="319"/>
            <ac:spMk id="34" creationId="{7CC6BF37-D271-4D8F-84FA-622DFF97A06C}"/>
          </ac:spMkLst>
        </pc:spChg>
        <pc:spChg chg="add">
          <ac:chgData name="Matthew Martineau" userId="073ce0ee-5d7d-468d-8982-2f6aa7a904ba" providerId="ADAL" clId="{3969752A-2196-4AF2-84FA-E571A32C51EC}" dt="2026-01-12T17:57:15.992" v="126"/>
          <ac:spMkLst>
            <pc:docMk/>
            <pc:sldMk cId="0" sldId="319"/>
            <ac:spMk id="37" creationId="{5C22294F-4B2E-43AF-A6DA-D73C0A990B2C}"/>
          </ac:spMkLst>
        </pc:spChg>
        <pc:spChg chg="add">
          <ac:chgData name="Matthew Martineau" userId="073ce0ee-5d7d-468d-8982-2f6aa7a904ba" providerId="ADAL" clId="{3969752A-2196-4AF2-84FA-E571A32C51EC}" dt="2026-01-12T17:57:15.992" v="126"/>
          <ac:spMkLst>
            <pc:docMk/>
            <pc:sldMk cId="0" sldId="319"/>
            <ac:spMk id="38" creationId="{5AD5C44A-4816-40C2-9251-9F9EBA7F8653}"/>
          </ac:spMkLst>
        </pc:spChg>
        <pc:spChg chg="mod">
          <ac:chgData name="Matthew Martineau" userId="073ce0ee-5d7d-468d-8982-2f6aa7a904ba" providerId="ADAL" clId="{3969752A-2196-4AF2-84FA-E571A32C51EC}" dt="2026-01-12T17:57:13.885" v="125" actId="1076"/>
          <ac:spMkLst>
            <pc:docMk/>
            <pc:sldMk cId="0" sldId="319"/>
            <ac:spMk id="102402" creationId="{00000000-0000-0000-0000-000000000000}"/>
          </ac:spMkLst>
        </pc:spChg>
        <pc:picChg chg="add">
          <ac:chgData name="Matthew Martineau" userId="073ce0ee-5d7d-468d-8982-2f6aa7a904ba" providerId="ADAL" clId="{3969752A-2196-4AF2-84FA-E571A32C51EC}" dt="2026-01-12T17:57:15.992" v="126"/>
          <ac:picMkLst>
            <pc:docMk/>
            <pc:sldMk cId="0" sldId="319"/>
            <ac:picMk id="35" creationId="{72264CC9-B573-452A-BCC1-C0067024391F}"/>
          </ac:picMkLst>
        </pc:picChg>
        <pc:picChg chg="add">
          <ac:chgData name="Matthew Martineau" userId="073ce0ee-5d7d-468d-8982-2f6aa7a904ba" providerId="ADAL" clId="{3969752A-2196-4AF2-84FA-E571A32C51EC}" dt="2026-01-12T17:57:15.992" v="126"/>
          <ac:picMkLst>
            <pc:docMk/>
            <pc:sldMk cId="0" sldId="319"/>
            <ac:picMk id="36" creationId="{B1A4F956-04D9-44F6-805A-9EA6EDE5A903}"/>
          </ac:picMkLst>
        </pc:picChg>
        <pc:picChg chg="add">
          <ac:chgData name="Matthew Martineau" userId="073ce0ee-5d7d-468d-8982-2f6aa7a904ba" providerId="ADAL" clId="{3969752A-2196-4AF2-84FA-E571A32C51EC}" dt="2026-01-12T17:57:15.992" v="126"/>
          <ac:picMkLst>
            <pc:docMk/>
            <pc:sldMk cId="0" sldId="319"/>
            <ac:picMk id="39" creationId="{2901A8EB-6627-470C-AC6B-144BC73E8503}"/>
          </ac:picMkLst>
        </pc:picChg>
        <pc:picChg chg="add">
          <ac:chgData name="Matthew Martineau" userId="073ce0ee-5d7d-468d-8982-2f6aa7a904ba" providerId="ADAL" clId="{3969752A-2196-4AF2-84FA-E571A32C51EC}" dt="2026-01-12T17:57:15.992" v="126"/>
          <ac:picMkLst>
            <pc:docMk/>
            <pc:sldMk cId="0" sldId="319"/>
            <ac:picMk id="40" creationId="{E9BEE6F0-00A8-48B1-882C-3BBC4231EB45}"/>
          </ac:picMkLst>
        </pc:picChg>
        <pc:picChg chg="add">
          <ac:chgData name="Matthew Martineau" userId="073ce0ee-5d7d-468d-8982-2f6aa7a904ba" providerId="ADAL" clId="{3969752A-2196-4AF2-84FA-E571A32C51EC}" dt="2026-01-12T17:57:15.992" v="126"/>
          <ac:picMkLst>
            <pc:docMk/>
            <pc:sldMk cId="0" sldId="319"/>
            <ac:picMk id="41" creationId="{25E80805-6C08-4E54-AA11-19451C8B72C0}"/>
          </ac:picMkLst>
        </pc:picChg>
      </pc:sldChg>
      <pc:sldChg chg="addSp delSp modSp">
        <pc:chgData name="Matthew Martineau" userId="073ce0ee-5d7d-468d-8982-2f6aa7a904ba" providerId="ADAL" clId="{3969752A-2196-4AF2-84FA-E571A32C51EC}" dt="2026-01-12T17:58:29.434" v="136"/>
        <pc:sldMkLst>
          <pc:docMk/>
          <pc:sldMk cId="0" sldId="320"/>
        </pc:sldMkLst>
        <pc:spChg chg="del">
          <ac:chgData name="Matthew Martineau" userId="073ce0ee-5d7d-468d-8982-2f6aa7a904ba" providerId="ADAL" clId="{3969752A-2196-4AF2-84FA-E571A32C51EC}" dt="2026-01-12T17:58:00.805" v="133" actId="478"/>
          <ac:spMkLst>
            <pc:docMk/>
            <pc:sldMk cId="0" sldId="320"/>
            <ac:spMk id="12" creationId="{00000000-0000-0000-0000-000000000000}"/>
          </ac:spMkLst>
        </pc:spChg>
        <pc:spChg chg="mod">
          <ac:chgData name="Matthew Martineau" userId="073ce0ee-5d7d-468d-8982-2f6aa7a904ba" providerId="ADAL" clId="{3969752A-2196-4AF2-84FA-E571A32C51EC}" dt="2026-01-12T17:57:57.845" v="132" actId="1076"/>
          <ac:spMkLst>
            <pc:docMk/>
            <pc:sldMk cId="0" sldId="320"/>
            <ac:spMk id="13" creationId="{00000000-0000-0000-0000-000000000000}"/>
          </ac:spMkLst>
        </pc:spChg>
        <pc:spChg chg="add">
          <ac:chgData name="Matthew Martineau" userId="073ce0ee-5d7d-468d-8982-2f6aa7a904ba" providerId="ADAL" clId="{3969752A-2196-4AF2-84FA-E571A32C51EC}" dt="2026-01-12T17:58:29.434" v="136"/>
          <ac:spMkLst>
            <pc:docMk/>
            <pc:sldMk cId="0" sldId="320"/>
            <ac:spMk id="14" creationId="{4D66BAAF-2F0D-4D46-AF44-C30EF15EFDD5}"/>
          </ac:spMkLst>
        </pc:spChg>
        <pc:spChg chg="add">
          <ac:chgData name="Matthew Martineau" userId="073ce0ee-5d7d-468d-8982-2f6aa7a904ba" providerId="ADAL" clId="{3969752A-2196-4AF2-84FA-E571A32C51EC}" dt="2026-01-12T17:58:29.434" v="136"/>
          <ac:spMkLst>
            <pc:docMk/>
            <pc:sldMk cId="0" sldId="320"/>
            <ac:spMk id="17" creationId="{0E0F0524-2003-4013-8ADE-A85A35CDD126}"/>
          </ac:spMkLst>
        </pc:spChg>
        <pc:spChg chg="add">
          <ac:chgData name="Matthew Martineau" userId="073ce0ee-5d7d-468d-8982-2f6aa7a904ba" providerId="ADAL" clId="{3969752A-2196-4AF2-84FA-E571A32C51EC}" dt="2026-01-12T17:58:29.434" v="136"/>
          <ac:spMkLst>
            <pc:docMk/>
            <pc:sldMk cId="0" sldId="320"/>
            <ac:spMk id="18" creationId="{AB43069C-FF71-4E36-B4E8-8DD06062E60C}"/>
          </ac:spMkLst>
        </pc:spChg>
        <pc:spChg chg="mod">
          <ac:chgData name="Matthew Martineau" userId="073ce0ee-5d7d-468d-8982-2f6aa7a904ba" providerId="ADAL" clId="{3969752A-2196-4AF2-84FA-E571A32C51EC}" dt="2026-01-12T17:57:33.109" v="130" actId="1076"/>
          <ac:spMkLst>
            <pc:docMk/>
            <pc:sldMk cId="0" sldId="320"/>
            <ac:spMk id="37892" creationId="{00000000-0000-0000-0000-000000000000}"/>
          </ac:spMkLst>
        </pc:spChg>
        <pc:spChg chg="mod">
          <ac:chgData name="Matthew Martineau" userId="073ce0ee-5d7d-468d-8982-2f6aa7a904ba" providerId="ADAL" clId="{3969752A-2196-4AF2-84FA-E571A32C51EC}" dt="2026-01-12T17:58:27.233" v="135" actId="1076"/>
          <ac:spMkLst>
            <pc:docMk/>
            <pc:sldMk cId="0" sldId="320"/>
            <ac:spMk id="103426" creationId="{00000000-0000-0000-0000-000000000000}"/>
          </ac:spMkLst>
        </pc:spChg>
        <pc:grpChg chg="mod">
          <ac:chgData name="Matthew Martineau" userId="073ce0ee-5d7d-468d-8982-2f6aa7a904ba" providerId="ADAL" clId="{3969752A-2196-4AF2-84FA-E571A32C51EC}" dt="2026-01-12T17:57:53.007" v="131" actId="1076"/>
          <ac:grpSpMkLst>
            <pc:docMk/>
            <pc:sldMk cId="0" sldId="320"/>
            <ac:grpSpMk id="37890" creationId="{00000000-0000-0000-0000-000000000000}"/>
          </ac:grpSpMkLst>
        </pc:grpChg>
        <pc:picChg chg="add">
          <ac:chgData name="Matthew Martineau" userId="073ce0ee-5d7d-468d-8982-2f6aa7a904ba" providerId="ADAL" clId="{3969752A-2196-4AF2-84FA-E571A32C51EC}" dt="2026-01-12T17:58:29.434" v="136"/>
          <ac:picMkLst>
            <pc:docMk/>
            <pc:sldMk cId="0" sldId="320"/>
            <ac:picMk id="15" creationId="{AF3E4360-6FF8-427F-885B-05E99FF6830F}"/>
          </ac:picMkLst>
        </pc:picChg>
        <pc:picChg chg="add">
          <ac:chgData name="Matthew Martineau" userId="073ce0ee-5d7d-468d-8982-2f6aa7a904ba" providerId="ADAL" clId="{3969752A-2196-4AF2-84FA-E571A32C51EC}" dt="2026-01-12T17:58:29.434" v="136"/>
          <ac:picMkLst>
            <pc:docMk/>
            <pc:sldMk cId="0" sldId="320"/>
            <ac:picMk id="16" creationId="{A3EF45A1-ED4E-462B-80DB-73E1ACA93B2C}"/>
          </ac:picMkLst>
        </pc:picChg>
        <pc:picChg chg="add">
          <ac:chgData name="Matthew Martineau" userId="073ce0ee-5d7d-468d-8982-2f6aa7a904ba" providerId="ADAL" clId="{3969752A-2196-4AF2-84FA-E571A32C51EC}" dt="2026-01-12T17:58:29.434" v="136"/>
          <ac:picMkLst>
            <pc:docMk/>
            <pc:sldMk cId="0" sldId="320"/>
            <ac:picMk id="19" creationId="{1665FBD5-4E5C-41C0-9EE9-EB77A36E70A7}"/>
          </ac:picMkLst>
        </pc:picChg>
        <pc:picChg chg="add">
          <ac:chgData name="Matthew Martineau" userId="073ce0ee-5d7d-468d-8982-2f6aa7a904ba" providerId="ADAL" clId="{3969752A-2196-4AF2-84FA-E571A32C51EC}" dt="2026-01-12T17:58:29.434" v="136"/>
          <ac:picMkLst>
            <pc:docMk/>
            <pc:sldMk cId="0" sldId="320"/>
            <ac:picMk id="20" creationId="{2804FE24-FDC3-4BF0-97EA-72579DB7F1AD}"/>
          </ac:picMkLst>
        </pc:picChg>
        <pc:picChg chg="add">
          <ac:chgData name="Matthew Martineau" userId="073ce0ee-5d7d-468d-8982-2f6aa7a904ba" providerId="ADAL" clId="{3969752A-2196-4AF2-84FA-E571A32C51EC}" dt="2026-01-12T17:58:29.434" v="136"/>
          <ac:picMkLst>
            <pc:docMk/>
            <pc:sldMk cId="0" sldId="320"/>
            <ac:picMk id="21" creationId="{95675D7B-5CC2-42BE-AEE8-EAFCE6F94133}"/>
          </ac:picMkLst>
        </pc:picChg>
        <pc:picChg chg="mod">
          <ac:chgData name="Matthew Martineau" userId="073ce0ee-5d7d-468d-8982-2f6aa7a904ba" providerId="ADAL" clId="{3969752A-2196-4AF2-84FA-E571A32C51EC}" dt="2026-01-12T17:57:27" v="128" actId="1076"/>
          <ac:picMkLst>
            <pc:docMk/>
            <pc:sldMk cId="0" sldId="320"/>
            <ac:picMk id="37894" creationId="{00000000-0000-0000-0000-000000000000}"/>
          </ac:picMkLst>
        </pc:picChg>
      </pc:sldChg>
      <pc:sldChg chg="addSp delSp modSp">
        <pc:chgData name="Matthew Martineau" userId="073ce0ee-5d7d-468d-8982-2f6aa7a904ba" providerId="ADAL" clId="{3969752A-2196-4AF2-84FA-E571A32C51EC}" dt="2026-01-12T17:58:51.491" v="140"/>
        <pc:sldMkLst>
          <pc:docMk/>
          <pc:sldMk cId="0" sldId="321"/>
        </pc:sldMkLst>
        <pc:spChg chg="del">
          <ac:chgData name="Matthew Martineau" userId="073ce0ee-5d7d-468d-8982-2f6aa7a904ba" providerId="ADAL" clId="{3969752A-2196-4AF2-84FA-E571A32C51EC}" dt="2026-01-12T17:58:47.498" v="139" actId="478"/>
          <ac:spMkLst>
            <pc:docMk/>
            <pc:sldMk cId="0" sldId="321"/>
            <ac:spMk id="4" creationId="{00000000-0000-0000-0000-000000000000}"/>
          </ac:spMkLst>
        </pc:spChg>
        <pc:spChg chg="add">
          <ac:chgData name="Matthew Martineau" userId="073ce0ee-5d7d-468d-8982-2f6aa7a904ba" providerId="ADAL" clId="{3969752A-2196-4AF2-84FA-E571A32C51EC}" dt="2026-01-12T17:58:51.491" v="140"/>
          <ac:spMkLst>
            <pc:docMk/>
            <pc:sldMk cId="0" sldId="321"/>
            <ac:spMk id="5" creationId="{62BB901E-58F0-4BA5-B6B6-B3A3F113D2BB}"/>
          </ac:spMkLst>
        </pc:spChg>
        <pc:spChg chg="add">
          <ac:chgData name="Matthew Martineau" userId="073ce0ee-5d7d-468d-8982-2f6aa7a904ba" providerId="ADAL" clId="{3969752A-2196-4AF2-84FA-E571A32C51EC}" dt="2026-01-12T17:58:51.491" v="140"/>
          <ac:spMkLst>
            <pc:docMk/>
            <pc:sldMk cId="0" sldId="321"/>
            <ac:spMk id="8" creationId="{7AAEA824-186F-491C-A3A2-2E6D0DE56390}"/>
          </ac:spMkLst>
        </pc:spChg>
        <pc:spChg chg="add">
          <ac:chgData name="Matthew Martineau" userId="073ce0ee-5d7d-468d-8982-2f6aa7a904ba" providerId="ADAL" clId="{3969752A-2196-4AF2-84FA-E571A32C51EC}" dt="2026-01-12T17:58:51.491" v="140"/>
          <ac:spMkLst>
            <pc:docMk/>
            <pc:sldMk cId="0" sldId="321"/>
            <ac:spMk id="9" creationId="{ADCB8655-3E4B-427C-AB33-E6698AF58FFA}"/>
          </ac:spMkLst>
        </pc:spChg>
        <pc:spChg chg="mod">
          <ac:chgData name="Matthew Martineau" userId="073ce0ee-5d7d-468d-8982-2f6aa7a904ba" providerId="ADAL" clId="{3969752A-2196-4AF2-84FA-E571A32C51EC}" dt="2026-01-12T17:58:44.669" v="138" actId="1076"/>
          <ac:spMkLst>
            <pc:docMk/>
            <pc:sldMk cId="0" sldId="321"/>
            <ac:spMk id="105474" creationId="{00000000-0000-0000-0000-000000000000}"/>
          </ac:spMkLst>
        </pc:spChg>
        <pc:picChg chg="add">
          <ac:chgData name="Matthew Martineau" userId="073ce0ee-5d7d-468d-8982-2f6aa7a904ba" providerId="ADAL" clId="{3969752A-2196-4AF2-84FA-E571A32C51EC}" dt="2026-01-12T17:58:51.491" v="140"/>
          <ac:picMkLst>
            <pc:docMk/>
            <pc:sldMk cId="0" sldId="321"/>
            <ac:picMk id="6" creationId="{11C4F29D-18BA-4C86-8A8C-501F7E7400AD}"/>
          </ac:picMkLst>
        </pc:picChg>
        <pc:picChg chg="add">
          <ac:chgData name="Matthew Martineau" userId="073ce0ee-5d7d-468d-8982-2f6aa7a904ba" providerId="ADAL" clId="{3969752A-2196-4AF2-84FA-E571A32C51EC}" dt="2026-01-12T17:58:51.491" v="140"/>
          <ac:picMkLst>
            <pc:docMk/>
            <pc:sldMk cId="0" sldId="321"/>
            <ac:picMk id="7" creationId="{FF28634C-676D-4CF2-BF23-D886678853CD}"/>
          </ac:picMkLst>
        </pc:picChg>
        <pc:picChg chg="add">
          <ac:chgData name="Matthew Martineau" userId="073ce0ee-5d7d-468d-8982-2f6aa7a904ba" providerId="ADAL" clId="{3969752A-2196-4AF2-84FA-E571A32C51EC}" dt="2026-01-12T17:58:51.491" v="140"/>
          <ac:picMkLst>
            <pc:docMk/>
            <pc:sldMk cId="0" sldId="321"/>
            <ac:picMk id="10" creationId="{85C89FFE-BF1A-4143-961D-57D332E82258}"/>
          </ac:picMkLst>
        </pc:picChg>
        <pc:picChg chg="add">
          <ac:chgData name="Matthew Martineau" userId="073ce0ee-5d7d-468d-8982-2f6aa7a904ba" providerId="ADAL" clId="{3969752A-2196-4AF2-84FA-E571A32C51EC}" dt="2026-01-12T17:58:51.491" v="140"/>
          <ac:picMkLst>
            <pc:docMk/>
            <pc:sldMk cId="0" sldId="321"/>
            <ac:picMk id="11" creationId="{A0F1C101-2564-4706-89D4-7E3994C8A420}"/>
          </ac:picMkLst>
        </pc:picChg>
        <pc:picChg chg="add">
          <ac:chgData name="Matthew Martineau" userId="073ce0ee-5d7d-468d-8982-2f6aa7a904ba" providerId="ADAL" clId="{3969752A-2196-4AF2-84FA-E571A32C51EC}" dt="2026-01-12T17:58:51.491" v="140"/>
          <ac:picMkLst>
            <pc:docMk/>
            <pc:sldMk cId="0" sldId="321"/>
            <ac:picMk id="12" creationId="{97321855-CFDA-48D2-B833-560180A74BD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93172" tIns="46586" rIns="93172" bIns="46586" rtlCol="0"/>
          <a:lstStyle>
            <a:lvl1pPr algn="l">
              <a:defRPr sz="1300">
                <a:latin typeface="Arial" pitchFamily="34"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93172" tIns="46586" rIns="93172" bIns="46586" rtlCol="0"/>
          <a:lstStyle>
            <a:lvl1pPr algn="r">
              <a:defRPr sz="1300">
                <a:latin typeface="Arial" pitchFamily="34" charset="0"/>
                <a:ea typeface="ＭＳ Ｐゴシック" charset="-128"/>
              </a:defRPr>
            </a:lvl1pPr>
          </a:lstStyle>
          <a:p>
            <a:pPr>
              <a:defRPr/>
            </a:pPr>
            <a:fld id="{6C47C29B-CE3E-4437-BA6E-8AFE87D7750B}" type="datetimeFigureOut">
              <a:rPr lang="en-US"/>
              <a:pPr>
                <a:defRPr/>
              </a:pPr>
              <a:t>1/14/2026</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93172" tIns="46586" rIns="93172" bIns="46586" rtlCol="0" anchor="b"/>
          <a:lstStyle>
            <a:lvl1pPr algn="l">
              <a:defRPr sz="1300">
                <a:latin typeface="Arial" pitchFamily="34"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93172" tIns="46586" rIns="93172" bIns="46586" rtlCol="0" anchor="b"/>
          <a:lstStyle>
            <a:lvl1pPr algn="r">
              <a:defRPr sz="1300">
                <a:latin typeface="Arial" pitchFamily="34" charset="0"/>
                <a:ea typeface="ＭＳ Ｐゴシック" charset="-128"/>
              </a:defRPr>
            </a:lvl1pPr>
          </a:lstStyle>
          <a:p>
            <a:pPr>
              <a:defRPr/>
            </a:pPr>
            <a:fld id="{05667DE9-2D16-4551-9CA5-73CCA2D2E49D}" type="slidenum">
              <a:rPr lang="en-US"/>
              <a:pPr>
                <a:defRPr/>
              </a:pPr>
              <a:t>‹#›</a:t>
            </a:fld>
            <a:endParaRPr lang="en-US"/>
          </a:p>
        </p:txBody>
      </p:sp>
    </p:spTree>
    <p:extLst>
      <p:ext uri="{BB962C8B-B14F-4D97-AF65-F5344CB8AC3E}">
        <p14:creationId xmlns:p14="http://schemas.microsoft.com/office/powerpoint/2010/main" val="25814796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93172" tIns="46586" rIns="93172" bIns="46586"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wrap="square" lIns="93172" tIns="46586" rIns="93172" bIns="46586" numCol="1" anchor="t" anchorCtr="0" compatLnSpc="1">
            <a:prstTxWarp prst="textNoShape">
              <a:avLst/>
            </a:prstTxWarp>
          </a:bodyPr>
          <a:lstStyle>
            <a:lvl1pPr algn="r">
              <a:defRPr sz="1300">
                <a:latin typeface="Calibri" pitchFamily="34" charset="0"/>
                <a:ea typeface="ＭＳ Ｐゴシック" charset="-128"/>
              </a:defRPr>
            </a:lvl1pPr>
          </a:lstStyle>
          <a:p>
            <a:pPr>
              <a:defRPr/>
            </a:pPr>
            <a:fld id="{4B89D6D5-ECE5-4DB6-9050-4FA272F9CC78}" type="datetime1">
              <a:rPr lang="en-US"/>
              <a:pPr>
                <a:defRPr/>
              </a:pPr>
              <a:t>1/14/2026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wrap="square" lIns="93172" tIns="46586" rIns="93172" bIns="46586"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wrap="square" lIns="93172" tIns="46586" rIns="93172" bIns="4658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atin typeface="Times New Roman" pitchFamily="18" charset="0"/>
                <a:cs typeface="Times New Roman" pitchFamily="18" charset="0"/>
              </a:defRPr>
            </a:lvl1pPr>
          </a:lstStyle>
          <a:p>
            <a:r>
              <a:rPr lang="en-US" dirty="0"/>
              <a:t>December 2012</a:t>
            </a:r>
          </a:p>
        </p:txBody>
      </p:sp>
      <p:sp>
        <p:nvSpPr>
          <p:cNvPr id="9" name="Slide Number Placeholder 8"/>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atin typeface="Times New Roman" pitchFamily="18" charset="0"/>
                <a:cs typeface="Times New Roman" pitchFamily="18" charset="0"/>
              </a:defRPr>
            </a:lvl1pPr>
          </a:lstStyle>
          <a:p>
            <a:fld id="{3296432F-F3CA-4FEC-8E11-DCDC6587149E}" type="slidenum">
              <a:rPr lang="en-US" smtClean="0"/>
              <a:pPr/>
              <a:t>‹#›</a:t>
            </a:fld>
            <a:endParaRPr lang="en-US" dirty="0"/>
          </a:p>
        </p:txBody>
      </p:sp>
    </p:spTree>
    <p:extLst>
      <p:ext uri="{BB962C8B-B14F-4D97-AF65-F5344CB8AC3E}">
        <p14:creationId xmlns:p14="http://schemas.microsoft.com/office/powerpoint/2010/main" val="3357842348"/>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1pPr>
    <a:lvl2pPr marL="4572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2pPr>
    <a:lvl3pPr marL="9144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3pPr>
    <a:lvl4pPr marL="13716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4pPr>
    <a:lvl5pPr marL="18288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a:lstStyle/>
          <a:p>
            <a:pPr eaLnBrk="1" hangingPunct="1">
              <a:spcBef>
                <a:spcPct val="0"/>
              </a:spcBef>
            </a:pPr>
            <a:endParaRPr lang="en-US">
              <a:latin typeface="Times New Roman" charset="0"/>
              <a:cs typeface="Times New Roman" charset="0"/>
            </a:endParaRPr>
          </a:p>
        </p:txBody>
      </p:sp>
      <p:sp>
        <p:nvSpPr>
          <p:cNvPr id="3" name="Footer Placeholder 2"/>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US" dirty="0">
                <a:latin typeface="Times New Roman" charset="0"/>
                <a:cs typeface="Times New Roman" charset="0"/>
              </a:rPr>
              <a:t>Note the various components of a typical framed wall section including insulation, sheathing, house wrap, sheathing, and siding.</a:t>
            </a:r>
          </a:p>
          <a:p>
            <a:pPr marL="0" lvl="1"/>
            <a:r>
              <a:rPr lang="en-US" i="1" dirty="0">
                <a:solidFill>
                  <a:schemeClr val="tx1">
                    <a:lumMod val="50000"/>
                    <a:lumOff val="50000"/>
                  </a:schemeClr>
                </a:solidFill>
                <a:latin typeface="Times New Roman" charset="0"/>
                <a:cs typeface="Times New Roman" charset="0"/>
              </a:rPr>
              <a:t>Q: Is this an example of balloon framing or platform framing?</a:t>
            </a:r>
          </a:p>
          <a:p>
            <a:pPr marL="0" lvl="1"/>
            <a:r>
              <a:rPr lang="en-US" i="1" dirty="0">
                <a:solidFill>
                  <a:schemeClr val="tx1">
                    <a:lumMod val="50000"/>
                    <a:lumOff val="50000"/>
                  </a:schemeClr>
                </a:solidFill>
                <a:latin typeface="Times New Roman" charset="0"/>
                <a:cs typeface="Times New Roman" charset="0"/>
              </a:rPr>
              <a:t>A: Platform framing. </a:t>
            </a:r>
          </a:p>
          <a:p>
            <a:pPr marL="0" lvl="1"/>
            <a:r>
              <a:rPr lang="en-US" i="1" dirty="0">
                <a:solidFill>
                  <a:schemeClr val="tx1">
                    <a:lumMod val="50000"/>
                    <a:lumOff val="50000"/>
                  </a:schemeClr>
                </a:solidFill>
                <a:latin typeface="Times New Roman" charset="0"/>
                <a:cs typeface="Times New Roman" charset="0"/>
              </a:rPr>
              <a:t>Q: Why?</a:t>
            </a:r>
          </a:p>
          <a:p>
            <a:pPr marL="165261" lvl="1" indent="-165261"/>
            <a:r>
              <a:rPr lang="en-US" i="1" dirty="0">
                <a:solidFill>
                  <a:schemeClr val="tx1">
                    <a:lumMod val="50000"/>
                    <a:lumOff val="50000"/>
                  </a:schemeClr>
                </a:solidFill>
                <a:latin typeface="Times New Roman" charset="0"/>
                <a:cs typeface="Times New Roman" charset="0"/>
              </a:rPr>
              <a:t>A: It’s platform framing because it has a top plate, which is the horizontal framing member on the top of the vertical wall studs. Balloon framing does not use a top plate between first and second stories (see slide 6 and 8). </a:t>
            </a:r>
          </a:p>
          <a:p>
            <a:endParaRPr lang="en-US" i="1" dirty="0">
              <a:latin typeface="Times New Roman" charset="0"/>
              <a:cs typeface="Times New Roman" charset="0"/>
            </a:endParaRPr>
          </a:p>
          <a:p>
            <a:endParaRPr lang="en-US" i="1" dirty="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spcAft>
                <a:spcPct val="0"/>
              </a:spcAft>
            </a:pPr>
            <a:r>
              <a:rPr lang="en-US" dirty="0">
                <a:latin typeface="Times New Roman" charset="0"/>
                <a:cs typeface="Times New Roman" charset="0"/>
              </a:rPr>
              <a:t>Pressure and thermal boundaries often become misaligned at dropped soffits.</a:t>
            </a:r>
          </a:p>
          <a:p>
            <a:pPr eaLnBrk="1" hangingPunct="1">
              <a:spcBef>
                <a:spcPct val="0"/>
              </a:spcBef>
              <a:spcAft>
                <a:spcPct val="0"/>
              </a:spcAft>
            </a:pPr>
            <a:endParaRPr lang="en-US" dirty="0">
              <a:latin typeface="Times New Roman" charset="0"/>
              <a:cs typeface="Times New Roman" charset="0"/>
            </a:endParaRPr>
          </a:p>
          <a:p>
            <a:pPr eaLnBrk="1" hangingPunct="1">
              <a:spcBef>
                <a:spcPct val="0"/>
              </a:spcBef>
              <a:spcAft>
                <a:spcPct val="0"/>
              </a:spcAft>
            </a:pPr>
            <a:r>
              <a:rPr lang="en-US" dirty="0">
                <a:latin typeface="Times New Roman" charset="0"/>
                <a:cs typeface="Times New Roman" charset="0"/>
              </a:rPr>
              <a:t>This drawing shows a change in ceiling height and a dropped soffit, two causes for the gaps.</a:t>
            </a:r>
          </a:p>
          <a:p>
            <a:pPr eaLnBrk="1" hangingPunct="1">
              <a:spcBef>
                <a:spcPct val="0"/>
              </a:spcBef>
              <a:spcAft>
                <a:spcPct val="0"/>
              </a:spcAft>
            </a:pPr>
            <a:endParaRPr lang="en-US" dirty="0">
              <a:latin typeface="Times New Roman" charset="0"/>
              <a:cs typeface="Times New Roman" charset="0"/>
            </a:endParaRPr>
          </a:p>
          <a:p>
            <a:pPr eaLnBrk="1" hangingPunct="1">
              <a:spcBef>
                <a:spcPct val="0"/>
              </a:spcBef>
              <a:spcAft>
                <a:spcPct val="0"/>
              </a:spcAft>
            </a:pPr>
            <a:r>
              <a:rPr lang="en-US" dirty="0">
                <a:latin typeface="Times New Roman" charset="0"/>
                <a:cs typeface="Times New Roman" charset="0"/>
              </a:rPr>
              <a:t>Even without a change in ceiling height, dropped soffits cause misalignment in the pressure and thermal boundaries. The pressure boundary, which is the sheetrock, drops below the level of the attic floor and is not typically sealed at the top.</a:t>
            </a:r>
          </a:p>
          <a:p>
            <a:pPr marL="276965" indent="-232589" eaLnBrk="1" hangingPunct="1"/>
            <a:endParaRPr lang="en-US" dirty="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r>
              <a:rPr lang="en-US" dirty="0">
                <a:latin typeface="Times New Roman" charset="0"/>
                <a:cs typeface="Times New Roman" charset="0"/>
              </a:rPr>
              <a:t>If you see soffit-mounted cabinets in the kitchen, bathroom, or elsewhere, remember to investigate them when you inspect the attic.</a:t>
            </a:r>
          </a:p>
          <a:p>
            <a:pPr eaLnBrk="1" hangingPunct="1"/>
            <a:endParaRPr lang="en-US" dirty="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spcBef>
                <a:spcPct val="0"/>
              </a:spcBef>
              <a:spcAft>
                <a:spcPct val="0"/>
              </a:spcAft>
            </a:pPr>
            <a:r>
              <a:rPr lang="en-US" dirty="0">
                <a:latin typeface="Times New Roman" charset="0"/>
                <a:cs typeface="Times New Roman" charset="0"/>
              </a:rPr>
              <a:t>Often there is no wall cap in this kind of construction.</a:t>
            </a:r>
          </a:p>
          <a:p>
            <a:pPr eaLnBrk="1" hangingPunct="1">
              <a:spcBef>
                <a:spcPct val="0"/>
              </a:spcBef>
              <a:spcAft>
                <a:spcPct val="0"/>
              </a:spcAft>
            </a:pPr>
            <a:endParaRPr lang="en-US" dirty="0">
              <a:latin typeface="Times New Roman" charset="0"/>
              <a:cs typeface="Times New Roman" charset="0"/>
            </a:endParaRPr>
          </a:p>
          <a:p>
            <a:pPr eaLnBrk="1" hangingPunct="1">
              <a:spcBef>
                <a:spcPct val="0"/>
              </a:spcBef>
              <a:spcAft>
                <a:spcPct val="0"/>
              </a:spcAft>
            </a:pPr>
            <a:r>
              <a:rPr lang="en-US" dirty="0">
                <a:latin typeface="Times New Roman" charset="0"/>
                <a:cs typeface="Times New Roman" charset="0"/>
              </a:rPr>
              <a:t>The open wall top allows even more heat loss, since the interior wall acts as a chimney, carrying conditioned air and moisture away from the conditioned space.</a:t>
            </a:r>
          </a:p>
          <a:p>
            <a:pPr marL="276965" indent="-232589" eaLnBrk="1" hangingPunct="1"/>
            <a:endParaRPr lang="en-US" dirty="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a:lstStyle/>
          <a:p>
            <a:pPr eaLnBrk="1" hangingPunct="1">
              <a:spcBef>
                <a:spcPct val="0"/>
              </a:spcBef>
              <a:spcAft>
                <a:spcPct val="0"/>
              </a:spcAft>
            </a:pPr>
            <a:r>
              <a:rPr lang="en-US" dirty="0">
                <a:latin typeface="Times New Roman" charset="0"/>
                <a:cs typeface="Times New Roman" charset="0"/>
              </a:rPr>
              <a:t>In older homes, the ceiling level changes in closets, causing gaps in the pressure and thermal boundaries.</a:t>
            </a:r>
          </a:p>
          <a:p>
            <a:pPr eaLnBrk="1" hangingPunct="1">
              <a:spcBef>
                <a:spcPct val="0"/>
              </a:spcBef>
              <a:spcAft>
                <a:spcPct val="0"/>
              </a:spcAft>
            </a:pPr>
            <a:endParaRPr lang="en-US" dirty="0">
              <a:latin typeface="Times New Roman" charset="0"/>
              <a:cs typeface="Times New Roman" charset="0"/>
            </a:endParaRPr>
          </a:p>
          <a:p>
            <a:pPr eaLnBrk="1" hangingPunct="1">
              <a:spcBef>
                <a:spcPct val="0"/>
              </a:spcBef>
              <a:spcAft>
                <a:spcPct val="0"/>
              </a:spcAft>
            </a:pPr>
            <a:r>
              <a:rPr lang="en-US" dirty="0">
                <a:latin typeface="Times New Roman" charset="0"/>
                <a:cs typeface="Times New Roman" charset="0"/>
              </a:rPr>
              <a:t>The uninsulated bedroom and bathroom walls are exposed to essentially outdoor temperatures.</a:t>
            </a:r>
          </a:p>
          <a:p>
            <a:pPr marL="276965" indent="-232589" eaLnBrk="1" hangingPunct="1">
              <a:spcBef>
                <a:spcPct val="0"/>
              </a:spcBef>
              <a:spcAft>
                <a:spcPct val="0"/>
              </a:spcAft>
              <a:buFont typeface="Symbol" charset="2"/>
              <a:buChar char="·"/>
            </a:pPr>
            <a:endParaRPr lang="en-US" dirty="0">
              <a:latin typeface="Times New Roman" charset="0"/>
              <a:cs typeface="Times New Roman" charset="0"/>
            </a:endParaRPr>
          </a:p>
          <a:p>
            <a:pPr marL="0" lvl="1" eaLnBrk="1" hangingPunct="1">
              <a:spcBef>
                <a:spcPct val="0"/>
              </a:spcBef>
              <a:spcAft>
                <a:spcPct val="0"/>
              </a:spcAft>
            </a:pPr>
            <a:r>
              <a:rPr lang="en-US" i="1" dirty="0">
                <a:solidFill>
                  <a:schemeClr val="tx1">
                    <a:lumMod val="50000"/>
                    <a:lumOff val="50000"/>
                  </a:schemeClr>
                </a:solidFill>
                <a:latin typeface="Times New Roman" charset="0"/>
                <a:cs typeface="Times New Roman" charset="0"/>
              </a:rPr>
              <a:t>Q: What kind of framing is this and why?</a:t>
            </a:r>
          </a:p>
          <a:p>
            <a:pPr marL="0" lvl="1" eaLnBrk="1" hangingPunct="1">
              <a:spcBef>
                <a:spcPct val="0"/>
              </a:spcBef>
              <a:spcAft>
                <a:spcPct val="0"/>
              </a:spcAft>
            </a:pPr>
            <a:endParaRPr lang="en-US" i="1" dirty="0">
              <a:solidFill>
                <a:schemeClr val="tx1">
                  <a:lumMod val="50000"/>
                  <a:lumOff val="50000"/>
                </a:schemeClr>
              </a:solidFill>
              <a:latin typeface="Times New Roman" charset="0"/>
              <a:cs typeface="Times New Roman" charset="0"/>
            </a:endParaRPr>
          </a:p>
          <a:p>
            <a:pPr marL="0" lvl="1" eaLnBrk="1" hangingPunct="1">
              <a:spcBef>
                <a:spcPct val="0"/>
              </a:spcBef>
              <a:spcAft>
                <a:spcPct val="0"/>
              </a:spcAft>
            </a:pPr>
            <a:r>
              <a:rPr lang="en-US" i="1" dirty="0">
                <a:solidFill>
                  <a:schemeClr val="tx1">
                    <a:lumMod val="50000"/>
                    <a:lumOff val="50000"/>
                  </a:schemeClr>
                </a:solidFill>
                <a:latin typeface="Times New Roman" charset="0"/>
                <a:cs typeface="Times New Roman" charset="0"/>
              </a:rPr>
              <a:t>A: Balloon framing because there’s no top plate on the closet ceiling.</a:t>
            </a:r>
          </a:p>
          <a:p>
            <a:pPr marL="276965" indent="-232589" eaLnBrk="1" hangingPunct="1"/>
            <a:endParaRPr lang="en-US" dirty="0">
              <a:latin typeface="Arial" charset="0"/>
              <a:cs typeface="Times New Roman" charset="0"/>
            </a:endParaRP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bwMode="auto">
          <a:xfrm>
            <a:off x="1182688" y="698500"/>
            <a:ext cx="4648200" cy="3486150"/>
          </a:xfrm>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a:lstStyle/>
          <a:p>
            <a:pPr eaLnBrk="1" hangingPunct="1">
              <a:spcBef>
                <a:spcPct val="0"/>
              </a:spcBef>
              <a:spcAft>
                <a:spcPct val="0"/>
              </a:spcAft>
            </a:pPr>
            <a:r>
              <a:rPr lang="en-US" dirty="0">
                <a:latin typeface="Times New Roman" charset="0"/>
                <a:cs typeface="Times New Roman" charset="0"/>
              </a:rPr>
              <a:t>Knee wall attics, typical in 1½-story Cape Cod-style homes, are common sources of gaps in the pressure and thermal boundaries. </a:t>
            </a:r>
          </a:p>
          <a:p>
            <a:pPr eaLnBrk="1" hangingPunct="1">
              <a:spcBef>
                <a:spcPct val="0"/>
              </a:spcBef>
              <a:spcAft>
                <a:spcPct val="0"/>
              </a:spcAft>
            </a:pPr>
            <a:endParaRPr lang="en-US" dirty="0">
              <a:latin typeface="Times New Roman" charset="0"/>
              <a:cs typeface="Times New Roman" charset="0"/>
            </a:endParaRPr>
          </a:p>
          <a:p>
            <a:pPr eaLnBrk="1" hangingPunct="1">
              <a:spcBef>
                <a:spcPct val="0"/>
              </a:spcBef>
              <a:spcAft>
                <a:spcPct val="0"/>
              </a:spcAft>
            </a:pPr>
            <a:r>
              <a:rPr lang="en-US" dirty="0">
                <a:latin typeface="Times New Roman" charset="0"/>
                <a:cs typeface="Times New Roman" charset="0"/>
              </a:rPr>
              <a:t>Even when the ceiling height of the living space below doesn’t change, the knee wall itself is usually uninsulated.</a:t>
            </a:r>
          </a:p>
          <a:p>
            <a:pPr eaLnBrk="1" hangingPunct="1">
              <a:spcBef>
                <a:spcPct val="0"/>
              </a:spcBef>
              <a:spcAft>
                <a:spcPct val="0"/>
              </a:spcAft>
            </a:pPr>
            <a:endParaRPr lang="en-US" dirty="0">
              <a:latin typeface="Times New Roman" charset="0"/>
              <a:cs typeface="Times New Roman" charset="0"/>
            </a:endParaRPr>
          </a:p>
          <a:p>
            <a:pPr eaLnBrk="1" hangingPunct="1">
              <a:spcBef>
                <a:spcPct val="0"/>
              </a:spcBef>
              <a:spcAft>
                <a:spcPct val="0"/>
              </a:spcAft>
            </a:pPr>
            <a:r>
              <a:rPr lang="en-US" dirty="0">
                <a:latin typeface="Times New Roman" charset="0"/>
                <a:cs typeface="Times New Roman" charset="0"/>
              </a:rPr>
              <a:t>The interior wall is also often left without a top plate. Convective heat loss occurs through the wall cavity.</a:t>
            </a:r>
          </a:p>
          <a:p>
            <a:pPr marL="276965" indent="-232589" eaLnBrk="1" hangingPunct="1"/>
            <a:endParaRPr lang="en-US" dirty="0">
              <a:latin typeface="Arial" charset="0"/>
              <a:cs typeface="Times New Roman" charset="0"/>
            </a:endParaRP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dirty="0">
                <a:latin typeface="Times New Roman" charset="0"/>
                <a:cs typeface="Times New Roman" charset="0"/>
              </a:rPr>
              <a:t>These are illustrations of various roof types.</a:t>
            </a:r>
          </a:p>
          <a:p>
            <a:pPr marL="165261" lvl="1" indent="-165261"/>
            <a:r>
              <a:rPr lang="en-US" i="1" dirty="0">
                <a:solidFill>
                  <a:schemeClr val="tx1">
                    <a:lumMod val="50000"/>
                    <a:lumOff val="50000"/>
                  </a:schemeClr>
                </a:solidFill>
                <a:latin typeface="Times New Roman" charset="0"/>
                <a:cs typeface="Times New Roman" charset="0"/>
              </a:rPr>
              <a:t>Q: Of the many types of roof structures shown, pick the two most common residential roof types. </a:t>
            </a:r>
          </a:p>
          <a:p>
            <a:pPr marL="0" lvl="1"/>
            <a:r>
              <a:rPr lang="en-US" i="1" dirty="0">
                <a:solidFill>
                  <a:schemeClr val="tx1">
                    <a:lumMod val="50000"/>
                    <a:lumOff val="50000"/>
                  </a:schemeClr>
                </a:solidFill>
                <a:latin typeface="Times New Roman" charset="0"/>
                <a:cs typeface="Times New Roman" charset="0"/>
              </a:rPr>
              <a:t>A: 1) Gable  roof and 2) hip and valley roof</a:t>
            </a:r>
          </a:p>
          <a:p>
            <a:endParaRPr lang="en-US" dirty="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marL="0" lvl="1"/>
            <a:r>
              <a:rPr lang="en-US" i="1" dirty="0">
                <a:solidFill>
                  <a:schemeClr val="tx1">
                    <a:lumMod val="50000"/>
                    <a:lumOff val="50000"/>
                  </a:schemeClr>
                </a:solidFill>
                <a:latin typeface="Times New Roman" charset="0"/>
                <a:cs typeface="Times New Roman" charset="0"/>
              </a:rPr>
              <a:t>Have students name the parts of the roof framing on the slide.</a:t>
            </a:r>
          </a:p>
          <a:p>
            <a:r>
              <a:rPr lang="en-US" dirty="0">
                <a:latin typeface="Times New Roman" charset="0"/>
                <a:cs typeface="Times New Roman" charset="0"/>
              </a:rPr>
              <a:t>Note how the ridge beam double top plates tie in all of the common and valley rafters. </a:t>
            </a: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solidFill>
            <a:schemeClr val="bg1"/>
          </a:solidFill>
        </p:spPr>
        <p:txBody>
          <a:bodyPr/>
          <a:lstStyle/>
          <a:p>
            <a:r>
              <a:rPr lang="en-US" dirty="0">
                <a:latin typeface="Times New Roman" charset="0"/>
                <a:cs typeface="Times New Roman" charset="0"/>
              </a:rPr>
              <a:t>Note the exterior features of the roof.</a:t>
            </a:r>
          </a:p>
          <a:p>
            <a:r>
              <a:rPr lang="en-US" i="1" dirty="0">
                <a:solidFill>
                  <a:schemeClr val="tx1">
                    <a:lumMod val="50000"/>
                    <a:lumOff val="50000"/>
                  </a:schemeClr>
                </a:solidFill>
                <a:latin typeface="Times New Roman" charset="0"/>
                <a:cs typeface="Times New Roman" charset="0"/>
              </a:rPr>
              <a:t>Point out the exterior features of a roof. </a:t>
            </a: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dirty="0">
                <a:latin typeface="Times New Roman" charset="0"/>
                <a:cs typeface="Times New Roman" charset="0"/>
              </a:rPr>
              <a:t>Note detail of the roof </a:t>
            </a:r>
            <a:r>
              <a:rPr lang="en-US" b="1" i="1" dirty="0">
                <a:latin typeface="Times New Roman" charset="0"/>
                <a:cs typeface="Times New Roman" charset="0"/>
              </a:rPr>
              <a:t>eave</a:t>
            </a:r>
            <a:r>
              <a:rPr lang="en-US" dirty="0">
                <a:latin typeface="Times New Roman" charset="0"/>
                <a:cs typeface="Times New Roman" charset="0"/>
              </a:rPr>
              <a:t> and how the insulation blanket is a consistent depth all of the way out to the exterior wall. Also</a:t>
            </a:r>
            <a:r>
              <a:rPr lang="en-US" baseline="0" dirty="0">
                <a:latin typeface="Times New Roman" charset="0"/>
                <a:cs typeface="Times New Roman" charset="0"/>
              </a:rPr>
              <a:t> illustrated is the flow of passive ventilating air from the eaves through the ridge and gable vent. </a:t>
            </a:r>
            <a:endParaRPr lang="en-US" dirty="0">
              <a:latin typeface="Times New Roman" charset="0"/>
              <a:cs typeface="Times New Roman" charset="0"/>
            </a:endParaRPr>
          </a:p>
          <a:p>
            <a:endParaRPr lang="en-US" dirty="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2676" name="Rectangle 3"/>
          <p:cNvSpPr>
            <a:spLocks noGrp="1" noChangeArrowheads="1"/>
          </p:cNvSpPr>
          <p:nvPr>
            <p:ph type="body" idx="1"/>
          </p:nvPr>
        </p:nvSpPr>
        <p:spPr>
          <a:ln/>
        </p:spPr>
        <p:txBody>
          <a:bodyPr/>
          <a:lstStyle/>
          <a:p>
            <a:pPr eaLnBrk="1" hangingPunct="1">
              <a:defRPr/>
            </a:pPr>
            <a:r>
              <a:rPr lang="en-US" dirty="0"/>
              <a:t>By attending this session, participants will be able to:</a:t>
            </a:r>
          </a:p>
          <a:p>
            <a:pPr marL="440695" indent="-220348" eaLnBrk="1" hangingPunct="1">
              <a:spcBef>
                <a:spcPts val="0"/>
              </a:spcBef>
              <a:spcAft>
                <a:spcPts val="0"/>
              </a:spcAft>
              <a:buFont typeface="Symbol" pitchFamily="18" charset="2"/>
              <a:buChar char="·"/>
              <a:defRPr/>
            </a:pPr>
            <a:r>
              <a:rPr lang="en-US" dirty="0"/>
              <a:t>Define residential house construction terminology.</a:t>
            </a:r>
          </a:p>
          <a:p>
            <a:pPr marL="440695" indent="-220348" eaLnBrk="1" hangingPunct="1">
              <a:spcBef>
                <a:spcPts val="0"/>
              </a:spcBef>
              <a:spcAft>
                <a:spcPts val="0"/>
              </a:spcAft>
              <a:buFont typeface="Symbol" pitchFamily="18" charset="2"/>
              <a:buChar char="·"/>
              <a:defRPr/>
            </a:pPr>
            <a:r>
              <a:rPr lang="en-US" dirty="0"/>
              <a:t>Recognize different structural framing types.</a:t>
            </a:r>
          </a:p>
          <a:p>
            <a:pPr marL="440695" indent="-220348" eaLnBrk="1" hangingPunct="1">
              <a:spcBef>
                <a:spcPts val="0"/>
              </a:spcBef>
              <a:spcAft>
                <a:spcPts val="0"/>
              </a:spcAft>
              <a:buFont typeface="Symbol" pitchFamily="18" charset="2"/>
              <a:buChar char="·"/>
              <a:defRPr/>
            </a:pPr>
            <a:r>
              <a:rPr lang="en-US" dirty="0"/>
              <a:t>Identify different foundation, wall, roof, window, and door systems.</a:t>
            </a:r>
          </a:p>
          <a:p>
            <a:pPr marL="440695" indent="-220348" eaLnBrk="1" hangingPunct="1">
              <a:spcBef>
                <a:spcPts val="0"/>
              </a:spcBef>
              <a:spcAft>
                <a:spcPts val="0"/>
              </a:spcAft>
              <a:buFont typeface="Symbol" pitchFamily="18" charset="2"/>
              <a:buChar char="·"/>
              <a:defRPr/>
            </a:pPr>
            <a:r>
              <a:rPr lang="en-US" dirty="0"/>
              <a:t>Recognize characteristics of balloon</a:t>
            </a:r>
            <a:r>
              <a:rPr lang="en-US" baseline="0" dirty="0"/>
              <a:t> and platform framing</a:t>
            </a:r>
            <a:r>
              <a:rPr lang="en-US" dirty="0"/>
              <a:t>.</a:t>
            </a:r>
          </a:p>
          <a:p>
            <a:pPr marL="440695" indent="-220348" eaLnBrk="1" hangingPunct="1">
              <a:spcBef>
                <a:spcPts val="0"/>
              </a:spcBef>
              <a:spcAft>
                <a:spcPts val="0"/>
              </a:spcAft>
              <a:buFont typeface="Symbol" pitchFamily="18" charset="2"/>
              <a:buChar char="·"/>
              <a:defRPr/>
            </a:pPr>
            <a:r>
              <a:rPr lang="en-US" dirty="0"/>
              <a:t>Explain the impact that different framing types have on air leakage.</a:t>
            </a:r>
          </a:p>
          <a:p>
            <a:pPr marL="440695" indent="-220348" eaLnBrk="1" hangingPunct="1">
              <a:spcBef>
                <a:spcPts val="0"/>
              </a:spcBef>
              <a:spcAft>
                <a:spcPts val="0"/>
              </a:spcAft>
              <a:buFont typeface="Symbol" pitchFamily="18" charset="2"/>
              <a:buChar char="·"/>
              <a:defRPr/>
            </a:pPr>
            <a:r>
              <a:rPr lang="en-US" dirty="0"/>
              <a:t>Review window and door installation processes.</a:t>
            </a:r>
          </a:p>
          <a:p>
            <a:pPr marL="264417" indent="-220348" eaLnBrk="1" hangingPunct="1">
              <a:spcBef>
                <a:spcPts val="0"/>
              </a:spcBef>
              <a:spcAft>
                <a:spcPts val="0"/>
              </a:spcAft>
              <a:defRPr/>
            </a:pPr>
            <a:endParaRPr lang="en-US" dirty="0"/>
          </a:p>
          <a:p>
            <a:pPr marL="264417" indent="-220348" eaLnBrk="1" hangingPunct="1">
              <a:spcBef>
                <a:spcPts val="0"/>
              </a:spcBef>
              <a:spcAft>
                <a:spcPts val="0"/>
              </a:spcAft>
              <a:defRPr/>
            </a:pPr>
            <a:endParaRPr lang="en-US" dirty="0"/>
          </a:p>
          <a:p>
            <a:pPr marL="264417" indent="-220348" eaLnBrk="1" hangingPunct="1">
              <a:spcBef>
                <a:spcPts val="0"/>
              </a:spcBef>
              <a:spcAft>
                <a:spcPts val="0"/>
              </a:spcAft>
              <a:defRPr/>
            </a:pPr>
            <a:endParaRPr lang="en-US" dirty="0"/>
          </a:p>
          <a:p>
            <a:pPr eaLnBrk="1" hangingPunct="1">
              <a:defRPr/>
            </a:pPr>
            <a:endParaRPr lang="en-US" dirty="0"/>
          </a:p>
          <a:p>
            <a:pPr eaLnBrk="1" hangingPunct="1">
              <a:defRPr/>
            </a:pPr>
            <a:endParaRPr lang="en-US" dirty="0"/>
          </a:p>
        </p:txBody>
      </p:sp>
      <p:sp>
        <p:nvSpPr>
          <p:cNvPr id="3" name="Footer Placeholder 2"/>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29060" name="Rectangle 3"/>
          <p:cNvSpPr>
            <a:spLocks noGrp="1" noChangeArrowheads="1"/>
          </p:cNvSpPr>
          <p:nvPr>
            <p:ph type="body" idx="1"/>
          </p:nvPr>
        </p:nvSpPr>
        <p:spPr>
          <a:xfrm>
            <a:off x="701345" y="4416098"/>
            <a:ext cx="5607711" cy="4492952"/>
          </a:xfrm>
          <a:ln/>
        </p:spPr>
        <p:txBody>
          <a:bodyPr>
            <a:normAutofit/>
          </a:bodyPr>
          <a:lstStyle/>
          <a:p>
            <a:pPr eaLnBrk="1" hangingPunct="1">
              <a:lnSpc>
                <a:spcPct val="90000"/>
              </a:lnSpc>
              <a:defRPr/>
            </a:pPr>
            <a:r>
              <a:rPr lang="en-US" dirty="0">
                <a:latin typeface="Times New Roman" charset="0"/>
              </a:rPr>
              <a:t>A typical double-hung window has numerous components. Understanding window terminology lets installers communicate effectively with each other when installing windows.</a:t>
            </a:r>
          </a:p>
          <a:p>
            <a:pPr marL="440695" indent="-220348" eaLnBrk="1" hangingPunct="1">
              <a:spcBef>
                <a:spcPts val="0"/>
              </a:spcBef>
              <a:spcAft>
                <a:spcPts val="0"/>
              </a:spcAft>
              <a:buFont typeface="Symbol" charset="2"/>
              <a:buChar char="·"/>
              <a:defRPr/>
            </a:pPr>
            <a:r>
              <a:rPr lang="en-US" b="1" i="1" dirty="0">
                <a:latin typeface="Times New Roman" charset="0"/>
              </a:rPr>
              <a:t>Head jamb </a:t>
            </a:r>
            <a:r>
              <a:rPr lang="en-US" dirty="0">
                <a:latin typeface="Times New Roman" charset="0"/>
                <a:sym typeface="Symbol" charset="2"/>
              </a:rPr>
              <a:t> Groove at the top of the window that allows the window sashes to slide into place and sit inside the window frame.</a:t>
            </a:r>
          </a:p>
          <a:p>
            <a:pPr marL="440695" indent="-220348" eaLnBrk="1" hangingPunct="1">
              <a:spcBef>
                <a:spcPts val="0"/>
              </a:spcBef>
              <a:spcAft>
                <a:spcPts val="0"/>
              </a:spcAft>
              <a:buFont typeface="Symbol" charset="2"/>
              <a:buChar char="·"/>
              <a:defRPr/>
            </a:pPr>
            <a:r>
              <a:rPr lang="en-US" b="1" i="1" dirty="0">
                <a:latin typeface="Times New Roman" charset="0"/>
              </a:rPr>
              <a:t>Upper sash </a:t>
            </a:r>
            <a:r>
              <a:rPr lang="en-US" dirty="0">
                <a:latin typeface="Times New Roman" charset="0"/>
                <a:sym typeface="Symbol" charset="2"/>
              </a:rPr>
              <a:t> The top portion of the window comprised of a pane of glass set inside a frame. The upper sash is fixed in a single-hung window and slides up and down in a double-hung window.</a:t>
            </a:r>
          </a:p>
          <a:p>
            <a:pPr marL="440695" indent="-220348" eaLnBrk="1" hangingPunct="1">
              <a:spcBef>
                <a:spcPts val="0"/>
              </a:spcBef>
              <a:spcAft>
                <a:spcPts val="0"/>
              </a:spcAft>
              <a:buFont typeface="Symbol" charset="2"/>
              <a:buChar char="·"/>
              <a:defRPr/>
            </a:pPr>
            <a:r>
              <a:rPr lang="en-US" b="1" i="1" dirty="0">
                <a:latin typeface="Times New Roman" charset="0"/>
              </a:rPr>
              <a:t>Glass pane </a:t>
            </a:r>
            <a:r>
              <a:rPr lang="en-US" dirty="0">
                <a:latin typeface="Times New Roman" charset="0"/>
                <a:sym typeface="Symbol" charset="2"/>
              </a:rPr>
              <a:t> In the window shown in the slide, there are two panes of glass – one in the top sash and one in the bottom sash.</a:t>
            </a:r>
          </a:p>
          <a:p>
            <a:pPr marL="440695" indent="-220348" eaLnBrk="1" hangingPunct="1">
              <a:spcBef>
                <a:spcPts val="0"/>
              </a:spcBef>
              <a:spcAft>
                <a:spcPts val="0"/>
              </a:spcAft>
              <a:buFont typeface="Symbol" charset="2"/>
              <a:buChar char="·"/>
              <a:defRPr/>
            </a:pPr>
            <a:r>
              <a:rPr lang="en-US" b="1" i="1" dirty="0">
                <a:latin typeface="Times New Roman" charset="0"/>
              </a:rPr>
              <a:t>Side jamb </a:t>
            </a:r>
            <a:r>
              <a:rPr lang="en-US" dirty="0">
                <a:latin typeface="Times New Roman" charset="0"/>
                <a:sym typeface="Symbol" charset="2"/>
              </a:rPr>
              <a:t> Grooves in window that allow the window sashes to slide up and down or side to side.</a:t>
            </a:r>
          </a:p>
          <a:p>
            <a:pPr marL="440695" indent="-220348" eaLnBrk="1" hangingPunct="1">
              <a:spcBef>
                <a:spcPts val="0"/>
              </a:spcBef>
              <a:spcAft>
                <a:spcPts val="0"/>
              </a:spcAft>
              <a:buFont typeface="Symbol" charset="2"/>
              <a:buChar char="·"/>
              <a:defRPr/>
            </a:pPr>
            <a:r>
              <a:rPr lang="en-US" b="1" i="1" dirty="0">
                <a:latin typeface="Times New Roman" charset="0"/>
              </a:rPr>
              <a:t>Trim</a:t>
            </a:r>
            <a:r>
              <a:rPr lang="en-US" dirty="0">
                <a:latin typeface="Times New Roman" charset="0"/>
              </a:rPr>
              <a:t> </a:t>
            </a:r>
            <a:r>
              <a:rPr lang="en-US" dirty="0">
                <a:latin typeface="Times New Roman" charset="0"/>
                <a:sym typeface="Symbol" charset="2"/>
              </a:rPr>
              <a:t> Extends beyond the end of the window frame on the outside of the window opening. This allows the window to fit flush with the exterior wall when the window is installed.</a:t>
            </a:r>
          </a:p>
          <a:p>
            <a:pPr marL="440695" indent="-220348" eaLnBrk="1" hangingPunct="1">
              <a:spcBef>
                <a:spcPts val="0"/>
              </a:spcBef>
              <a:spcAft>
                <a:spcPts val="0"/>
              </a:spcAft>
              <a:buFont typeface="Symbol" charset="2"/>
              <a:buChar char="·"/>
              <a:defRPr/>
            </a:pPr>
            <a:r>
              <a:rPr lang="en-US" b="1" i="1" dirty="0">
                <a:latin typeface="Times New Roman" charset="0"/>
              </a:rPr>
              <a:t>Window Stop </a:t>
            </a:r>
            <a:r>
              <a:rPr lang="en-US" dirty="0">
                <a:latin typeface="Times New Roman" charset="0"/>
                <a:sym typeface="Symbol" charset="2"/>
              </a:rPr>
              <a:t> A wood trim member nailed to the window frame to hold, position, or separate window parts. The stop is often molded into the jamb liners on sliding windows.</a:t>
            </a:r>
          </a:p>
          <a:p>
            <a:pPr marL="440695" indent="-220348" eaLnBrk="1" hangingPunct="1">
              <a:spcBef>
                <a:spcPts val="0"/>
              </a:spcBef>
              <a:spcAft>
                <a:spcPts val="0"/>
              </a:spcAft>
              <a:buFont typeface="Symbol" charset="2"/>
              <a:buChar char="·"/>
              <a:defRPr/>
            </a:pPr>
            <a:r>
              <a:rPr lang="en-US" b="1" i="1" dirty="0">
                <a:latin typeface="Times New Roman" charset="0"/>
              </a:rPr>
              <a:t>Lower sash </a:t>
            </a:r>
            <a:r>
              <a:rPr lang="en-US" dirty="0">
                <a:latin typeface="Times New Roman" charset="0"/>
                <a:sym typeface="Symbol" charset="2"/>
              </a:rPr>
              <a:t> The bottom portion of the window comprised of a pane of glass set inside a frame. The lower sash is fixed in a single-hung window and slides up and down in a double-hung window.</a:t>
            </a:r>
          </a:p>
          <a:p>
            <a:pPr marL="440695" indent="-220348" eaLnBrk="1" hangingPunct="1">
              <a:spcBef>
                <a:spcPts val="0"/>
              </a:spcBef>
              <a:spcAft>
                <a:spcPts val="0"/>
              </a:spcAft>
              <a:buFont typeface="Symbol" charset="2"/>
              <a:buChar char="·"/>
              <a:defRPr/>
            </a:pPr>
            <a:r>
              <a:rPr lang="en-US" b="1" i="1" dirty="0">
                <a:latin typeface="Times New Roman" charset="0"/>
              </a:rPr>
              <a:t>Sill</a:t>
            </a:r>
            <a:r>
              <a:rPr lang="en-US" dirty="0">
                <a:latin typeface="Times New Roman" charset="0"/>
              </a:rPr>
              <a:t> </a:t>
            </a:r>
            <a:r>
              <a:rPr lang="en-US" dirty="0">
                <a:latin typeface="Times New Roman" charset="0"/>
                <a:sym typeface="Symbol" charset="2"/>
              </a:rPr>
              <a:t> The very bottom of the window. The sill is usually sloped to allow water to run off the bottom of the window in rain or during cleaning.</a:t>
            </a:r>
          </a:p>
          <a:p>
            <a:pPr eaLnBrk="1" hangingPunct="1">
              <a:lnSpc>
                <a:spcPct val="90000"/>
              </a:lnSpc>
              <a:spcBef>
                <a:spcPts val="306"/>
              </a:spcBef>
              <a:spcAft>
                <a:spcPts val="306"/>
              </a:spcAft>
              <a:defRPr/>
            </a:pPr>
            <a:endParaRPr lang="en-US" dirty="0">
              <a:latin typeface="Arial" charset="0"/>
            </a:endParaRPr>
          </a:p>
        </p:txBody>
      </p:sp>
      <p:sp>
        <p:nvSpPr>
          <p:cNvPr id="3" name="Footer Placeholder 2"/>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1108" name="Rectangle 3"/>
          <p:cNvSpPr>
            <a:spLocks noGrp="1" noChangeArrowheads="1"/>
          </p:cNvSpPr>
          <p:nvPr>
            <p:ph type="body" idx="1"/>
          </p:nvPr>
        </p:nvSpPr>
        <p:spPr>
          <a:ln/>
        </p:spPr>
        <p:txBody>
          <a:bodyPr/>
          <a:lstStyle/>
          <a:p>
            <a:pPr eaLnBrk="1" hangingPunct="1">
              <a:defRPr/>
            </a:pPr>
            <a:r>
              <a:rPr lang="en-US" dirty="0">
                <a:latin typeface="Times New Roman" charset="0"/>
              </a:rPr>
              <a:t>The illustrations show several common window types. </a:t>
            </a:r>
          </a:p>
          <a:p>
            <a:pPr marL="440695" indent="-220348" eaLnBrk="1" hangingPunct="1">
              <a:spcBef>
                <a:spcPts val="0"/>
              </a:spcBef>
              <a:spcAft>
                <a:spcPts val="0"/>
              </a:spcAft>
              <a:buFont typeface="Symbol" charset="2"/>
              <a:buChar char="·"/>
              <a:defRPr/>
            </a:pPr>
            <a:r>
              <a:rPr lang="en-US" b="1" i="1" dirty="0">
                <a:latin typeface="Times New Roman" charset="0"/>
              </a:rPr>
              <a:t>Casement windows </a:t>
            </a:r>
            <a:r>
              <a:rPr lang="en-US" dirty="0">
                <a:latin typeface="Times New Roman" charset="0"/>
              </a:rPr>
              <a:t>have a single operable sash that swings outward on a horizontal plane. Casement window frames that have gone out of square due to settling can stick and quite possibly render these types of windows inoperable. </a:t>
            </a:r>
          </a:p>
          <a:p>
            <a:pPr marL="440695" indent="-220348" eaLnBrk="1" hangingPunct="1">
              <a:spcBef>
                <a:spcPts val="0"/>
              </a:spcBef>
              <a:spcAft>
                <a:spcPts val="0"/>
              </a:spcAft>
              <a:buFont typeface="Symbol" charset="2"/>
              <a:buChar char="·"/>
              <a:defRPr/>
            </a:pPr>
            <a:r>
              <a:rPr lang="en-US" b="1" i="1" dirty="0">
                <a:latin typeface="Times New Roman" charset="0"/>
              </a:rPr>
              <a:t>Awning windows </a:t>
            </a:r>
            <a:r>
              <a:rPr lang="en-US" dirty="0">
                <a:latin typeface="Times New Roman" charset="0"/>
              </a:rPr>
              <a:t>are essentially casement windows that swing vertically. Awning windows are often used in basements. Jalousie windows, found on older mobile homes, are a type of awning window.</a:t>
            </a:r>
          </a:p>
          <a:p>
            <a:pPr marL="440695" indent="-220348" eaLnBrk="1" hangingPunct="1">
              <a:spcBef>
                <a:spcPts val="0"/>
              </a:spcBef>
              <a:spcAft>
                <a:spcPts val="0"/>
              </a:spcAft>
              <a:buFont typeface="Symbol" charset="2"/>
              <a:buChar char="·"/>
              <a:defRPr/>
            </a:pPr>
            <a:r>
              <a:rPr lang="en-US" b="1" i="1" dirty="0">
                <a:latin typeface="Times New Roman" charset="0"/>
              </a:rPr>
              <a:t>Picture windows </a:t>
            </a:r>
            <a:r>
              <a:rPr lang="en-US" dirty="0">
                <a:latin typeface="Times New Roman" charset="0"/>
              </a:rPr>
              <a:t>have no operable sashes and are used primarily for aesthetics. </a:t>
            </a:r>
          </a:p>
          <a:p>
            <a:pPr marL="440695" indent="-220348" eaLnBrk="1" hangingPunct="1">
              <a:spcBef>
                <a:spcPts val="0"/>
              </a:spcBef>
              <a:spcAft>
                <a:spcPts val="0"/>
              </a:spcAft>
              <a:buFont typeface="Symbol" charset="2"/>
              <a:buChar char="·"/>
              <a:defRPr/>
            </a:pPr>
            <a:r>
              <a:rPr lang="en-US" b="1" i="1" dirty="0">
                <a:latin typeface="Times New Roman" charset="0"/>
              </a:rPr>
              <a:t>Double-hung</a:t>
            </a:r>
            <a:r>
              <a:rPr lang="en-US" dirty="0">
                <a:latin typeface="Times New Roman" charset="0"/>
              </a:rPr>
              <a:t> </a:t>
            </a:r>
            <a:r>
              <a:rPr lang="en-US" b="1" i="1" dirty="0">
                <a:latin typeface="Times New Roman" charset="0"/>
              </a:rPr>
              <a:t>windows</a:t>
            </a:r>
            <a:r>
              <a:rPr lang="en-US" dirty="0">
                <a:latin typeface="Times New Roman" charset="0"/>
              </a:rPr>
              <a:t> have operable upper and lower sashes that slide vertically in a channel. Upper sashes are often painted shut. </a:t>
            </a:r>
          </a:p>
          <a:p>
            <a:pPr marL="440695" indent="-220348" eaLnBrk="1" hangingPunct="1">
              <a:spcBef>
                <a:spcPts val="0"/>
              </a:spcBef>
              <a:spcAft>
                <a:spcPts val="0"/>
              </a:spcAft>
              <a:buFont typeface="Symbol" charset="2"/>
              <a:buChar char="·"/>
              <a:defRPr/>
            </a:pPr>
            <a:r>
              <a:rPr lang="en-US" dirty="0">
                <a:latin typeface="Times New Roman" charset="0"/>
              </a:rPr>
              <a:t>A </a:t>
            </a:r>
            <a:r>
              <a:rPr lang="en-US" b="1" i="1" dirty="0">
                <a:latin typeface="Times New Roman" charset="0"/>
              </a:rPr>
              <a:t>slider window </a:t>
            </a:r>
            <a:r>
              <a:rPr lang="en-US" dirty="0">
                <a:latin typeface="Times New Roman" charset="0"/>
              </a:rPr>
              <a:t>is essentially a double-hung window turned on its side so the sashes move horizontally.</a:t>
            </a:r>
          </a:p>
          <a:p>
            <a:pPr eaLnBrk="1" hangingPunct="1">
              <a:defRPr/>
            </a:pPr>
            <a:endParaRPr lang="en-US" dirty="0">
              <a:latin typeface="Arial" charset="0"/>
            </a:endParaRPr>
          </a:p>
        </p:txBody>
      </p:sp>
      <p:sp>
        <p:nvSpPr>
          <p:cNvPr id="3" name="Footer Placeholder 2"/>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3156" name="Rectangle 3"/>
          <p:cNvSpPr>
            <a:spLocks noGrp="1" noChangeArrowheads="1"/>
          </p:cNvSpPr>
          <p:nvPr>
            <p:ph type="body" idx="1"/>
          </p:nvPr>
        </p:nvSpPr>
        <p:spPr>
          <a:ln/>
        </p:spPr>
        <p:txBody>
          <a:bodyPr/>
          <a:lstStyle/>
          <a:p>
            <a:pPr eaLnBrk="1" hangingPunct="1">
              <a:defRPr/>
            </a:pPr>
            <a:r>
              <a:rPr lang="en-US" dirty="0">
                <a:latin typeface="Times New Roman" charset="0"/>
              </a:rPr>
              <a:t>Where applicable:</a:t>
            </a:r>
          </a:p>
          <a:p>
            <a:pPr marL="440695" indent="-220348" eaLnBrk="1" hangingPunct="1">
              <a:spcBef>
                <a:spcPts val="0"/>
              </a:spcBef>
              <a:spcAft>
                <a:spcPts val="0"/>
              </a:spcAft>
              <a:buFont typeface="Symbol" charset="2"/>
              <a:buChar char="·"/>
              <a:defRPr/>
            </a:pPr>
            <a:r>
              <a:rPr lang="en-US" dirty="0">
                <a:latin typeface="Times New Roman" charset="0"/>
              </a:rPr>
              <a:t>Replace broken glass.</a:t>
            </a:r>
          </a:p>
          <a:p>
            <a:pPr marL="440695" indent="-220348" eaLnBrk="1" hangingPunct="1">
              <a:spcBef>
                <a:spcPts val="0"/>
              </a:spcBef>
              <a:spcAft>
                <a:spcPts val="0"/>
              </a:spcAft>
              <a:buFont typeface="Symbol" charset="2"/>
              <a:buChar char="·"/>
              <a:defRPr/>
            </a:pPr>
            <a:r>
              <a:rPr lang="en-US" dirty="0">
                <a:latin typeface="Times New Roman" charset="0"/>
              </a:rPr>
              <a:t>Replace broken sash locks.</a:t>
            </a:r>
          </a:p>
          <a:p>
            <a:pPr marL="440695" indent="-220348" eaLnBrk="1" hangingPunct="1">
              <a:spcBef>
                <a:spcPts val="0"/>
              </a:spcBef>
              <a:spcAft>
                <a:spcPts val="0"/>
              </a:spcAft>
              <a:buFont typeface="Symbol" charset="2"/>
              <a:buChar char="·"/>
              <a:defRPr/>
            </a:pPr>
            <a:r>
              <a:rPr lang="en-US" dirty="0" err="1">
                <a:latin typeface="Times New Roman" charset="0"/>
              </a:rPr>
              <a:t>Weatherstrip</a:t>
            </a:r>
            <a:r>
              <a:rPr lang="en-US" dirty="0">
                <a:latin typeface="Times New Roman" charset="0"/>
              </a:rPr>
              <a:t> meeting rails and sliding surfaces.</a:t>
            </a:r>
          </a:p>
          <a:p>
            <a:pPr marL="440695" indent="-220348" eaLnBrk="1" hangingPunct="1">
              <a:spcBef>
                <a:spcPts val="0"/>
              </a:spcBef>
              <a:spcAft>
                <a:spcPts val="0"/>
              </a:spcAft>
              <a:buFont typeface="Symbol" charset="2"/>
              <a:buChar char="·"/>
              <a:defRPr/>
            </a:pPr>
            <a:r>
              <a:rPr lang="en-US" dirty="0">
                <a:latin typeface="Times New Roman" charset="0"/>
              </a:rPr>
              <a:t>Install pulley seals.</a:t>
            </a:r>
          </a:p>
          <a:p>
            <a:pPr marL="440695" indent="-220348" eaLnBrk="1" hangingPunct="1">
              <a:spcBef>
                <a:spcPts val="0"/>
              </a:spcBef>
              <a:spcAft>
                <a:spcPts val="0"/>
              </a:spcAft>
              <a:buFont typeface="Symbol" charset="2"/>
              <a:buChar char="·"/>
              <a:defRPr/>
            </a:pPr>
            <a:r>
              <a:rPr lang="en-US" dirty="0">
                <a:latin typeface="Times New Roman" charset="0"/>
              </a:rPr>
              <a:t>Caulk interior trim.</a:t>
            </a:r>
          </a:p>
          <a:p>
            <a:pPr eaLnBrk="1" hangingPunct="1">
              <a:defRPr/>
            </a:pPr>
            <a:r>
              <a:rPr lang="en-US" dirty="0">
                <a:latin typeface="Times New Roman" charset="0"/>
              </a:rPr>
              <a:t>Window repairs are usually simple but can be time consuming. Spending a great deal of time sealing every possible joint is not cost effective compared to fixing big duct leaks to the outside or large attic bypasses. However, air leakage around windows is noticeable to clients who sit near the windows during cold weather. Fixing these leaks will be appreciated. </a:t>
            </a:r>
          </a:p>
          <a:p>
            <a:pPr eaLnBrk="1" hangingPunct="1">
              <a:defRPr/>
            </a:pPr>
            <a:r>
              <a:rPr lang="en-US" dirty="0">
                <a:latin typeface="Times New Roman" charset="0"/>
              </a:rPr>
              <a:t>Besides fixing obvious problems such as broken glass or misaligned sashes, very detailed window repairs such as </a:t>
            </a:r>
            <a:r>
              <a:rPr lang="en-US" dirty="0" err="1">
                <a:latin typeface="Times New Roman" charset="0"/>
              </a:rPr>
              <a:t>weatherstripping</a:t>
            </a:r>
            <a:r>
              <a:rPr lang="en-US" dirty="0">
                <a:latin typeface="Times New Roman" charset="0"/>
              </a:rPr>
              <a:t>, fixing broken sash locks, and caulking trim should be limited to high-activity areas where comfort is an issue. </a:t>
            </a:r>
          </a:p>
          <a:p>
            <a:pPr eaLnBrk="1" hangingPunct="1">
              <a:defRPr/>
            </a:pPr>
            <a:endParaRPr lang="en-US" dirty="0">
              <a:latin typeface="Arial" charset="0"/>
            </a:endParaRPr>
          </a:p>
        </p:txBody>
      </p:sp>
      <p:sp>
        <p:nvSpPr>
          <p:cNvPr id="3" name="Footer Placeholder 2"/>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a:lstStyle/>
          <a:p>
            <a:pPr eaLnBrk="1" hangingPunct="1">
              <a:spcBef>
                <a:spcPct val="0"/>
              </a:spcBef>
              <a:spcAft>
                <a:spcPct val="0"/>
              </a:spcAft>
            </a:pPr>
            <a:r>
              <a:rPr lang="en-US" dirty="0">
                <a:latin typeface="Times New Roman" charset="0"/>
                <a:cs typeface="Times New Roman" charset="0"/>
              </a:rPr>
              <a:t>When replacing glass, be sure to remove the broken pane. Next, measure the opening and cut a new pane from a glass sheet.</a:t>
            </a:r>
          </a:p>
          <a:p>
            <a:pPr eaLnBrk="1" hangingPunct="1"/>
            <a:r>
              <a:rPr lang="en-US" dirty="0">
                <a:latin typeface="Times New Roman" charset="0"/>
                <a:cs typeface="Times New Roman" charset="0"/>
              </a:rPr>
              <a:t>Important glazier tools:</a:t>
            </a:r>
          </a:p>
          <a:p>
            <a:pPr marL="440695" indent="-220348" eaLnBrk="1" hangingPunct="1">
              <a:spcBef>
                <a:spcPct val="0"/>
              </a:spcBef>
              <a:spcAft>
                <a:spcPct val="0"/>
              </a:spcAft>
              <a:buFont typeface="Symbol" charset="2"/>
              <a:buChar char="·"/>
            </a:pPr>
            <a:r>
              <a:rPr lang="en-US" dirty="0">
                <a:latin typeface="Times New Roman" charset="0"/>
                <a:cs typeface="Times New Roman" charset="0"/>
              </a:rPr>
              <a:t>Drywall square </a:t>
            </a:r>
          </a:p>
          <a:p>
            <a:pPr marL="440695" indent="-220348" eaLnBrk="1" hangingPunct="1">
              <a:spcBef>
                <a:spcPct val="0"/>
              </a:spcBef>
              <a:spcAft>
                <a:spcPct val="0"/>
              </a:spcAft>
              <a:buFont typeface="Symbol" charset="2"/>
              <a:buChar char="·"/>
            </a:pPr>
            <a:r>
              <a:rPr lang="en-US" dirty="0">
                <a:latin typeface="Times New Roman" charset="0"/>
                <a:cs typeface="Times New Roman" charset="0"/>
              </a:rPr>
              <a:t>Glass cutter </a:t>
            </a:r>
          </a:p>
          <a:p>
            <a:pPr marL="440695" indent="-220348" eaLnBrk="1" hangingPunct="1">
              <a:spcBef>
                <a:spcPct val="0"/>
              </a:spcBef>
              <a:spcAft>
                <a:spcPct val="0"/>
              </a:spcAft>
              <a:buFont typeface="Symbol" charset="2"/>
              <a:buChar char="·"/>
            </a:pPr>
            <a:r>
              <a:rPr lang="en-US" dirty="0">
                <a:latin typeface="Times New Roman" charset="0"/>
                <a:cs typeface="Times New Roman" charset="0"/>
              </a:rPr>
              <a:t>Wax crayon </a:t>
            </a:r>
          </a:p>
          <a:p>
            <a:pPr marL="440695" indent="-220348" eaLnBrk="1" hangingPunct="1">
              <a:spcBef>
                <a:spcPct val="0"/>
              </a:spcBef>
              <a:spcAft>
                <a:spcPct val="0"/>
              </a:spcAft>
              <a:buFont typeface="Symbol" charset="2"/>
              <a:buChar char="·"/>
            </a:pPr>
            <a:r>
              <a:rPr lang="en-US" dirty="0">
                <a:latin typeface="Times New Roman" charset="0"/>
                <a:cs typeface="Times New Roman" charset="0"/>
              </a:rPr>
              <a:t>Tape measure </a:t>
            </a:r>
          </a:p>
          <a:p>
            <a:pPr marL="440695" indent="-220348" eaLnBrk="1" hangingPunct="1">
              <a:spcBef>
                <a:spcPct val="0"/>
              </a:spcBef>
              <a:spcAft>
                <a:spcPct val="0"/>
              </a:spcAft>
              <a:buFont typeface="Symbol" charset="2"/>
              <a:buChar char="·"/>
            </a:pPr>
            <a:r>
              <a:rPr lang="en-US" dirty="0">
                <a:latin typeface="Times New Roman" charset="0"/>
                <a:cs typeface="Times New Roman" charset="0"/>
              </a:rPr>
              <a:t>Glaziers’ points </a:t>
            </a:r>
          </a:p>
          <a:p>
            <a:pPr marL="440695" indent="-220348" eaLnBrk="1" hangingPunct="1">
              <a:spcBef>
                <a:spcPct val="0"/>
              </a:spcBef>
              <a:spcAft>
                <a:spcPct val="0"/>
              </a:spcAft>
              <a:buFont typeface="Symbol" charset="2"/>
              <a:buChar char="·"/>
            </a:pPr>
            <a:r>
              <a:rPr lang="en-US" dirty="0">
                <a:latin typeface="Times New Roman" charset="0"/>
                <a:cs typeface="Times New Roman" charset="0"/>
              </a:rPr>
              <a:t>Putty knife</a:t>
            </a:r>
          </a:p>
          <a:p>
            <a:pPr marL="440695" indent="-220348" eaLnBrk="1" hangingPunct="1">
              <a:spcBef>
                <a:spcPct val="0"/>
              </a:spcBef>
              <a:spcAft>
                <a:spcPct val="0"/>
              </a:spcAft>
              <a:buFont typeface="Symbol" charset="2"/>
              <a:buChar char="·"/>
            </a:pPr>
            <a:r>
              <a:rPr lang="en-US" dirty="0">
                <a:latin typeface="Times New Roman" charset="0"/>
                <a:cs typeface="Times New Roman" charset="0"/>
              </a:rPr>
              <a:t>Safety glasses and gloves </a:t>
            </a:r>
          </a:p>
          <a:p>
            <a:pPr marL="440695" indent="-220348" eaLnBrk="1" hangingPunct="1">
              <a:spcBef>
                <a:spcPct val="0"/>
              </a:spcBef>
              <a:spcAft>
                <a:spcPct val="0"/>
              </a:spcAft>
              <a:buFont typeface="Symbol" charset="2"/>
              <a:buChar char="·"/>
            </a:pPr>
            <a:r>
              <a:rPr lang="en-US" dirty="0">
                <a:latin typeface="Times New Roman" charset="0"/>
                <a:cs typeface="Times New Roman" charset="0"/>
              </a:rPr>
              <a:t>Glazing compound</a:t>
            </a:r>
          </a:p>
          <a:p>
            <a:pPr marL="276965" indent="-232589" eaLnBrk="1" hangingPunct="1">
              <a:spcBef>
                <a:spcPct val="0"/>
              </a:spcBef>
              <a:spcAft>
                <a:spcPct val="0"/>
              </a:spcAft>
              <a:buFont typeface="Symbol" charset="2"/>
              <a:buChar char="·"/>
            </a:pPr>
            <a:endParaRPr lang="en-US" b="1" dirty="0">
              <a:latin typeface="Times New Roman" charset="0"/>
              <a:cs typeface="Times New Roman" charset="0"/>
            </a:endParaRPr>
          </a:p>
          <a:p>
            <a:pPr marL="276965" indent="-232589" eaLnBrk="1" hangingPunct="1">
              <a:spcBef>
                <a:spcPct val="0"/>
              </a:spcBef>
              <a:spcAft>
                <a:spcPct val="0"/>
              </a:spcAft>
            </a:pPr>
            <a:endParaRPr lang="en-US" b="1" dirty="0">
              <a:latin typeface="Times New Roman" charset="0"/>
              <a:cs typeface="Times New Roman" charset="0"/>
            </a:endParaRPr>
          </a:p>
          <a:p>
            <a:pPr marL="276965" indent="-232589" eaLnBrk="1" hangingPunct="1"/>
            <a:endParaRPr lang="en-US" dirty="0">
              <a:latin typeface="Arial" charset="0"/>
              <a:cs typeface="Times New Roman" charset="0"/>
            </a:endParaRPr>
          </a:p>
        </p:txBody>
      </p:sp>
      <p:sp>
        <p:nvSpPr>
          <p:cNvPr id="3" name="Footer Placeholder 2"/>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pPr eaLnBrk="1" hangingPunct="1"/>
            <a:r>
              <a:rPr lang="en-US" dirty="0">
                <a:latin typeface="Times New Roman" charset="0"/>
                <a:cs typeface="Times New Roman" charset="0"/>
              </a:rPr>
              <a:t>This is an illustration of major door components:</a:t>
            </a:r>
          </a:p>
          <a:p>
            <a:pPr eaLnBrk="1" hangingPunct="1">
              <a:spcBef>
                <a:spcPts val="302"/>
              </a:spcBef>
              <a:spcAft>
                <a:spcPts val="302"/>
              </a:spcAft>
            </a:pPr>
            <a:r>
              <a:rPr lang="en-US" b="1" i="1" dirty="0">
                <a:latin typeface="Times New Roman" charset="0"/>
                <a:cs typeface="Times New Roman" charset="0"/>
              </a:rPr>
              <a:t>Hinges:</a:t>
            </a:r>
            <a:r>
              <a:rPr lang="en-US" dirty="0">
                <a:latin typeface="Times New Roman" charset="0"/>
                <a:cs typeface="Times New Roman" charset="0"/>
              </a:rPr>
              <a:t> The metal objects that attach your door to the jamb, normally with screws. They can be made from brass, steel, iron, or other metals.</a:t>
            </a:r>
          </a:p>
          <a:p>
            <a:pPr eaLnBrk="1" hangingPunct="1">
              <a:spcBef>
                <a:spcPts val="302"/>
              </a:spcBef>
              <a:spcAft>
                <a:spcPts val="302"/>
              </a:spcAft>
            </a:pPr>
            <a:r>
              <a:rPr lang="en-US" b="1" i="1" dirty="0">
                <a:latin typeface="Times New Roman" charset="0"/>
                <a:cs typeface="Times New Roman" charset="0"/>
              </a:rPr>
              <a:t>Door Casing: </a:t>
            </a:r>
            <a:r>
              <a:rPr lang="en-US" dirty="0">
                <a:latin typeface="Times New Roman" charset="0"/>
                <a:cs typeface="Times New Roman" charset="0"/>
              </a:rPr>
              <a:t>A wooden trim around doors that covers the seam between the jamb and the wall.</a:t>
            </a:r>
          </a:p>
          <a:p>
            <a:pPr eaLnBrk="1" hangingPunct="1">
              <a:spcBef>
                <a:spcPts val="302"/>
              </a:spcBef>
              <a:spcAft>
                <a:spcPts val="302"/>
              </a:spcAft>
            </a:pPr>
            <a:r>
              <a:rPr lang="en-US" b="1" i="1" dirty="0">
                <a:latin typeface="Times New Roman" charset="0"/>
                <a:cs typeface="Times New Roman" charset="0"/>
              </a:rPr>
              <a:t>Jambs:</a:t>
            </a:r>
            <a:r>
              <a:rPr lang="en-US" dirty="0">
                <a:latin typeface="Times New Roman" charset="0"/>
                <a:cs typeface="Times New Roman" charset="0"/>
              </a:rPr>
              <a:t> The wood that surrounds the door unit to which the door is attached on the hinge side.</a:t>
            </a:r>
          </a:p>
          <a:p>
            <a:pPr eaLnBrk="1" hangingPunct="1">
              <a:spcBef>
                <a:spcPts val="302"/>
              </a:spcBef>
              <a:spcAft>
                <a:spcPts val="302"/>
              </a:spcAft>
            </a:pPr>
            <a:r>
              <a:rPr lang="en-US" b="1" i="1" dirty="0">
                <a:latin typeface="Times New Roman" charset="0"/>
                <a:cs typeface="Times New Roman" charset="0"/>
              </a:rPr>
              <a:t>Door Stop: </a:t>
            </a:r>
            <a:r>
              <a:rPr lang="en-US" dirty="0">
                <a:latin typeface="Times New Roman" charset="0"/>
                <a:cs typeface="Times New Roman" charset="0"/>
              </a:rPr>
              <a:t>The wood trim fastened to the inside of the jamb that positions the door within the jamb and into the latching mechanism. </a:t>
            </a:r>
          </a:p>
          <a:p>
            <a:pPr eaLnBrk="1" hangingPunct="1">
              <a:spcBef>
                <a:spcPts val="302"/>
              </a:spcBef>
              <a:spcAft>
                <a:spcPts val="302"/>
              </a:spcAft>
            </a:pPr>
            <a:r>
              <a:rPr lang="en-US" b="1" i="1" dirty="0">
                <a:latin typeface="Times New Roman" charset="0"/>
                <a:cs typeface="Times New Roman" charset="0"/>
              </a:rPr>
              <a:t>Threshold:</a:t>
            </a:r>
            <a:r>
              <a:rPr lang="en-US" dirty="0">
                <a:latin typeface="Times New Roman" charset="0"/>
                <a:cs typeface="Times New Roman" charset="0"/>
              </a:rPr>
              <a:t> A beveled wood member fastened to the floor and situated between the side jambs. The threshold seals the space between the bottom of the door and the floor.</a:t>
            </a:r>
          </a:p>
          <a:p>
            <a:pPr eaLnBrk="1" hangingPunct="1">
              <a:spcBef>
                <a:spcPts val="302"/>
              </a:spcBef>
              <a:spcAft>
                <a:spcPts val="302"/>
              </a:spcAft>
            </a:pPr>
            <a:r>
              <a:rPr lang="en-US" dirty="0">
                <a:latin typeface="Times New Roman" charset="0"/>
                <a:cs typeface="Times New Roman" charset="0"/>
              </a:rPr>
              <a:t>On the door itself:</a:t>
            </a:r>
          </a:p>
          <a:p>
            <a:pPr eaLnBrk="1" hangingPunct="1">
              <a:spcBef>
                <a:spcPts val="302"/>
              </a:spcBef>
              <a:spcAft>
                <a:spcPts val="302"/>
              </a:spcAft>
            </a:pPr>
            <a:r>
              <a:rPr lang="en-US" b="1" i="1" dirty="0">
                <a:latin typeface="Times New Roman" charset="0"/>
                <a:cs typeface="Times New Roman" charset="0"/>
              </a:rPr>
              <a:t>Rails: </a:t>
            </a:r>
            <a:r>
              <a:rPr lang="en-US" dirty="0">
                <a:latin typeface="Times New Roman" charset="0"/>
                <a:cs typeface="Times New Roman" charset="0"/>
              </a:rPr>
              <a:t>Horizontal framing members of a door.</a:t>
            </a:r>
          </a:p>
          <a:p>
            <a:pPr eaLnBrk="1" hangingPunct="1">
              <a:spcBef>
                <a:spcPts val="302"/>
              </a:spcBef>
              <a:spcAft>
                <a:spcPts val="302"/>
              </a:spcAft>
            </a:pPr>
            <a:r>
              <a:rPr lang="en-US" b="1" i="1" dirty="0">
                <a:latin typeface="Times New Roman" charset="0"/>
                <a:cs typeface="Times New Roman" charset="0"/>
              </a:rPr>
              <a:t>Stiles:</a:t>
            </a:r>
            <a:r>
              <a:rPr lang="en-US" dirty="0">
                <a:latin typeface="Times New Roman" charset="0"/>
                <a:cs typeface="Times New Roman" charset="0"/>
              </a:rPr>
              <a:t> Full-length vertical framing members of a door.</a:t>
            </a:r>
          </a:p>
          <a:p>
            <a:pPr eaLnBrk="1" hangingPunct="1">
              <a:spcBef>
                <a:spcPts val="302"/>
              </a:spcBef>
              <a:spcAft>
                <a:spcPts val="302"/>
              </a:spcAft>
            </a:pPr>
            <a:r>
              <a:rPr lang="en-US" b="1" i="1" dirty="0">
                <a:latin typeface="Times New Roman" charset="0"/>
                <a:cs typeface="Times New Roman" charset="0"/>
              </a:rPr>
              <a:t>Mullions:</a:t>
            </a:r>
            <a:r>
              <a:rPr lang="en-US" dirty="0">
                <a:latin typeface="Times New Roman" charset="0"/>
                <a:cs typeface="Times New Roman" charset="0"/>
              </a:rPr>
              <a:t> Vertical framing members that don’t run the full length of a door.</a:t>
            </a:r>
          </a:p>
          <a:p>
            <a:pPr eaLnBrk="1" hangingPunct="1">
              <a:spcBef>
                <a:spcPts val="302"/>
              </a:spcBef>
              <a:spcAft>
                <a:spcPts val="302"/>
              </a:spcAft>
            </a:pPr>
            <a:r>
              <a:rPr lang="en-US" b="1" i="1" dirty="0">
                <a:latin typeface="Times New Roman" charset="0"/>
                <a:cs typeface="Times New Roman" charset="0"/>
              </a:rPr>
              <a:t>Panel:</a:t>
            </a:r>
            <a:r>
              <a:rPr lang="en-US" dirty="0">
                <a:latin typeface="Times New Roman" charset="0"/>
                <a:cs typeface="Times New Roman" charset="0"/>
              </a:rPr>
              <a:t> Parts of a door between the rails and stiles or mullions.</a:t>
            </a:r>
          </a:p>
          <a:p>
            <a:pPr eaLnBrk="1" hangingPunct="1"/>
            <a:endParaRPr lang="en-US" dirty="0">
              <a:latin typeface="Arial" charset="0"/>
              <a:cs typeface="Times New Roman" charset="0"/>
            </a:endParaRPr>
          </a:p>
        </p:txBody>
      </p:sp>
      <p:sp>
        <p:nvSpPr>
          <p:cNvPr id="3" name="Footer Placeholder 2"/>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884" name="Rectangle 3"/>
          <p:cNvSpPr>
            <a:spLocks noGrp="1" noChangeArrowheads="1"/>
          </p:cNvSpPr>
          <p:nvPr>
            <p:ph type="body" idx="1"/>
          </p:nvPr>
        </p:nvSpPr>
        <p:spPr>
          <a:ln/>
        </p:spPr>
        <p:txBody>
          <a:bodyPr/>
          <a:lstStyle/>
          <a:p>
            <a:pPr eaLnBrk="1" hangingPunct="1">
              <a:spcBef>
                <a:spcPct val="0"/>
              </a:spcBef>
              <a:spcAft>
                <a:spcPct val="0"/>
              </a:spcAft>
            </a:pPr>
            <a:r>
              <a:rPr lang="en-US" dirty="0">
                <a:solidFill>
                  <a:schemeClr val="tx1"/>
                </a:solidFill>
              </a:rPr>
              <a:t>Replace doors</a:t>
            </a:r>
            <a:r>
              <a:rPr lang="en-US" i="1" dirty="0">
                <a:solidFill>
                  <a:schemeClr val="tx1"/>
                </a:solidFill>
              </a:rPr>
              <a:t> only </a:t>
            </a:r>
            <a:r>
              <a:rPr lang="en-US" dirty="0">
                <a:solidFill>
                  <a:schemeClr val="tx1"/>
                </a:solidFill>
              </a:rPr>
              <a:t>when:</a:t>
            </a:r>
          </a:p>
          <a:p>
            <a:pPr marL="440695" lvl="2" indent="-220348">
              <a:spcBef>
                <a:spcPts val="0"/>
              </a:spcBef>
              <a:spcAft>
                <a:spcPts val="0"/>
              </a:spcAft>
              <a:buFont typeface="Symbol" pitchFamily="18" charset="2"/>
              <a:buChar char="·"/>
              <a:defRPr/>
            </a:pPr>
            <a:r>
              <a:rPr lang="en-US" dirty="0">
                <a:solidFill>
                  <a:srgbClr val="000000"/>
                </a:solidFill>
              </a:rPr>
              <a:t>It is shown to have a favorable SIR.</a:t>
            </a:r>
          </a:p>
          <a:p>
            <a:pPr marL="440695" lvl="2" indent="-220348">
              <a:spcBef>
                <a:spcPts val="0"/>
              </a:spcBef>
              <a:spcAft>
                <a:spcPts val="0"/>
              </a:spcAft>
              <a:buFont typeface="Symbol" pitchFamily="18" charset="2"/>
              <a:buChar char="·"/>
              <a:defRPr/>
            </a:pPr>
            <a:r>
              <a:rPr lang="en-US" dirty="0">
                <a:solidFill>
                  <a:srgbClr val="000000"/>
                </a:solidFill>
              </a:rPr>
              <a:t>It can be justified as an incidental repair</a:t>
            </a:r>
            <a:r>
              <a:rPr lang="en-US" dirty="0">
                <a:solidFill>
                  <a:srgbClr val="000000"/>
                </a:solidFill>
                <a:latin typeface="Times New Roman" charset="0"/>
              </a:rPr>
              <a:t>. </a:t>
            </a:r>
          </a:p>
          <a:p>
            <a:pPr marL="440695" lvl="2" indent="-220348">
              <a:spcBef>
                <a:spcPts val="0"/>
              </a:spcBef>
              <a:spcAft>
                <a:spcPts val="0"/>
              </a:spcAft>
              <a:buFont typeface="Symbol" pitchFamily="18" charset="2"/>
              <a:buChar char="·"/>
              <a:defRPr/>
            </a:pPr>
            <a:endParaRPr lang="en-US" dirty="0">
              <a:latin typeface="Times New Roman" charset="0"/>
            </a:endParaRPr>
          </a:p>
          <a:p>
            <a:pPr eaLnBrk="1" hangingPunct="1">
              <a:spcBef>
                <a:spcPts val="0"/>
              </a:spcBef>
              <a:spcAft>
                <a:spcPts val="0"/>
              </a:spcAft>
              <a:defRPr/>
            </a:pPr>
            <a:r>
              <a:rPr lang="en-US" dirty="0">
                <a:solidFill>
                  <a:srgbClr val="000000"/>
                </a:solidFill>
                <a:latin typeface="Times New Roman" charset="0"/>
              </a:rPr>
              <a:t>Apply weatherstripping, door stops, door sweeps, or thresholds. Repair or replace locksets, latches, and hinges. </a:t>
            </a:r>
          </a:p>
          <a:p>
            <a:pPr eaLnBrk="1" hangingPunct="1">
              <a:spcBef>
                <a:spcPts val="0"/>
              </a:spcBef>
              <a:spcAft>
                <a:spcPts val="0"/>
              </a:spcAft>
              <a:defRPr/>
            </a:pPr>
            <a:endParaRPr lang="en-US" dirty="0">
              <a:solidFill>
                <a:srgbClr val="000000"/>
              </a:solidFill>
              <a:latin typeface="Times New Roman" charset="0"/>
            </a:endParaRPr>
          </a:p>
          <a:p>
            <a:pPr eaLnBrk="1" hangingPunct="1">
              <a:spcBef>
                <a:spcPts val="0"/>
              </a:spcBef>
              <a:spcAft>
                <a:spcPts val="0"/>
              </a:spcAft>
              <a:defRPr/>
            </a:pPr>
            <a:r>
              <a:rPr lang="en-US" dirty="0">
                <a:solidFill>
                  <a:srgbClr val="000000"/>
                </a:solidFill>
                <a:latin typeface="Times New Roman" charset="0"/>
              </a:rPr>
              <a:t>Weatherization measures must have an SIR equal to or greater than 1 to be considered.</a:t>
            </a:r>
          </a:p>
          <a:p>
            <a:pPr marL="278221" indent="-232929" eaLnBrk="1" hangingPunct="1">
              <a:defRPr/>
            </a:pPr>
            <a:endParaRPr lang="en-US" dirty="0">
              <a:latin typeface="Arial" charset="0"/>
            </a:endParaRPr>
          </a:p>
        </p:txBody>
      </p:sp>
      <p:sp>
        <p:nvSpPr>
          <p:cNvPr id="3" name="Footer Placeholder 2"/>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0932" name="Rectangle 3"/>
          <p:cNvSpPr>
            <a:spLocks noGrp="1" noChangeArrowheads="1"/>
          </p:cNvSpPr>
          <p:nvPr>
            <p:ph type="body" idx="1"/>
          </p:nvPr>
        </p:nvSpPr>
        <p:spPr>
          <a:ln/>
        </p:spPr>
        <p:txBody>
          <a:bodyPr/>
          <a:lstStyle/>
          <a:p>
            <a:pPr eaLnBrk="1" hangingPunct="1">
              <a:spcBef>
                <a:spcPts val="306"/>
              </a:spcBef>
              <a:spcAft>
                <a:spcPts val="306"/>
              </a:spcAft>
              <a:defRPr/>
            </a:pPr>
            <a:r>
              <a:rPr lang="en-US" dirty="0">
                <a:latin typeface="Times New Roman" charset="0"/>
              </a:rPr>
              <a:t>There are a couple of options for door replacement:</a:t>
            </a:r>
          </a:p>
          <a:p>
            <a:pPr eaLnBrk="1" hangingPunct="1">
              <a:spcBef>
                <a:spcPts val="306"/>
              </a:spcBef>
              <a:spcAft>
                <a:spcPts val="306"/>
              </a:spcAft>
              <a:defRPr/>
            </a:pPr>
            <a:r>
              <a:rPr lang="en-US" dirty="0">
                <a:latin typeface="Times New Roman" charset="0"/>
              </a:rPr>
              <a:t>1) Replace the existing door with a solid core wood door blank.</a:t>
            </a:r>
          </a:p>
          <a:p>
            <a:pPr marL="440695" indent="-220348" eaLnBrk="1" hangingPunct="1">
              <a:spcBef>
                <a:spcPts val="0"/>
              </a:spcBef>
              <a:spcAft>
                <a:spcPts val="0"/>
              </a:spcAft>
              <a:buFont typeface="Symbol" charset="2"/>
              <a:buChar char="·"/>
              <a:defRPr/>
            </a:pPr>
            <a:r>
              <a:rPr lang="en-US" dirty="0">
                <a:latin typeface="Times New Roman" charset="0"/>
              </a:rPr>
              <a:t>Use this method only if the existing rough opening is reasonably square and the frame is in good shape. </a:t>
            </a:r>
          </a:p>
          <a:p>
            <a:pPr marL="440695" indent="-220348" eaLnBrk="1" hangingPunct="1">
              <a:spcBef>
                <a:spcPts val="0"/>
              </a:spcBef>
              <a:spcAft>
                <a:spcPts val="0"/>
              </a:spcAft>
              <a:buFont typeface="Symbol" charset="2"/>
              <a:buChar char="·"/>
              <a:defRPr/>
            </a:pPr>
            <a:r>
              <a:rPr lang="en-US" dirty="0">
                <a:latin typeface="Times New Roman" charset="0"/>
              </a:rPr>
              <a:t>This involves trimming a solid core door blank to fit, placing hinges, installing a lockset, </a:t>
            </a:r>
            <a:r>
              <a:rPr lang="en-US" dirty="0" err="1">
                <a:latin typeface="Times New Roman" charset="0"/>
              </a:rPr>
              <a:t>weatherstripping</a:t>
            </a:r>
            <a:r>
              <a:rPr lang="en-US" dirty="0">
                <a:latin typeface="Times New Roman" charset="0"/>
              </a:rPr>
              <a:t>, and priming. </a:t>
            </a:r>
          </a:p>
          <a:p>
            <a:pPr marL="440695" indent="-220348" eaLnBrk="1" hangingPunct="1">
              <a:spcBef>
                <a:spcPts val="0"/>
              </a:spcBef>
              <a:spcAft>
                <a:spcPts val="0"/>
              </a:spcAft>
              <a:buFont typeface="Symbol" charset="2"/>
              <a:buChar char="·"/>
              <a:defRPr/>
            </a:pPr>
            <a:r>
              <a:rPr lang="en-US" dirty="0">
                <a:latin typeface="Times New Roman" charset="0"/>
              </a:rPr>
              <a:t>A skilled carpenter with the right tools can install a door in about two hours. </a:t>
            </a:r>
          </a:p>
          <a:p>
            <a:pPr marL="440695" indent="-220348" eaLnBrk="1" hangingPunct="1">
              <a:spcBef>
                <a:spcPts val="0"/>
              </a:spcBef>
              <a:spcAft>
                <a:spcPts val="0"/>
              </a:spcAft>
              <a:buFont typeface="Symbol" charset="2"/>
              <a:buChar char="·"/>
              <a:defRPr/>
            </a:pPr>
            <a:r>
              <a:rPr lang="en-US" dirty="0">
                <a:latin typeface="Times New Roman" charset="0"/>
              </a:rPr>
              <a:t>Manufacture doors on site for special situations such as open coal access areas adjacent to conditioned basements.</a:t>
            </a:r>
          </a:p>
          <a:p>
            <a:pPr marL="440695" indent="-220348" eaLnBrk="1" hangingPunct="1">
              <a:spcBef>
                <a:spcPts val="0"/>
              </a:spcBef>
              <a:spcAft>
                <a:spcPts val="0"/>
              </a:spcAft>
              <a:buFont typeface="Symbol" charset="2"/>
              <a:buChar char="·"/>
              <a:defRPr/>
            </a:pPr>
            <a:r>
              <a:rPr lang="en-US" dirty="0">
                <a:latin typeface="Times New Roman" charset="0"/>
              </a:rPr>
              <a:t>Use lead-safe work practices when lead-based paint will be disturbed.</a:t>
            </a:r>
          </a:p>
          <a:p>
            <a:pPr marL="279516" indent="-232929" eaLnBrk="1" hangingPunct="1">
              <a:spcBef>
                <a:spcPts val="0"/>
              </a:spcBef>
              <a:spcAft>
                <a:spcPts val="0"/>
              </a:spcAft>
              <a:defRPr/>
            </a:pPr>
            <a:endParaRPr lang="en-US" dirty="0">
              <a:latin typeface="Times New Roman" charset="0"/>
            </a:endParaRPr>
          </a:p>
          <a:p>
            <a:pPr eaLnBrk="1" hangingPunct="1">
              <a:spcBef>
                <a:spcPts val="306"/>
              </a:spcBef>
              <a:spcAft>
                <a:spcPts val="306"/>
              </a:spcAft>
              <a:defRPr/>
            </a:pPr>
            <a:r>
              <a:rPr lang="en-US" dirty="0">
                <a:latin typeface="Times New Roman" charset="0"/>
              </a:rPr>
              <a:t>2) Install a pre-hung, energy-efficient unit that will fit the rough opening. </a:t>
            </a:r>
          </a:p>
          <a:p>
            <a:pPr marL="440695" indent="-220348" eaLnBrk="1" hangingPunct="1">
              <a:spcBef>
                <a:spcPts val="0"/>
              </a:spcBef>
              <a:spcAft>
                <a:spcPts val="0"/>
              </a:spcAft>
              <a:buFont typeface="Symbol" charset="2"/>
              <a:buChar char="·"/>
              <a:defRPr/>
            </a:pPr>
            <a:r>
              <a:rPr lang="en-US" dirty="0">
                <a:latin typeface="Times New Roman" charset="0"/>
              </a:rPr>
              <a:t>Consider installing a pre-hung unit if a commercially available unit will fit the rough opening. </a:t>
            </a:r>
          </a:p>
          <a:p>
            <a:pPr marL="440695" indent="-220348" eaLnBrk="1" hangingPunct="1">
              <a:spcBef>
                <a:spcPts val="0"/>
              </a:spcBef>
              <a:spcAft>
                <a:spcPts val="0"/>
              </a:spcAft>
              <a:buFont typeface="Symbol" charset="2"/>
              <a:buChar char="·"/>
              <a:defRPr/>
            </a:pPr>
            <a:r>
              <a:rPr lang="en-US" dirty="0">
                <a:latin typeface="Times New Roman" charset="0"/>
              </a:rPr>
              <a:t>This can be accomplished in much less time than retrofitting a door blank. </a:t>
            </a:r>
          </a:p>
          <a:p>
            <a:pPr marL="440695" indent="-220348" eaLnBrk="1" hangingPunct="1">
              <a:spcBef>
                <a:spcPts val="0"/>
              </a:spcBef>
              <a:spcAft>
                <a:spcPts val="0"/>
              </a:spcAft>
              <a:buFont typeface="Symbol" charset="2"/>
              <a:buChar char="·"/>
              <a:defRPr/>
            </a:pPr>
            <a:r>
              <a:rPr lang="en-US" dirty="0">
                <a:latin typeface="Times New Roman" charset="0"/>
              </a:rPr>
              <a:t>Use lead-safe work practices when lead-based paint will be disturbed.</a:t>
            </a:r>
            <a:endParaRPr lang="en-US" b="1" dirty="0">
              <a:latin typeface="Times New Roman" charset="0"/>
            </a:endParaRPr>
          </a:p>
          <a:p>
            <a:pPr eaLnBrk="1" hangingPunct="1">
              <a:spcBef>
                <a:spcPts val="306"/>
              </a:spcBef>
              <a:spcAft>
                <a:spcPts val="306"/>
              </a:spcAft>
              <a:defRPr/>
            </a:pPr>
            <a:endParaRPr lang="en-US" dirty="0">
              <a:latin typeface="Arial" charset="0"/>
            </a:endParaRPr>
          </a:p>
        </p:txBody>
      </p:sp>
      <p:sp>
        <p:nvSpPr>
          <p:cNvPr id="3" name="Footer Placeholder 2"/>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r>
              <a:rPr lang="en-US" dirty="0">
                <a:solidFill>
                  <a:schemeClr val="tx1"/>
                </a:solidFill>
              </a:rPr>
              <a:t>A good knowledge of residential construction terminology helps auditors communicate clear instructions to crews and contractors.</a:t>
            </a:r>
          </a:p>
          <a:p>
            <a:pPr eaLnBrk="1" hangingPunct="1"/>
            <a:r>
              <a:rPr lang="en-US" dirty="0">
                <a:solidFill>
                  <a:schemeClr val="tx1"/>
                </a:solidFill>
              </a:rPr>
              <a:t>Different framing configurations will require different strategies for controlling air leakage pathways.</a:t>
            </a:r>
          </a:p>
          <a:p>
            <a:pPr eaLnBrk="1" hangingPunct="1"/>
            <a:r>
              <a:rPr lang="en-US" dirty="0"/>
              <a:t>Window and door replacements are generally not cost effective because they generally do not meet the minimum energy savings to investment ratio required by DOE. </a:t>
            </a:r>
            <a:endParaRPr lang="en-US" dirty="0">
              <a:solidFill>
                <a:schemeClr val="tx1"/>
              </a:solidFill>
            </a:endParaRPr>
          </a:p>
          <a:p>
            <a:pPr eaLnBrk="1" hangingPunct="1"/>
            <a:r>
              <a:rPr lang="en-US" i="1" dirty="0">
                <a:solidFill>
                  <a:schemeClr val="tx1">
                    <a:lumMod val="50000"/>
                    <a:lumOff val="50000"/>
                  </a:schemeClr>
                </a:solidFill>
              </a:rPr>
              <a:t>Present this slide as an interactive discussion, soliciting personal examples from the trainees. Add your own personal examples and knowledge to supplement. </a:t>
            </a:r>
            <a:endParaRPr lang="en-US" dirty="0">
              <a:solidFill>
                <a:schemeClr val="tx1">
                  <a:lumMod val="50000"/>
                  <a:lumOff val="50000"/>
                </a:schemeClr>
              </a:solidFill>
            </a:endParaRPr>
          </a:p>
          <a:p>
            <a:pPr marL="276965" indent="-232589" eaLnBrk="1" hangingPunct="1"/>
            <a:endParaRPr lang="en-US" dirty="0">
              <a:latin typeface="Times New Roman" charset="0"/>
              <a:cs typeface="Times New Roman" charset="0"/>
            </a:endParaRPr>
          </a:p>
        </p:txBody>
      </p:sp>
      <p:sp>
        <p:nvSpPr>
          <p:cNvPr id="3" name="Footer Placeholder 2"/>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0695">
              <a:spcBef>
                <a:spcPts val="578"/>
              </a:spcBef>
              <a:spcAft>
                <a:spcPts val="578"/>
              </a:spcAft>
              <a:defRPr/>
            </a:pPr>
            <a:r>
              <a:rPr lang="en-US" i="1" dirty="0">
                <a:solidFill>
                  <a:schemeClr val="tx1">
                    <a:lumMod val="50000"/>
                    <a:lumOff val="50000"/>
                  </a:schemeClr>
                </a:solidFill>
              </a:rPr>
              <a:t>Take a look</a:t>
            </a:r>
            <a:r>
              <a:rPr lang="en-US" i="1" baseline="0" dirty="0">
                <a:solidFill>
                  <a:schemeClr val="tx1">
                    <a:lumMod val="50000"/>
                    <a:lumOff val="50000"/>
                  </a:schemeClr>
                </a:solidFill>
              </a:rPr>
              <a:t> at this cross section of a typical house and point out the basic features such as the foundation, and the kinds of equipment that reside there. Move up to the living space and attic. Then point out some classic air leakage sites as labeled. Have students note the direction of air leakage. </a:t>
            </a:r>
          </a:p>
          <a:p>
            <a:pPr defTabSz="440695">
              <a:spcBef>
                <a:spcPts val="578"/>
              </a:spcBef>
              <a:spcAft>
                <a:spcPts val="578"/>
              </a:spcAft>
              <a:defRPr/>
            </a:pPr>
            <a:r>
              <a:rPr lang="en-US" baseline="0" dirty="0"/>
              <a:t>The structure of a house, its framing, and other architectural features determine how a house loses heat. An understanding of how houses are put together and residential nomenclature are important to the auditor’s ability to communicate retrofit strategies to crews and contractors.</a:t>
            </a:r>
            <a:endParaRPr lang="en-US" dirty="0"/>
          </a:p>
          <a:p>
            <a:endParaRPr lang="en-US" dirty="0"/>
          </a:p>
        </p:txBody>
      </p:sp>
      <p:sp>
        <p:nvSpPr>
          <p:cNvPr id="5" name="Footer Placeholder 4"/>
          <p:cNvSpPr>
            <a:spLocks noGrp="1"/>
          </p:cNvSpPr>
          <p:nvPr>
            <p:ph type="ftr" sz="quarter" idx="10"/>
          </p:nvPr>
        </p:nvSpPr>
        <p:spPr/>
        <p:txBody>
          <a:bodyPr/>
          <a:lstStyle/>
          <a:p>
            <a:r>
              <a:rPr lang="en-US"/>
              <a:t>December 2012</a:t>
            </a:r>
            <a:endParaRPr lang="en-US" dirty="0"/>
          </a:p>
        </p:txBody>
      </p:sp>
      <p:sp>
        <p:nvSpPr>
          <p:cNvPr id="6" name="Slide Number Placeholder 5"/>
          <p:cNvSpPr>
            <a:spLocks noGrp="1"/>
          </p:cNvSpPr>
          <p:nvPr>
            <p:ph type="sldNum" sz="quarter" idx="11"/>
          </p:nvPr>
        </p:nvSpPr>
        <p:spPr/>
        <p:txBody>
          <a:bodyPr/>
          <a:lstStyle/>
          <a:p>
            <a:fld id="{3296432F-F3CA-4FEC-8E11-DCDC6587149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dirty="0">
                <a:latin typeface="Times New Roman" charset="0"/>
                <a:cs typeface="Times New Roman" charset="0"/>
              </a:rPr>
              <a:t>This is an illustration of generalized construction of a residential structure.</a:t>
            </a:r>
          </a:p>
          <a:p>
            <a:pPr marL="440695" indent="-220348">
              <a:spcBef>
                <a:spcPts val="0"/>
              </a:spcBef>
              <a:spcAft>
                <a:spcPts val="0"/>
              </a:spcAft>
              <a:buFont typeface="Symbol" pitchFamily="18" charset="2"/>
              <a:buChar char="·"/>
            </a:pPr>
            <a:r>
              <a:rPr lang="en-US" i="1" dirty="0">
                <a:solidFill>
                  <a:schemeClr val="tx1">
                    <a:lumMod val="50000"/>
                    <a:lumOff val="50000"/>
                  </a:schemeClr>
                </a:solidFill>
                <a:latin typeface="Times New Roman" charset="0"/>
                <a:cs typeface="Times New Roman" charset="0"/>
              </a:rPr>
              <a:t>Point out the parts on the slide and use the lab prop to test students on proper identification of  the parts.  </a:t>
            </a:r>
          </a:p>
          <a:p>
            <a:pPr marL="440695" indent="-220348">
              <a:spcBef>
                <a:spcPts val="0"/>
              </a:spcBef>
              <a:spcAft>
                <a:spcPts val="0"/>
              </a:spcAft>
              <a:buFont typeface="Symbol" pitchFamily="18" charset="2"/>
              <a:buChar char="·"/>
            </a:pPr>
            <a:r>
              <a:rPr lang="en-US" i="1" dirty="0">
                <a:solidFill>
                  <a:schemeClr val="tx1">
                    <a:lumMod val="50000"/>
                    <a:lumOff val="50000"/>
                  </a:schemeClr>
                </a:solidFill>
                <a:latin typeface="Times New Roman" charset="0"/>
                <a:cs typeface="Times New Roman" charset="0"/>
              </a:rPr>
              <a:t>If helpful, create a slide that hides the labels and have students name the framing and other details as you point to them.</a:t>
            </a: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0340" name="Rectangle 3"/>
          <p:cNvSpPr>
            <a:spLocks noGrp="1" noChangeArrowheads="1"/>
          </p:cNvSpPr>
          <p:nvPr>
            <p:ph type="body" idx="1"/>
          </p:nvPr>
        </p:nvSpPr>
        <p:spPr>
          <a:ln/>
        </p:spPr>
        <p:txBody>
          <a:bodyPr/>
          <a:lstStyle/>
          <a:p>
            <a:pPr eaLnBrk="1" hangingPunct="1">
              <a:defRPr/>
            </a:pPr>
            <a:r>
              <a:rPr lang="en-US" dirty="0">
                <a:latin typeface="Times New Roman" charset="0"/>
              </a:rPr>
              <a:t>Foundation characterisics of a basement include:</a:t>
            </a:r>
          </a:p>
          <a:p>
            <a:pPr marL="440695" indent="-220348" eaLnBrk="1" hangingPunct="1">
              <a:spcBef>
                <a:spcPts val="0"/>
              </a:spcBef>
              <a:spcAft>
                <a:spcPts val="0"/>
              </a:spcAft>
              <a:buFont typeface="Symbol" charset="2"/>
              <a:buChar char="·"/>
              <a:defRPr/>
            </a:pPr>
            <a:r>
              <a:rPr lang="en-US" dirty="0">
                <a:latin typeface="Times New Roman" charset="0"/>
              </a:rPr>
              <a:t>Basements are defined as full-height, below-grade structures that provide support for the home.</a:t>
            </a:r>
          </a:p>
          <a:p>
            <a:pPr marL="440695" indent="-220348" eaLnBrk="1" hangingPunct="1">
              <a:spcBef>
                <a:spcPts val="0"/>
              </a:spcBef>
              <a:spcAft>
                <a:spcPts val="0"/>
              </a:spcAft>
              <a:buFont typeface="Symbol" charset="2"/>
              <a:buChar char="·"/>
              <a:defRPr/>
            </a:pPr>
            <a:r>
              <a:rPr lang="en-US" dirty="0">
                <a:latin typeface="Times New Roman" charset="0"/>
              </a:rPr>
              <a:t>They contain the mechanical systems and often serve as limited use areas but may also be finished, full-use areas.</a:t>
            </a:r>
          </a:p>
          <a:p>
            <a:pPr marL="440695" indent="-220348" eaLnBrk="1" hangingPunct="1">
              <a:spcBef>
                <a:spcPts val="0"/>
              </a:spcBef>
              <a:spcAft>
                <a:spcPts val="0"/>
              </a:spcAft>
              <a:buFont typeface="Symbol" charset="2"/>
              <a:buChar char="·"/>
              <a:defRPr/>
            </a:pPr>
            <a:r>
              <a:rPr lang="en-US" dirty="0">
                <a:latin typeface="Times New Roman" charset="0"/>
              </a:rPr>
              <a:t>Temperature-moderating effects of the surrounding earth help maintain the interior space at a fairly constant temperature throughout the year. </a:t>
            </a:r>
          </a:p>
          <a:p>
            <a:pPr marL="279516" indent="-232929" eaLnBrk="1" hangingPunct="1">
              <a:spcBef>
                <a:spcPts val="0"/>
              </a:spcBef>
              <a:spcAft>
                <a:spcPts val="0"/>
              </a:spcAft>
              <a:defRPr/>
            </a:pPr>
            <a:endParaRPr lang="en-US" dirty="0">
              <a:latin typeface="Times New Roman" charset="0"/>
            </a:endParaRPr>
          </a:p>
          <a:p>
            <a:pPr marL="279516" indent="-232929" eaLnBrk="1" hangingPunct="1">
              <a:spcBef>
                <a:spcPts val="0"/>
              </a:spcBef>
              <a:defRPr/>
            </a:pPr>
            <a:r>
              <a:rPr lang="en-US" dirty="0">
                <a:latin typeface="Times New Roman" charset="0"/>
              </a:rPr>
              <a:t>Foundation characteristics of crawl spaces include:</a:t>
            </a:r>
          </a:p>
          <a:p>
            <a:pPr marL="440695" indent="-220348" eaLnBrk="1" hangingPunct="1">
              <a:spcBef>
                <a:spcPts val="0"/>
              </a:spcBef>
              <a:spcAft>
                <a:spcPts val="0"/>
              </a:spcAft>
              <a:buFont typeface="Symbol" charset="2"/>
              <a:buChar char="·"/>
              <a:defRPr/>
            </a:pPr>
            <a:r>
              <a:rPr lang="en-US" dirty="0">
                <a:latin typeface="Times New Roman" charset="0"/>
              </a:rPr>
              <a:t>Crawl spaces are constructed in the same manner as full basements but are more shallow. </a:t>
            </a:r>
          </a:p>
          <a:p>
            <a:pPr marL="440695" indent="-220348" eaLnBrk="1" hangingPunct="1">
              <a:spcBef>
                <a:spcPts val="0"/>
              </a:spcBef>
              <a:spcAft>
                <a:spcPts val="0"/>
              </a:spcAft>
              <a:buFont typeface="Symbol" charset="2"/>
              <a:buChar char="·"/>
              <a:defRPr/>
            </a:pPr>
            <a:r>
              <a:rPr lang="en-US" dirty="0">
                <a:latin typeface="Times New Roman" charset="0"/>
              </a:rPr>
              <a:t>Foundation heights up to three feet are typical. </a:t>
            </a:r>
          </a:p>
          <a:p>
            <a:pPr marL="440695" indent="-220348" eaLnBrk="1" hangingPunct="1">
              <a:spcBef>
                <a:spcPts val="0"/>
              </a:spcBef>
              <a:spcAft>
                <a:spcPts val="0"/>
              </a:spcAft>
              <a:buFont typeface="Symbol" charset="2"/>
              <a:buChar char="·"/>
              <a:defRPr/>
            </a:pPr>
            <a:r>
              <a:rPr lang="en-US" dirty="0">
                <a:latin typeface="Times New Roman" charset="0"/>
              </a:rPr>
              <a:t>They contain duct runs, plumbing, etc. </a:t>
            </a:r>
          </a:p>
          <a:p>
            <a:pPr marL="440695" indent="-220348" eaLnBrk="1" hangingPunct="1">
              <a:spcBef>
                <a:spcPts val="0"/>
              </a:spcBef>
              <a:spcAft>
                <a:spcPts val="0"/>
              </a:spcAft>
              <a:buFont typeface="Symbol" charset="2"/>
              <a:buChar char="·"/>
              <a:defRPr/>
            </a:pPr>
            <a:r>
              <a:rPr lang="en-US" dirty="0">
                <a:latin typeface="Times New Roman" charset="0"/>
              </a:rPr>
              <a:t>Because they are mostly above grade, unheated, and generally vented to the outside, the interior space experiences outside temperatures throughout the year.</a:t>
            </a:r>
          </a:p>
          <a:p>
            <a:pPr eaLnBrk="1" hangingPunct="1">
              <a:defRPr/>
            </a:pPr>
            <a:endParaRPr lang="en-US" dirty="0">
              <a:latin typeface="Arial" charset="0"/>
            </a:endParaRP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a:ln/>
        </p:spPr>
        <p:txBody>
          <a:bodyPr/>
          <a:lstStyle/>
          <a:p>
            <a:pPr>
              <a:defRPr/>
            </a:pPr>
            <a:r>
              <a:rPr lang="en-US" dirty="0">
                <a:latin typeface="Times New Roman"/>
              </a:rPr>
              <a:t>This is a photo of a </a:t>
            </a:r>
            <a:r>
              <a:rPr lang="en-US" b="1" i="1" dirty="0">
                <a:latin typeface="Times New Roman"/>
              </a:rPr>
              <a:t>box sill</a:t>
            </a:r>
            <a:r>
              <a:rPr lang="en-US" dirty="0">
                <a:latin typeface="Times New Roman"/>
              </a:rPr>
              <a:t>. The box sill shown is made up of the band joist and </a:t>
            </a:r>
            <a:r>
              <a:rPr lang="en-US" b="1" i="1" dirty="0">
                <a:latin typeface="Times New Roman"/>
              </a:rPr>
              <a:t>mud sill </a:t>
            </a:r>
            <a:r>
              <a:rPr lang="en-US" dirty="0">
                <a:latin typeface="Times New Roman"/>
              </a:rPr>
              <a:t>framing.</a:t>
            </a:r>
          </a:p>
          <a:p>
            <a:pPr>
              <a:defRPr/>
            </a:pPr>
            <a:r>
              <a:rPr lang="en-US" dirty="0">
                <a:latin typeface="Times New Roman"/>
              </a:rPr>
              <a:t>The box sill is a common perimeter leakage site in basements.</a:t>
            </a:r>
          </a:p>
          <a:p>
            <a:pPr eaLnBrk="1" hangingPunct="1">
              <a:defRPr/>
            </a:pPr>
            <a:endParaRPr lang="en-US" dirty="0">
              <a:latin typeface="Arial" pitchFamily="34" charset="0"/>
            </a:endParaRPr>
          </a:p>
        </p:txBody>
      </p:sp>
      <p:sp>
        <p:nvSpPr>
          <p:cNvPr id="3" name="Footer Placeholder 2"/>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normAutofit/>
          </a:bodyPr>
          <a:lstStyle/>
          <a:p>
            <a:pPr>
              <a:spcBef>
                <a:spcPts val="0"/>
              </a:spcBef>
              <a:spcAft>
                <a:spcPts val="0"/>
              </a:spcAft>
            </a:pPr>
            <a:r>
              <a:rPr lang="en-US" b="1" i="1" dirty="0">
                <a:latin typeface="Times New Roman" charset="0"/>
                <a:cs typeface="Times New Roman" charset="0"/>
              </a:rPr>
              <a:t>Balloon framing</a:t>
            </a:r>
            <a:r>
              <a:rPr lang="en-US" dirty="0">
                <a:latin typeface="Times New Roman" charset="0"/>
                <a:cs typeface="Times New Roman" charset="0"/>
              </a:rPr>
              <a:t> is a style of framing that uses long, vertical framing for the exterior walls and some interior walls. These long "studs" extend uninterrupted from the sill on top of the foundation up to the roof eaves. Floor joists are fastened to, and supported by, ledger boards that extend around the interior perimeter of the exterior wall. Balloon framing was the most common type of wood-frame construction from the late 19</a:t>
            </a:r>
            <a:r>
              <a:rPr lang="en-US" baseline="30000" dirty="0">
                <a:latin typeface="Times New Roman" charset="0"/>
                <a:cs typeface="Times New Roman" charset="0"/>
              </a:rPr>
              <a:t>th</a:t>
            </a:r>
            <a:r>
              <a:rPr lang="en-US" dirty="0">
                <a:latin typeface="Times New Roman" charset="0"/>
                <a:cs typeface="Times New Roman" charset="0"/>
              </a:rPr>
              <a:t> century through the late 1930s and is found throughout the entire United States. </a:t>
            </a:r>
          </a:p>
          <a:p>
            <a:pPr>
              <a:spcBef>
                <a:spcPts val="0"/>
              </a:spcBef>
              <a:spcAft>
                <a:spcPts val="0"/>
              </a:spcAft>
            </a:pPr>
            <a:endParaRPr lang="en-US" dirty="0">
              <a:latin typeface="Times New Roman" charset="0"/>
              <a:cs typeface="Times New Roman" charset="0"/>
            </a:endParaRPr>
          </a:p>
          <a:p>
            <a:pPr>
              <a:spcBef>
                <a:spcPts val="0"/>
              </a:spcBef>
              <a:spcAft>
                <a:spcPts val="0"/>
              </a:spcAft>
            </a:pPr>
            <a:r>
              <a:rPr lang="en-US" dirty="0">
                <a:latin typeface="Times New Roman" charset="0"/>
                <a:cs typeface="Times New Roman" charset="0"/>
              </a:rPr>
              <a:t>The disadvantage of balloon framing from an energy standpoint are the numerous air pathways through the framed wall and floor cavities. Air coming in at the bottom of the house is warmed and rises to the attic. </a:t>
            </a:r>
          </a:p>
          <a:p>
            <a:pPr>
              <a:spcBef>
                <a:spcPts val="0"/>
              </a:spcBef>
              <a:spcAft>
                <a:spcPts val="0"/>
              </a:spcAft>
            </a:pPr>
            <a:endParaRPr lang="en-US" i="1" dirty="0">
              <a:solidFill>
                <a:schemeClr val="tx1">
                  <a:lumMod val="50000"/>
                  <a:lumOff val="50000"/>
                </a:schemeClr>
              </a:solidFill>
              <a:latin typeface="Times New Roman" charset="0"/>
              <a:cs typeface="Times New Roman" charset="0"/>
            </a:endParaRPr>
          </a:p>
          <a:p>
            <a:pPr marL="165261" indent="-165261">
              <a:spcBef>
                <a:spcPts val="0"/>
              </a:spcBef>
              <a:spcAft>
                <a:spcPts val="0"/>
              </a:spcAft>
            </a:pPr>
            <a:r>
              <a:rPr lang="en-US" i="1" dirty="0">
                <a:solidFill>
                  <a:schemeClr val="tx1">
                    <a:lumMod val="50000"/>
                    <a:lumOff val="50000"/>
                  </a:schemeClr>
                </a:solidFill>
                <a:latin typeface="Times New Roman" charset="0"/>
                <a:cs typeface="Times New Roman" charset="0"/>
              </a:rPr>
              <a:t>Q: In addition to the leaky outside wall</a:t>
            </a:r>
            <a:r>
              <a:rPr lang="en-US" i="1" baseline="0" dirty="0">
                <a:solidFill>
                  <a:schemeClr val="tx1">
                    <a:lumMod val="50000"/>
                    <a:lumOff val="50000"/>
                  </a:schemeClr>
                </a:solidFill>
                <a:latin typeface="Times New Roman" charset="0"/>
                <a:cs typeface="Times New Roman" charset="0"/>
              </a:rPr>
              <a:t>s, can you name some other types of indirect air leakage commonly associated with balloon framed homes?</a:t>
            </a:r>
          </a:p>
          <a:p>
            <a:pPr>
              <a:spcBef>
                <a:spcPts val="0"/>
              </a:spcBef>
              <a:spcAft>
                <a:spcPts val="0"/>
              </a:spcAft>
            </a:pPr>
            <a:endParaRPr lang="en-US" i="1" dirty="0">
              <a:solidFill>
                <a:schemeClr val="tx1">
                  <a:lumMod val="50000"/>
                  <a:lumOff val="50000"/>
                </a:schemeClr>
              </a:solidFill>
              <a:latin typeface="Times New Roman" charset="0"/>
              <a:cs typeface="Times New Roman" charset="0"/>
            </a:endParaRPr>
          </a:p>
          <a:p>
            <a:pPr marL="165261" indent="-165261">
              <a:spcBef>
                <a:spcPts val="0"/>
              </a:spcBef>
              <a:spcAft>
                <a:spcPts val="0"/>
              </a:spcAft>
            </a:pPr>
            <a:r>
              <a:rPr lang="en-US" i="1" baseline="0" dirty="0">
                <a:solidFill>
                  <a:schemeClr val="tx1">
                    <a:lumMod val="50000"/>
                    <a:lumOff val="50000"/>
                  </a:schemeClr>
                </a:solidFill>
                <a:latin typeface="Times New Roman" charset="0"/>
                <a:cs typeface="Times New Roman" charset="0"/>
              </a:rPr>
              <a:t>A: Plumbing chaseways, chimney chaseways, pocket doors, built in hutches, dropped</a:t>
            </a:r>
            <a:r>
              <a:rPr lang="en-US" i="1" dirty="0">
                <a:solidFill>
                  <a:schemeClr val="tx1">
                    <a:lumMod val="50000"/>
                    <a:lumOff val="50000"/>
                  </a:schemeClr>
                </a:solidFill>
                <a:latin typeface="Times New Roman" charset="0"/>
                <a:cs typeface="Times New Roman" charset="0"/>
              </a:rPr>
              <a:t> </a:t>
            </a:r>
            <a:r>
              <a:rPr lang="en-US" i="1" baseline="0" dirty="0">
                <a:solidFill>
                  <a:schemeClr val="tx1">
                    <a:lumMod val="50000"/>
                    <a:lumOff val="50000"/>
                  </a:schemeClr>
                </a:solidFill>
                <a:latin typeface="Times New Roman" charset="0"/>
                <a:cs typeface="Times New Roman" charset="0"/>
              </a:rPr>
              <a:t>ceilings in closets. </a:t>
            </a:r>
          </a:p>
          <a:p>
            <a:pPr marL="220348" indent="-220348">
              <a:buAutoNum type="alphaUcPeriod"/>
            </a:pPr>
            <a:endParaRPr lang="en-US" baseline="0" dirty="0">
              <a:latin typeface="Times New Roman" charset="0"/>
              <a:cs typeface="Times New Roman" charset="0"/>
            </a:endParaRPr>
          </a:p>
          <a:p>
            <a:r>
              <a:rPr lang="en-US" baseline="0" dirty="0">
                <a:latin typeface="Times New Roman" charset="0"/>
                <a:cs typeface="Times New Roman" charset="0"/>
              </a:rPr>
              <a:t> </a:t>
            </a:r>
            <a:endParaRPr lang="en-US" dirty="0">
              <a:latin typeface="Times New Roman" charset="0"/>
              <a:cs typeface="Times New Roman" charset="0"/>
            </a:endParaRPr>
          </a:p>
          <a:p>
            <a:endParaRPr lang="en-US" dirty="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3" name="Slide Number Placeholder 2"/>
          <p:cNvSpPr>
            <a:spLocks noGrp="1"/>
          </p:cNvSpPr>
          <p:nvPr>
            <p:ph type="sldNum" sz="quarter" idx="11"/>
          </p:nvPr>
        </p:nvSpPr>
        <p:spPr/>
        <p:txBody>
          <a:bodyPr/>
          <a:lstStyle/>
          <a:p>
            <a:fld id="{3296432F-F3CA-4FEC-8E11-DCDC6587149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a:ln/>
        </p:spPr>
        <p:txBody>
          <a:bodyPr/>
          <a:lstStyle/>
          <a:p>
            <a:pPr>
              <a:defRPr/>
            </a:pPr>
            <a:r>
              <a:rPr lang="en-US" dirty="0">
                <a:latin typeface="Times New Roman"/>
              </a:rPr>
              <a:t>This is a photo of a two-story house with balloon framing where the porch framing could be open to the wall cavities of the house. </a:t>
            </a:r>
          </a:p>
          <a:p>
            <a:pPr>
              <a:defRPr/>
            </a:pPr>
            <a:r>
              <a:rPr lang="en-US" dirty="0">
                <a:latin typeface="Times New Roman"/>
              </a:rPr>
              <a:t>This could be one of the largest hidden air leaks in the house, making it a good candidate for air sealing with dense-packed insulation.</a:t>
            </a:r>
          </a:p>
          <a:p>
            <a:pPr eaLnBrk="1" hangingPunct="1">
              <a:defRPr/>
            </a:pPr>
            <a:endParaRPr lang="en-US" dirty="0">
              <a:latin typeface="Arial" pitchFamily="34" charset="0"/>
            </a:endParaRPr>
          </a:p>
        </p:txBody>
      </p:sp>
      <p:sp>
        <p:nvSpPr>
          <p:cNvPr id="3" name="Footer Placeholder 2"/>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345" y="4416098"/>
            <a:ext cx="5607711" cy="4585178"/>
          </a:xfrm>
        </p:spPr>
        <p:txBody>
          <a:bodyPr>
            <a:noAutofit/>
          </a:bodyPr>
          <a:lstStyle/>
          <a:p>
            <a:pPr>
              <a:spcBef>
                <a:spcPts val="0"/>
              </a:spcBef>
              <a:spcAft>
                <a:spcPts val="0"/>
              </a:spcAft>
              <a:defRPr/>
            </a:pPr>
            <a:r>
              <a:rPr lang="en-US" b="1" i="1" dirty="0"/>
              <a:t>Platform framing</a:t>
            </a:r>
            <a:r>
              <a:rPr lang="en-US" dirty="0"/>
              <a:t> replaced balloon framing following in the late 1930s and is the most commonly used framing method today. </a:t>
            </a:r>
          </a:p>
          <a:p>
            <a:pPr>
              <a:spcBef>
                <a:spcPts val="0"/>
              </a:spcBef>
              <a:spcAft>
                <a:spcPts val="0"/>
              </a:spcAft>
              <a:defRPr/>
            </a:pPr>
            <a:endParaRPr lang="en-US" dirty="0"/>
          </a:p>
          <a:p>
            <a:pPr>
              <a:spcBef>
                <a:spcPts val="0"/>
              </a:spcBef>
              <a:spcAft>
                <a:spcPts val="0"/>
              </a:spcAft>
              <a:defRPr/>
            </a:pPr>
            <a:r>
              <a:rPr lang="en-US" dirty="0"/>
              <a:t>With platform framing, the exterior wall framing is fastened to a platform or deck made up of floor joists,</a:t>
            </a:r>
            <a:r>
              <a:rPr lang="en-US" baseline="0" dirty="0"/>
              <a:t> a band joist, and subflooring. </a:t>
            </a:r>
            <a:r>
              <a:rPr lang="en-US" dirty="0"/>
              <a:t>Subsequent stories are added by</a:t>
            </a:r>
            <a:r>
              <a:rPr lang="en-US" baseline="0" dirty="0"/>
              <a:t> constructing additional platforms that are supported by the exterior wall below it. After the last set of walls are constructed, roof rafters or trusses are installed on the double top plate of the exterior walls. </a:t>
            </a:r>
          </a:p>
          <a:p>
            <a:pPr>
              <a:spcBef>
                <a:spcPts val="0"/>
              </a:spcBef>
              <a:spcAft>
                <a:spcPts val="0"/>
              </a:spcAft>
              <a:defRPr/>
            </a:pPr>
            <a:endParaRPr lang="en-US" baseline="0" dirty="0"/>
          </a:p>
          <a:p>
            <a:pPr>
              <a:spcBef>
                <a:spcPts val="0"/>
              </a:spcBef>
              <a:spcAft>
                <a:spcPts val="0"/>
              </a:spcAft>
              <a:defRPr/>
            </a:pPr>
            <a:r>
              <a:rPr lang="en-US" baseline="0" dirty="0"/>
              <a:t>Platform framing eliminates </a:t>
            </a:r>
            <a:r>
              <a:rPr lang="en-US" dirty="0"/>
              <a:t>the need for draft stops that are required in balloon-framed walls, making this type of housing less susceptible </a:t>
            </a:r>
            <a:r>
              <a:rPr lang="en-US" baseline="0" dirty="0"/>
              <a:t>to vertical air leakage than balloon framed walls</a:t>
            </a:r>
            <a:r>
              <a:rPr lang="en-US" dirty="0"/>
              <a:t>. </a:t>
            </a:r>
          </a:p>
          <a:p>
            <a:pPr defTabSz="440695">
              <a:spcBef>
                <a:spcPts val="0"/>
              </a:spcBef>
              <a:spcAft>
                <a:spcPts val="0"/>
              </a:spcAft>
              <a:defRPr/>
            </a:pPr>
            <a:endParaRPr lang="en-US" dirty="0"/>
          </a:p>
          <a:p>
            <a:pPr defTabSz="440695">
              <a:spcBef>
                <a:spcPts val="0"/>
              </a:spcBef>
              <a:spcAft>
                <a:spcPts val="0"/>
              </a:spcAft>
              <a:defRPr/>
            </a:pPr>
            <a:r>
              <a:rPr lang="en-US" dirty="0"/>
              <a:t>Platform-frame houses still have their share of inherent</a:t>
            </a:r>
            <a:r>
              <a:rPr lang="en-US" baseline="0" dirty="0"/>
              <a:t> air leakage problems. </a:t>
            </a:r>
          </a:p>
          <a:p>
            <a:pPr defTabSz="440695">
              <a:spcBef>
                <a:spcPts val="0"/>
              </a:spcBef>
              <a:spcAft>
                <a:spcPts val="0"/>
              </a:spcAft>
              <a:defRPr/>
            </a:pPr>
            <a:endParaRPr lang="en-US" i="1" dirty="0">
              <a:solidFill>
                <a:schemeClr val="tx1">
                  <a:lumMod val="50000"/>
                  <a:lumOff val="50000"/>
                </a:schemeClr>
              </a:solidFill>
            </a:endParaRPr>
          </a:p>
          <a:p>
            <a:pPr marL="165261" indent="-165261" defTabSz="440695">
              <a:spcBef>
                <a:spcPts val="0"/>
              </a:spcBef>
              <a:spcAft>
                <a:spcPts val="0"/>
              </a:spcAft>
              <a:defRPr/>
            </a:pPr>
            <a:r>
              <a:rPr lang="en-US" i="1" dirty="0">
                <a:solidFill>
                  <a:schemeClr val="tx1">
                    <a:lumMod val="50000"/>
                    <a:lumOff val="50000"/>
                  </a:schemeClr>
                </a:solidFill>
              </a:rPr>
              <a:t>Q: In the photo, note how the second level of this “split level” home cantilevers over the first level. What’s a potential problem there?</a:t>
            </a:r>
          </a:p>
          <a:p>
            <a:pPr defTabSz="440695">
              <a:spcBef>
                <a:spcPts val="0"/>
              </a:spcBef>
              <a:spcAft>
                <a:spcPts val="0"/>
              </a:spcAft>
              <a:defRPr/>
            </a:pPr>
            <a:endParaRPr lang="en-US" i="1" dirty="0">
              <a:solidFill>
                <a:schemeClr val="tx1">
                  <a:lumMod val="50000"/>
                  <a:lumOff val="50000"/>
                </a:schemeClr>
              </a:solidFill>
            </a:endParaRPr>
          </a:p>
          <a:p>
            <a:pPr marL="165261" indent="-165261" defTabSz="440695">
              <a:spcBef>
                <a:spcPts val="0"/>
              </a:spcBef>
              <a:spcAft>
                <a:spcPts val="0"/>
              </a:spcAft>
              <a:defRPr/>
            </a:pPr>
            <a:r>
              <a:rPr lang="en-US" i="1" dirty="0">
                <a:solidFill>
                  <a:schemeClr val="tx1">
                    <a:lumMod val="50000"/>
                    <a:lumOff val="50000"/>
                  </a:schemeClr>
                </a:solidFill>
              </a:rPr>
              <a:t>A: There may be holes or tears in the covering on the underside of the cantilevered floor, allowing outside air to enter the floor cavity between the two levels.</a:t>
            </a:r>
          </a:p>
        </p:txBody>
      </p:sp>
      <p:sp>
        <p:nvSpPr>
          <p:cNvPr id="2" name="Footer Placeholder 1"/>
          <p:cNvSpPr>
            <a:spLocks noGrp="1"/>
          </p:cNvSpPr>
          <p:nvPr>
            <p:ph type="ftr" sz="quarter" idx="10"/>
          </p:nvPr>
        </p:nvSpPr>
        <p:spPr/>
        <p:txBody>
          <a:bodyPr/>
          <a:lstStyle/>
          <a:p>
            <a:r>
              <a:rPr lang="en-US"/>
              <a:t>December 2012</a:t>
            </a:r>
            <a:endParaRPr lang="en-US" dirty="0"/>
          </a:p>
        </p:txBody>
      </p:sp>
      <p:sp>
        <p:nvSpPr>
          <p:cNvPr id="4" name="Slide Number Placeholder 3"/>
          <p:cNvSpPr>
            <a:spLocks noGrp="1"/>
          </p:cNvSpPr>
          <p:nvPr>
            <p:ph type="sldNum" sz="quarter" idx="11"/>
          </p:nvPr>
        </p:nvSpPr>
        <p:spPr/>
        <p:txBody>
          <a:bodyPr/>
          <a:lstStyle/>
          <a:p>
            <a:fld id="{3296432F-F3CA-4FEC-8E11-DCDC6587149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0CEF-4AFC-46D0-99A4-9FEDCDAD39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D29CDF-2477-484C-ADC7-A25D1497BA7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367406-97F1-4F27-AA5A-30787E8128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724E0B-981D-4078-8CCF-952B427FAA87}"/>
              </a:ext>
            </a:extLst>
          </p:cNvPr>
          <p:cNvSpPr>
            <a:spLocks noGrp="1"/>
          </p:cNvSpPr>
          <p:nvPr>
            <p:ph type="dt" sz="half" idx="10"/>
          </p:nvPr>
        </p:nvSpPr>
        <p:spPr>
          <a:xfrm>
            <a:off x="762285" y="6461895"/>
            <a:ext cx="709301" cy="355481"/>
          </a:xfrm>
        </p:spPr>
        <p:txBody>
          <a:bodyPr/>
          <a:lstStyle/>
          <a:p>
            <a:fld id="{F715F99E-6A40-4346-8EF5-7E9156D41D5F}" type="datetime1">
              <a:rPr lang="en-US" smtClean="0"/>
              <a:t>1/14/2026</a:t>
            </a:fld>
            <a:endParaRPr lang="en-US" dirty="0"/>
          </a:p>
        </p:txBody>
      </p:sp>
      <p:sp>
        <p:nvSpPr>
          <p:cNvPr id="6" name="Footer Placeholder 5">
            <a:extLst>
              <a:ext uri="{FF2B5EF4-FFF2-40B4-BE49-F238E27FC236}">
                <a16:creationId xmlns:a16="http://schemas.microsoft.com/office/drawing/2014/main" id="{660FAADE-37CF-4352-BC76-E365D2BB7FB5}"/>
              </a:ext>
            </a:extLst>
          </p:cNvPr>
          <p:cNvSpPr>
            <a:spLocks noGrp="1"/>
          </p:cNvSpPr>
          <p:nvPr>
            <p:ph type="ftr" sz="quarter" idx="11"/>
          </p:nvPr>
        </p:nvSpPr>
        <p:spPr>
          <a:xfrm>
            <a:off x="1685584" y="6571372"/>
            <a:ext cx="6021013" cy="136525"/>
          </a:xfrm>
          <a:prstGeom prst="rect">
            <a:avLst/>
          </a:prstGeom>
        </p:spPr>
        <p:txBody>
          <a:bodyPr/>
          <a:lstStyle>
            <a:lvl1pPr>
              <a:defRPr sz="800"/>
            </a:lvl1pPr>
          </a:lstStyle>
          <a:p>
            <a:r>
              <a:rPr lang="en-US" dirty="0"/>
              <a:t>WEATHERIZATION ASSISTANCE PROGRAM STANDARDIZED CURRICULUM – GREEN JOBS ACADEMY 2024  </a:t>
            </a:r>
          </a:p>
        </p:txBody>
      </p:sp>
      <p:sp>
        <p:nvSpPr>
          <p:cNvPr id="7" name="Slide Number Placeholder 6">
            <a:extLst>
              <a:ext uri="{FF2B5EF4-FFF2-40B4-BE49-F238E27FC236}">
                <a16:creationId xmlns:a16="http://schemas.microsoft.com/office/drawing/2014/main" id="{30422C48-4C1E-425D-A4BC-9FF27AECB4B6}"/>
              </a:ext>
            </a:extLst>
          </p:cNvPr>
          <p:cNvSpPr>
            <a:spLocks noGrp="1"/>
          </p:cNvSpPr>
          <p:nvPr>
            <p:ph type="sldNum" sz="quarter" idx="12"/>
          </p:nvPr>
        </p:nvSpPr>
        <p:spPr>
          <a:xfrm>
            <a:off x="7507981" y="6436434"/>
            <a:ext cx="568382" cy="365125"/>
          </a:xfrm>
        </p:spPr>
        <p:txBody>
          <a:bodyPr/>
          <a:lstStyle/>
          <a:p>
            <a:fld id="{87CE3CB8-0B2C-4409-9FD8-B0D98713A202}" type="slidenum">
              <a:rPr lang="en-US" smtClean="0"/>
              <a:t>‹#›</a:t>
            </a:fld>
            <a:endParaRPr lang="en-US"/>
          </a:p>
        </p:txBody>
      </p:sp>
    </p:spTree>
    <p:extLst>
      <p:ext uri="{BB962C8B-B14F-4D97-AF65-F5344CB8AC3E}">
        <p14:creationId xmlns:p14="http://schemas.microsoft.com/office/powerpoint/2010/main" val="56495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96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0621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7255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0"/>
            <a:ext cx="6324600" cy="838200"/>
          </a:xfrm>
        </p:spPr>
        <p:txBody>
          <a:bodyPr/>
          <a:lstStyle/>
          <a:p>
            <a:r>
              <a:rPr lang="en-US"/>
              <a:t>Click to edit Master title style</a:t>
            </a:r>
          </a:p>
        </p:txBody>
      </p:sp>
      <p:sp>
        <p:nvSpPr>
          <p:cNvPr id="3" name="Content Placeholder 2"/>
          <p:cNvSpPr>
            <a:spLocks noGrp="1"/>
          </p:cNvSpPr>
          <p:nvPr>
            <p:ph sz="quarter" idx="1"/>
          </p:nvPr>
        </p:nvSpPr>
        <p:spPr>
          <a:xfrm>
            <a:off x="199506" y="1295400"/>
            <a:ext cx="4038600" cy="1636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533900" y="1348580"/>
            <a:ext cx="4038600" cy="163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9057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0949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71635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94899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7447" y="122491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2797"/>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3816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061082"/>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3310725"/>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Date Placeholder 1">
            <a:extLst>
              <a:ext uri="{FF2B5EF4-FFF2-40B4-BE49-F238E27FC236}">
                <a16:creationId xmlns:a16="http://schemas.microsoft.com/office/drawing/2014/main" id="{1636BF63-A5C4-4D3A-9957-F601E08E91A2}"/>
              </a:ext>
            </a:extLst>
          </p:cNvPr>
          <p:cNvSpPr>
            <a:spLocks noGrp="1"/>
          </p:cNvSpPr>
          <p:nvPr>
            <p:ph type="dt" sz="half" idx="10"/>
          </p:nvPr>
        </p:nvSpPr>
        <p:spPr/>
        <p:txBody>
          <a:bodyPr/>
          <a:lstStyle/>
          <a:p>
            <a:fld id="{DC54D402-1E1C-478F-8273-3A559609C846}" type="datetime1">
              <a:rPr lang="en-US" smtClean="0"/>
              <a:t>1/14/2026</a:t>
            </a:fld>
            <a:endParaRPr lang="en-US" dirty="0"/>
          </a:p>
        </p:txBody>
      </p:sp>
      <p:sp>
        <p:nvSpPr>
          <p:cNvPr id="9" name="Footer Placeholder 8">
            <a:extLst>
              <a:ext uri="{FF2B5EF4-FFF2-40B4-BE49-F238E27FC236}">
                <a16:creationId xmlns:a16="http://schemas.microsoft.com/office/drawing/2014/main" id="{4528C30F-D05B-493E-97E4-17B8E0D1174C}"/>
              </a:ext>
            </a:extLst>
          </p:cNvPr>
          <p:cNvSpPr>
            <a:spLocks noGrp="1"/>
          </p:cNvSpPr>
          <p:nvPr>
            <p:ph type="ftr" sz="quarter" idx="11"/>
          </p:nvPr>
        </p:nvSpPr>
        <p:spPr/>
        <p:txBody>
          <a:bodyPr/>
          <a:lstStyle/>
          <a:p>
            <a:r>
              <a:rPr lang="en-US"/>
              <a:t>WEATHERIZATION ASSISTANCE PROGRAM STANDARDIZED CURRICULUM – GREEN JOBS ACADEMY 2024 </a:t>
            </a:r>
            <a:endParaRPr lang="en-US" dirty="0"/>
          </a:p>
        </p:txBody>
      </p:sp>
      <p:sp>
        <p:nvSpPr>
          <p:cNvPr id="10" name="Slide Number Placeholder 9">
            <a:extLst>
              <a:ext uri="{FF2B5EF4-FFF2-40B4-BE49-F238E27FC236}">
                <a16:creationId xmlns:a16="http://schemas.microsoft.com/office/drawing/2014/main" id="{B1869222-EA22-439A-B899-155FBFBD835C}"/>
              </a:ext>
            </a:extLst>
          </p:cNvPr>
          <p:cNvSpPr>
            <a:spLocks noGrp="1"/>
          </p:cNvSpPr>
          <p:nvPr>
            <p:ph type="sldNum" sz="quarter" idx="12"/>
          </p:nvPr>
        </p:nvSpPr>
        <p:spPr/>
        <p:txBody>
          <a:bodyPr/>
          <a:lstStyle/>
          <a:p>
            <a:fld id="{87CE3CB8-0B2C-4409-9FD8-B0D98713A202}" type="slidenum">
              <a:rPr lang="en-US" smtClean="0"/>
              <a:pPr/>
              <a:t>‹#›</a:t>
            </a:fld>
            <a:endParaRPr lang="en-US" dirty="0"/>
          </a:p>
        </p:txBody>
      </p:sp>
    </p:spTree>
    <p:extLst>
      <p:ext uri="{BB962C8B-B14F-4D97-AF65-F5344CB8AC3E}">
        <p14:creationId xmlns:p14="http://schemas.microsoft.com/office/powerpoint/2010/main" val="318153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5981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xfrm>
            <a:off x="838200" y="6245225"/>
            <a:ext cx="1901825" cy="476250"/>
          </a:xfrm>
          <a:prstGeom prst="rect">
            <a:avLst/>
          </a:prstGeom>
        </p:spPr>
        <p:txBody>
          <a:bodyPr vert="horz" wrap="square" lIns="91440" tIns="45720" rIns="91440" bIns="45720" numCol="1" anchor="t" anchorCtr="0" compatLnSpc="1">
            <a:prstTxWarp prst="textNoShape">
              <a:avLst/>
            </a:prstTxWarp>
          </a:bodyPr>
          <a:lstStyle>
            <a:lvl1pPr>
              <a:defRPr>
                <a:cs typeface="ＭＳ Ｐゴシック" charset="-128"/>
              </a:defRPr>
            </a:lvl1pPr>
          </a:lstStyle>
          <a:p>
            <a:pPr>
              <a:defRPr/>
            </a:pPr>
            <a:endParaRPr lang="en-US"/>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cs typeface="ＭＳ Ｐゴシック" charset="-128"/>
              </a:defRPr>
            </a:lvl1pPr>
          </a:lstStyle>
          <a:p>
            <a:pPr>
              <a:defRPr/>
            </a:pPr>
            <a:endParaRPr lang="en-US"/>
          </a:p>
        </p:txBody>
      </p:sp>
      <p:sp>
        <p:nvSpPr>
          <p:cNvPr id="7"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FF0CC767-7719-4178-8CF7-A297FA7CC34B}" type="slidenum">
              <a:rPr lang="en-US"/>
              <a:pPr>
                <a:defRPr/>
              </a:pPr>
              <a:t>‹#›</a:t>
            </a:fld>
            <a:endParaRPr lang="en-US"/>
          </a:p>
        </p:txBody>
      </p:sp>
    </p:spTree>
    <p:extLst>
      <p:ext uri="{BB962C8B-B14F-4D97-AF65-F5344CB8AC3E}">
        <p14:creationId xmlns:p14="http://schemas.microsoft.com/office/powerpoint/2010/main" val="375185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577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553200"/>
          </a:xfrm>
          <a:ln w="47625" cap="flat" cmpd="sng" algn="ctr">
            <a:noFill/>
            <a:prstDash val="solid"/>
            <a:miter lim="800000"/>
            <a:headEnd type="none" w="med" len="med"/>
            <a:tailEnd type="none" w="med" len="med"/>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6172200"/>
            <a:ext cx="5486400" cy="228600"/>
          </a:xfrm>
          <a:ln>
            <a:noFill/>
          </a:ln>
        </p:spPr>
        <p:txBody>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Slide Number Placeholder 5"/>
          <p:cNvSpPr>
            <a:spLocks noGrp="1" noChangeArrowheads="1"/>
          </p:cNvSpPr>
          <p:nvPr>
            <p:ph type="sldNum" sz="quarter" idx="10"/>
          </p:nvPr>
        </p:nvSpPr>
        <p:spPr>
          <a:xfrm>
            <a:off x="8305800" y="6565900"/>
            <a:ext cx="533400" cy="304800"/>
          </a:xfrm>
          <a:prstGeom prst="rect">
            <a:avLst/>
          </a:prstGeom>
        </p:spPr>
        <p:txBody>
          <a:bodyPr/>
          <a:lstStyle>
            <a:lvl1pPr>
              <a:defRPr/>
            </a:lvl1pPr>
          </a:lstStyle>
          <a:p>
            <a:pPr>
              <a:defRPr/>
            </a:pPr>
            <a:fld id="{64E984A1-B5CF-4902-8B84-49A8E073D5BC}" type="slidenum">
              <a:rPr lang="en-US"/>
              <a:pPr>
                <a:defRPr/>
              </a:pPr>
              <a:t>‹#›</a:t>
            </a:fld>
            <a:endParaRPr lang="en-US"/>
          </a:p>
        </p:txBody>
      </p:sp>
    </p:spTree>
    <p:extLst>
      <p:ext uri="{BB962C8B-B14F-4D97-AF65-F5344CB8AC3E}">
        <p14:creationId xmlns:p14="http://schemas.microsoft.com/office/powerpoint/2010/main" val="318803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9593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289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822" y="1357919"/>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662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FAC40E-7086-46EE-BE2C-DC1E962365A8}"/>
              </a:ext>
            </a:extLst>
          </p:cNvPr>
          <p:cNvSpPr>
            <a:spLocks noGrp="1"/>
          </p:cNvSpPr>
          <p:nvPr>
            <p:ph type="title"/>
          </p:nvPr>
        </p:nvSpPr>
        <p:spPr>
          <a:xfrm>
            <a:off x="628649" y="365125"/>
            <a:ext cx="789150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C90CF75-6010-472C-BFB6-07A99DF26ADA}"/>
              </a:ext>
            </a:extLst>
          </p:cNvPr>
          <p:cNvSpPr>
            <a:spLocks noGrp="1"/>
          </p:cNvSpPr>
          <p:nvPr>
            <p:ph type="body" idx="1"/>
          </p:nvPr>
        </p:nvSpPr>
        <p:spPr>
          <a:xfrm>
            <a:off x="628650" y="1825625"/>
            <a:ext cx="7886700" cy="42077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A8D7B1A-E72C-4A91-B83E-D99D6C6EE608}"/>
              </a:ext>
            </a:extLst>
          </p:cNvPr>
          <p:cNvSpPr>
            <a:spLocks noGrp="1"/>
          </p:cNvSpPr>
          <p:nvPr>
            <p:ph type="dt" sz="half" idx="2"/>
          </p:nvPr>
        </p:nvSpPr>
        <p:spPr>
          <a:xfrm>
            <a:off x="854062" y="6374820"/>
            <a:ext cx="709301" cy="355481"/>
          </a:xfrm>
          <a:prstGeom prst="rect">
            <a:avLst/>
          </a:prstGeom>
        </p:spPr>
        <p:txBody>
          <a:bodyPr vert="horz" lIns="91440" tIns="45720" rIns="91440" bIns="45720" rtlCol="0" anchor="ctr"/>
          <a:lstStyle>
            <a:lvl1pPr algn="l">
              <a:defRPr sz="800">
                <a:solidFill>
                  <a:schemeClr val="tx1">
                    <a:tint val="75000"/>
                  </a:schemeClr>
                </a:solidFill>
              </a:defRPr>
            </a:lvl1pPr>
          </a:lstStyle>
          <a:p>
            <a:fld id="{DC54D402-1E1C-478F-8273-3A559609C846}" type="datetime1">
              <a:rPr lang="en-US" smtClean="0"/>
              <a:t>1/14/2026</a:t>
            </a:fld>
            <a:endParaRPr lang="en-US" dirty="0"/>
          </a:p>
        </p:txBody>
      </p:sp>
      <p:sp>
        <p:nvSpPr>
          <p:cNvPr id="6" name="Slide Number Placeholder 5">
            <a:extLst>
              <a:ext uri="{FF2B5EF4-FFF2-40B4-BE49-F238E27FC236}">
                <a16:creationId xmlns:a16="http://schemas.microsoft.com/office/drawing/2014/main" id="{DA68E07E-9101-44A5-AD52-A364C08F779F}"/>
              </a:ext>
            </a:extLst>
          </p:cNvPr>
          <p:cNvSpPr>
            <a:spLocks noGrp="1"/>
          </p:cNvSpPr>
          <p:nvPr>
            <p:ph type="sldNum" sz="quarter" idx="4"/>
          </p:nvPr>
        </p:nvSpPr>
        <p:spPr>
          <a:xfrm>
            <a:off x="7512271" y="6356520"/>
            <a:ext cx="568382" cy="392080"/>
          </a:xfrm>
          <a:prstGeom prst="rect">
            <a:avLst/>
          </a:prstGeom>
        </p:spPr>
        <p:txBody>
          <a:bodyPr vert="horz" lIns="91440" tIns="45720" rIns="91440" bIns="45720" rtlCol="0" anchor="ctr"/>
          <a:lstStyle>
            <a:lvl1pPr algn="r">
              <a:defRPr sz="800">
                <a:solidFill>
                  <a:schemeClr val="tx1">
                    <a:tint val="75000"/>
                  </a:schemeClr>
                </a:solidFill>
              </a:defRPr>
            </a:lvl1pPr>
          </a:lstStyle>
          <a:p>
            <a:fld id="{87CE3CB8-0B2C-4409-9FD8-B0D98713A202}" type="slidenum">
              <a:rPr lang="en-US" smtClean="0"/>
              <a:pPr/>
              <a:t>‹#›</a:t>
            </a:fld>
            <a:endParaRPr lang="en-US" dirty="0"/>
          </a:p>
        </p:txBody>
      </p:sp>
      <p:sp>
        <p:nvSpPr>
          <p:cNvPr id="8" name="Footer Placeholder 7">
            <a:extLst>
              <a:ext uri="{FF2B5EF4-FFF2-40B4-BE49-F238E27FC236}">
                <a16:creationId xmlns:a16="http://schemas.microsoft.com/office/drawing/2014/main" id="{E842D22F-7516-46BF-A808-330DFE6301B4}"/>
              </a:ext>
            </a:extLst>
          </p:cNvPr>
          <p:cNvSpPr>
            <a:spLocks noGrp="1"/>
          </p:cNvSpPr>
          <p:nvPr>
            <p:ph type="ftr" sz="quarter" idx="3"/>
          </p:nvPr>
        </p:nvSpPr>
        <p:spPr>
          <a:xfrm>
            <a:off x="1208712" y="6533332"/>
            <a:ext cx="6533794" cy="238977"/>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WEATHERIZATION ASSISTANCE PROGRAM STANDARDIZED CURRICULUM – GREEN JOBS ACADEMY 2024 </a:t>
            </a:r>
          </a:p>
        </p:txBody>
      </p:sp>
      <p:sp>
        <p:nvSpPr>
          <p:cNvPr id="7" name="Text Placeholder 9">
            <a:extLst>
              <a:ext uri="{FF2B5EF4-FFF2-40B4-BE49-F238E27FC236}">
                <a16:creationId xmlns:a16="http://schemas.microsoft.com/office/drawing/2014/main" id="{9869DF33-DAD7-410D-A7A1-75706B372A6B}"/>
              </a:ext>
            </a:extLst>
          </p:cNvPr>
          <p:cNvSpPr txBox="1">
            <a:spLocks/>
          </p:cNvSpPr>
          <p:nvPr/>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a:solidFill>
                  <a:schemeClr val="bg1"/>
                </a:solidFill>
                <a:cs typeface="Arial" charset="0"/>
              </a:rPr>
              <a:t> | WEATHERIZATION ASSISTANCE PROGRAM STANDARDIZED CURRICULUM – August 2010</a:t>
            </a:r>
          </a:p>
        </p:txBody>
      </p:sp>
      <p:sp>
        <p:nvSpPr>
          <p:cNvPr id="9" name="Text Placeholder 9">
            <a:extLst>
              <a:ext uri="{FF2B5EF4-FFF2-40B4-BE49-F238E27FC236}">
                <a16:creationId xmlns:a16="http://schemas.microsoft.com/office/drawing/2014/main" id="{98C4359E-F31E-4EA7-9CAA-7F4BC3356805}"/>
              </a:ext>
            </a:extLst>
          </p:cNvPr>
          <p:cNvSpPr txBox="1">
            <a:spLocks/>
          </p:cNvSpPr>
          <p:nvPr/>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cs typeface="Arial" charset="0"/>
              </a:rPr>
              <a:t>eere.energy.gov</a:t>
            </a:r>
          </a:p>
        </p:txBody>
      </p:sp>
      <p:sp>
        <p:nvSpPr>
          <p:cNvPr id="10" name="Text Placeholder 9">
            <a:extLst>
              <a:ext uri="{FF2B5EF4-FFF2-40B4-BE49-F238E27FC236}">
                <a16:creationId xmlns:a16="http://schemas.microsoft.com/office/drawing/2014/main" id="{4D8218F7-B4EC-41F0-BE92-6104EFDDA66D}"/>
              </a:ext>
            </a:extLst>
          </p:cNvPr>
          <p:cNvSpPr txBox="1">
            <a:spLocks/>
          </p:cNvSpPr>
          <p:nvPr userDrawn="1"/>
        </p:nvSpPr>
        <p:spPr>
          <a:xfrm>
            <a:off x="5476875" y="6616700"/>
            <a:ext cx="3667125" cy="241300"/>
          </a:xfrm>
          <a:prstGeom prst="rect">
            <a:avLst/>
          </a:prstGeom>
        </p:spPr>
        <p:txBody>
          <a:bodyPr>
            <a:normAutofit/>
          </a:bodyPr>
          <a:lstStyle/>
          <a:p>
            <a:pPr marL="342900" indent="-342900" algn="r" fontAlgn="auto">
              <a:lnSpc>
                <a:spcPct val="90000"/>
              </a:lnSpc>
              <a:spcBef>
                <a:spcPct val="20000"/>
              </a:spcBef>
              <a:spcAft>
                <a:spcPts val="0"/>
              </a:spcAft>
              <a:buFont typeface="Arial" charset="0"/>
              <a:buNone/>
              <a:defRPr/>
            </a:pPr>
            <a:r>
              <a:rPr lang="en-US" sz="1000" dirty="0">
                <a:solidFill>
                  <a:schemeClr val="bg1"/>
                </a:solidFill>
                <a:latin typeface="+mn-lt"/>
                <a:ea typeface="+mn-ea"/>
                <a:cs typeface="Arial" charset="0"/>
              </a:rPr>
              <a:t>eere.energy.gov</a:t>
            </a:r>
          </a:p>
        </p:txBody>
      </p:sp>
    </p:spTree>
    <p:extLst>
      <p:ext uri="{BB962C8B-B14F-4D97-AF65-F5344CB8AC3E}">
        <p14:creationId xmlns:p14="http://schemas.microsoft.com/office/powerpoint/2010/main" val="321726099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13" r:id="rId17"/>
  </p:sldLayoutIdLst>
  <p:txStyles>
    <p:titleStyle>
      <a:lvl1pPr algn="l" defTabSz="914400" rtl="0" eaLnBrk="1" latinLnBrk="0" hangingPunct="1">
        <a:lnSpc>
          <a:spcPct val="90000"/>
        </a:lnSpc>
        <a:spcBef>
          <a:spcPct val="0"/>
        </a:spcBef>
        <a:buNone/>
        <a:defRPr sz="28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1.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3.pn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3.pn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5.jpe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6.jpe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8.gif"/><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9.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0.gif"/><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2.jpe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e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4.jpe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5.jpe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6.jpe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9.gif"/><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image" Target="../media/image11.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7.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9.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0"/>
          <p:cNvSpPr>
            <a:spLocks noGrp="1"/>
          </p:cNvSpPr>
          <p:nvPr>
            <p:ph type="ctrTitle"/>
          </p:nvPr>
        </p:nvSpPr>
        <p:spPr bwMode="auto">
          <a:xfrm>
            <a:off x="2286000" y="3282950"/>
            <a:ext cx="6400800" cy="828675"/>
          </a:xfrm>
        </p:spPr>
        <p:txBody>
          <a:bodyPr>
            <a:normAutofit fontScale="90000"/>
          </a:bodyPr>
          <a:lstStyle/>
          <a:p>
            <a:pPr eaLnBrk="1" hangingPunct="1">
              <a:lnSpc>
                <a:spcPct val="100000"/>
              </a:lnSpc>
              <a:spcBef>
                <a:spcPts val="2400"/>
              </a:spcBef>
              <a:spcAft>
                <a:spcPts val="2400"/>
              </a:spcAft>
              <a:defRPr/>
            </a:pPr>
            <a:r>
              <a:rPr lang="en-US" sz="3600" dirty="0">
                <a:solidFill>
                  <a:srgbClr val="002060"/>
                </a:solidFill>
              </a:rPr>
              <a:t>General Construction and Carpentry</a:t>
            </a:r>
          </a:p>
        </p:txBody>
      </p:sp>
      <p:cxnSp>
        <p:nvCxnSpPr>
          <p:cNvPr id="7172"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7173"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dirty="0">
                <a:solidFill>
                  <a:schemeClr val="bg1"/>
                </a:solidFill>
              </a:rPr>
              <a:t>WEATHERIZATION ASSISTANCE PROGRAM STANDARDIZED CURRICULUM – December 2012</a:t>
            </a:r>
          </a:p>
        </p:txBody>
      </p:sp>
      <p:pic>
        <p:nvPicPr>
          <p:cNvPr id="7174" name="Picture 8" descr="Weatherizatino works logo"/>
          <p:cNvPicPr>
            <a:picLocks noChangeAspect="1" noChangeArrowheads="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609600" y="2057400"/>
            <a:ext cx="1565275" cy="2054225"/>
          </a:xfrm>
          <a:prstGeom prst="rect">
            <a:avLst/>
          </a:prstGeom>
          <a:noFill/>
          <a:ln w="9525">
            <a:noFill/>
            <a:miter lim="800000"/>
            <a:headEnd/>
            <a:tailEnd/>
          </a:ln>
        </p:spPr>
      </p:pic>
      <p:sp>
        <p:nvSpPr>
          <p:cNvPr id="7" name="Rectangle 3"/>
          <p:cNvSpPr txBox="1">
            <a:spLocks noChangeArrowheads="1"/>
          </p:cNvSpPr>
          <p:nvPr/>
        </p:nvSpPr>
        <p:spPr bwMode="auto">
          <a:xfrm>
            <a:off x="2317375" y="2712686"/>
            <a:ext cx="640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457200" rtl="0" eaLnBrk="1" fontAlgn="base" latinLnBrk="0" hangingPunct="1">
              <a:lnSpc>
                <a:spcPct val="90000"/>
              </a:lnSpc>
              <a:spcBef>
                <a:spcPts val="600"/>
              </a:spcBef>
              <a:spcAft>
                <a:spcPts val="600"/>
              </a:spcAft>
              <a:buClrTx/>
              <a:buSzTx/>
              <a:buFont typeface="Arial" charset="0"/>
              <a:buNone/>
              <a:tabLst/>
              <a:defRPr/>
            </a:pPr>
            <a:r>
              <a:rPr kumimoji="0" lang="en-US" sz="1500" b="0" i="0" u="none" strike="noStrike" kern="1200" cap="none" spc="0" normalizeH="0" baseline="0" noProof="0" dirty="0">
                <a:ln>
                  <a:noFill/>
                </a:ln>
                <a:solidFill>
                  <a:srgbClr val="14678F"/>
                </a:solidFill>
                <a:effectLst/>
                <a:uLnTx/>
                <a:uFillTx/>
                <a:latin typeface="+mn-lt"/>
                <a:ea typeface="ＭＳ Ｐゴシック" charset="-128"/>
                <a:cs typeface="ＭＳ Ｐゴシック" charset="-128"/>
              </a:rPr>
              <a:t>WEATHERIZATION ENERGY AUDITOR SINGLE FAMILY</a:t>
            </a:r>
          </a:p>
        </p:txBody>
      </p:sp>
      <p:sp>
        <p:nvSpPr>
          <p:cNvPr id="8" name="Footer Placeholder 1">
            <a:extLst>
              <a:ext uri="{FF2B5EF4-FFF2-40B4-BE49-F238E27FC236}">
                <a16:creationId xmlns:a16="http://schemas.microsoft.com/office/drawing/2014/main" id="{18EE7A62-8D09-449C-9D76-AD3A74F59DF6}"/>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9" name="Picture 8">
            <a:extLst>
              <a:ext uri="{FF2B5EF4-FFF2-40B4-BE49-F238E27FC236}">
                <a16:creationId xmlns:a16="http://schemas.microsoft.com/office/drawing/2014/main" id="{46057F45-B2B3-49B1-AEB1-B8CE2DB1A743}"/>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CE9CB7BC-8628-48E4-956D-AAF418C706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37216"/>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04FA7AAD-3245-4059-9B21-CB7CCD2DC810}"/>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2" name="Slide Number Placeholder 2">
            <a:extLst>
              <a:ext uri="{FF2B5EF4-FFF2-40B4-BE49-F238E27FC236}">
                <a16:creationId xmlns:a16="http://schemas.microsoft.com/office/drawing/2014/main" id="{A99B8AE0-541F-420C-8216-CB807B8821B0}"/>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a:t>
            </a:fld>
            <a:endParaRPr lang="en-US" altLang="en-US" sz="800" b="1" dirty="0">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8D1FC1A6-67CD-4206-965C-6120544B62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59C8E24F-D15B-41B0-A17D-2B2DF669E4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63C3ABF6-BEC1-4EDC-816A-F67BE971DA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9900" y="78360"/>
            <a:ext cx="5664200" cy="901700"/>
          </a:xfrm>
        </p:spPr>
        <p:txBody>
          <a:bodyPr/>
          <a:lstStyle/>
          <a:p>
            <a:pPr algn="ctr">
              <a:defRPr/>
            </a:pPr>
            <a:r>
              <a:rPr lang="en-US" dirty="0"/>
              <a:t>Wall Construction Details</a:t>
            </a:r>
          </a:p>
        </p:txBody>
      </p:sp>
      <p:pic>
        <p:nvPicPr>
          <p:cNvPr id="15363" name="Picture 3" descr="Graphic of wall construction details"/>
          <p:cNvPicPr>
            <a:picLocks noChangeAspect="1"/>
          </p:cNvPicPr>
          <p:nvPr/>
        </p:nvPicPr>
        <p:blipFill>
          <a:blip r:embed="rId3"/>
          <a:srcRect/>
          <a:stretch>
            <a:fillRect/>
          </a:stretch>
        </p:blipFill>
        <p:spPr bwMode="auto">
          <a:xfrm>
            <a:off x="1577704" y="992169"/>
            <a:ext cx="5796327" cy="4454274"/>
          </a:xfrm>
          <a:prstGeom prst="rect">
            <a:avLst/>
          </a:prstGeom>
          <a:noFill/>
          <a:ln w="9525">
            <a:noFill/>
            <a:miter lim="800000"/>
            <a:headEnd/>
            <a:tailEnd/>
          </a:ln>
        </p:spPr>
      </p:pic>
      <p:sp>
        <p:nvSpPr>
          <p:cNvPr id="6" name="Rectangle 6"/>
          <p:cNvSpPr>
            <a:spLocks noChangeArrowheads="1"/>
          </p:cNvSpPr>
          <p:nvPr/>
        </p:nvSpPr>
        <p:spPr bwMode="auto">
          <a:xfrm>
            <a:off x="3376706" y="5436063"/>
            <a:ext cx="3997325" cy="246221"/>
          </a:xfrm>
          <a:prstGeom prst="rect">
            <a:avLst/>
          </a:prstGeom>
          <a:noFill/>
          <a:ln w="9525">
            <a:noFill/>
            <a:miter lim="800000"/>
            <a:headEnd/>
            <a:tailEnd/>
          </a:ln>
        </p:spPr>
        <p:txBody>
          <a:bodyPr>
            <a:spAutoFit/>
          </a:bodyPr>
          <a:lstStyle/>
          <a:p>
            <a:r>
              <a:rPr lang="en-US" sz="1000" b="1" i="1" dirty="0">
                <a:solidFill>
                  <a:srgbClr val="333333"/>
                </a:solidFill>
              </a:rPr>
              <a:t>Illustration courtesy of Don Vandervort’s Home Tips.com</a:t>
            </a:r>
          </a:p>
        </p:txBody>
      </p:sp>
      <p:sp>
        <p:nvSpPr>
          <p:cNvPr id="5"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a:solidFill>
                  <a:schemeClr val="bg1"/>
                </a:solidFill>
              </a:rPr>
              <a:t>GENERAL CONSTRUCTION AND CARPENTRY </a:t>
            </a:r>
          </a:p>
        </p:txBody>
      </p:sp>
      <p:sp>
        <p:nvSpPr>
          <p:cNvPr id="3" name="TextBox 2">
            <a:extLst>
              <a:ext uri="{FF2B5EF4-FFF2-40B4-BE49-F238E27FC236}">
                <a16:creationId xmlns:a16="http://schemas.microsoft.com/office/drawing/2014/main" id="{11CD2759-40A9-4E71-A7C0-1BF26EEF8658}"/>
              </a:ext>
            </a:extLst>
          </p:cNvPr>
          <p:cNvSpPr txBox="1"/>
          <p:nvPr/>
        </p:nvSpPr>
        <p:spPr>
          <a:xfrm>
            <a:off x="2946401" y="3665848"/>
            <a:ext cx="1523999" cy="380237"/>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a:ln>
                  <a:noFill/>
                </a:ln>
                <a:solidFill>
                  <a:srgbClr val="002060"/>
                </a:solidFill>
                <a:effectLst/>
                <a:uLnTx/>
                <a:uFillTx/>
                <a:latin typeface="Arial Narrow"/>
                <a:ea typeface="+mn-ea"/>
                <a:cs typeface="Arial Narrow"/>
              </a:rPr>
              <a:t>Drainage Plane</a:t>
            </a:r>
          </a:p>
        </p:txBody>
      </p:sp>
      <p:sp>
        <p:nvSpPr>
          <p:cNvPr id="7" name="Footer Placeholder 1">
            <a:extLst>
              <a:ext uri="{FF2B5EF4-FFF2-40B4-BE49-F238E27FC236}">
                <a16:creationId xmlns:a16="http://schemas.microsoft.com/office/drawing/2014/main" id="{2015EDA8-27E8-4D67-AEF6-2CE0134F7279}"/>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8" name="Picture 7">
            <a:extLst>
              <a:ext uri="{FF2B5EF4-FFF2-40B4-BE49-F238E27FC236}">
                <a16:creationId xmlns:a16="http://schemas.microsoft.com/office/drawing/2014/main" id="{D5A51C4E-EE5D-4A40-969F-D3BBFFDEB045}"/>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green text on a black background&#10;&#10;AI-generated content may be incorrect.">
            <a:extLst>
              <a:ext uri="{FF2B5EF4-FFF2-40B4-BE49-F238E27FC236}">
                <a16:creationId xmlns:a16="http://schemas.microsoft.com/office/drawing/2014/main" id="{F5368BFD-CA0C-4C7D-9D28-6862F7E6CC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196739E-ECDE-4C99-896B-C5F4360DA4FD}"/>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B02AA722-C213-470C-95F9-8C88A2151161}"/>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10</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3770BD38-F287-4BCB-9A67-8CFBA1C705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A2FB54B4-EE4D-49C5-9515-E1BA8E7D99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AC20BF50-EA11-4C4D-A0FB-6A19CC71E1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5" descr="Illustration showing change in ceiling Levels with cabinets."/>
          <p:cNvPicPr>
            <a:picLocks noChangeAspect="1" noChangeArrowheads="1"/>
          </p:cNvPicPr>
          <p:nvPr/>
        </p:nvPicPr>
        <p:blipFill>
          <a:blip r:embed="rId3"/>
          <a:srcRect t="3235" b="20184"/>
          <a:stretch>
            <a:fillRect/>
          </a:stretch>
        </p:blipFill>
        <p:spPr bwMode="auto">
          <a:xfrm>
            <a:off x="1409351" y="1167575"/>
            <a:ext cx="7180976" cy="4331786"/>
          </a:xfrm>
          <a:prstGeom prst="rect">
            <a:avLst/>
          </a:prstGeom>
          <a:noFill/>
          <a:ln w="9525">
            <a:noFill/>
            <a:miter lim="800000"/>
            <a:headEnd/>
            <a:tailEnd/>
          </a:ln>
        </p:spPr>
      </p:pic>
      <p:sp>
        <p:nvSpPr>
          <p:cNvPr id="8" name="Title 7"/>
          <p:cNvSpPr>
            <a:spLocks noGrp="1"/>
          </p:cNvSpPr>
          <p:nvPr>
            <p:ph type="title"/>
          </p:nvPr>
        </p:nvSpPr>
        <p:spPr>
          <a:xfrm>
            <a:off x="1879600" y="158299"/>
            <a:ext cx="5384800" cy="901700"/>
          </a:xfrm>
        </p:spPr>
        <p:txBody>
          <a:bodyPr/>
          <a:lstStyle/>
          <a:p>
            <a:pPr>
              <a:defRPr/>
            </a:pPr>
            <a:r>
              <a:rPr lang="en-US" dirty="0"/>
              <a:t>Air Leakage in Platform Frame </a:t>
            </a:r>
          </a:p>
        </p:txBody>
      </p:sp>
      <p:sp>
        <p:nvSpPr>
          <p:cNvPr id="12" name="Rectangular Callout 11"/>
          <p:cNvSpPr>
            <a:spLocks noChangeArrowheads="1"/>
          </p:cNvSpPr>
          <p:nvPr/>
        </p:nvSpPr>
        <p:spPr bwMode="auto">
          <a:xfrm>
            <a:off x="374104" y="3167348"/>
            <a:ext cx="2657475" cy="1217246"/>
          </a:xfrm>
          <a:prstGeom prst="wedgeRectCallout">
            <a:avLst>
              <a:gd name="adj1" fmla="val 69079"/>
              <a:gd name="adj2" fmla="val -30380"/>
            </a:avLst>
          </a:prstGeom>
          <a:solidFill>
            <a:schemeClr val="bg2">
              <a:alpha val="70195"/>
            </a:schemeClr>
          </a:solidFill>
          <a:ln w="9525">
            <a:noFill/>
            <a:round/>
            <a:headEnd/>
            <a:tailEnd/>
          </a:ln>
          <a:effectLst>
            <a:glow rad="63500">
              <a:schemeClr val="accent1">
                <a:satMod val="175000"/>
                <a:alpha val="40000"/>
              </a:schemeClr>
            </a:glow>
            <a:outerShdw dist="38100" dir="2700000" rotWithShape="0">
              <a:srgbClr val="808080">
                <a:alpha val="42999"/>
              </a:srgbClr>
            </a:outerShdw>
          </a:effectLst>
        </p:spPr>
        <p:txBody>
          <a:bodyPr anchor="ctr"/>
          <a:lstStyle/>
          <a:p>
            <a:pPr algn="ctr">
              <a:defRPr/>
            </a:pPr>
            <a:r>
              <a:rPr lang="en-US" sz="2400" dirty="0">
                <a:solidFill>
                  <a:srgbClr val="282B2E"/>
                </a:solidFill>
                <a:cs typeface="ＭＳ Ｐゴシック" charset="-128"/>
              </a:rPr>
              <a:t>Kitchen cabinets mounted under soffit or valance.</a:t>
            </a:r>
          </a:p>
        </p:txBody>
      </p:sp>
      <p:sp>
        <p:nvSpPr>
          <p:cNvPr id="6" name="TextBox 4"/>
          <p:cNvSpPr txBox="1">
            <a:spLocks noChangeArrowheads="1"/>
          </p:cNvSpPr>
          <p:nvPr/>
        </p:nvSpPr>
        <p:spPr bwMode="auto">
          <a:xfrm>
            <a:off x="6510338" y="6384368"/>
            <a:ext cx="2633662" cy="230188"/>
          </a:xfrm>
          <a:prstGeom prst="rect">
            <a:avLst/>
          </a:prstGeom>
          <a:noFill/>
          <a:ln w="9525">
            <a:noFill/>
            <a:miter lim="800000"/>
            <a:headEnd/>
            <a:tailEnd/>
          </a:ln>
        </p:spPr>
        <p:txBody>
          <a:bodyPr>
            <a:spAutoFit/>
          </a:bodyPr>
          <a:lstStyle/>
          <a:p>
            <a:pPr algn="r"/>
            <a:r>
              <a:rPr lang="en-US" sz="900" i="1" dirty="0">
                <a:solidFill>
                  <a:schemeClr val="bg1"/>
                </a:solidFill>
              </a:rPr>
              <a:t>Graphic courtesy of Anthony Cox</a:t>
            </a:r>
          </a:p>
        </p:txBody>
      </p:sp>
      <p:sp>
        <p:nvSpPr>
          <p:cNvPr id="7" name="Footer Placeholder 1">
            <a:extLst>
              <a:ext uri="{FF2B5EF4-FFF2-40B4-BE49-F238E27FC236}">
                <a16:creationId xmlns:a16="http://schemas.microsoft.com/office/drawing/2014/main" id="{DF0023B5-2E80-47FC-9029-03637E6A5158}"/>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9" name="Picture 8">
            <a:extLst>
              <a:ext uri="{FF2B5EF4-FFF2-40B4-BE49-F238E27FC236}">
                <a16:creationId xmlns:a16="http://schemas.microsoft.com/office/drawing/2014/main" id="{08A332E4-43BE-495A-9F4E-7BB18F70D1C1}"/>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1ED91ACD-639C-449B-8942-5D2A08473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F5D06B3-67F1-44FF-913A-E13AE98BA350}"/>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3" name="Slide Number Placeholder 2">
            <a:extLst>
              <a:ext uri="{FF2B5EF4-FFF2-40B4-BE49-F238E27FC236}">
                <a16:creationId xmlns:a16="http://schemas.microsoft.com/office/drawing/2014/main" id="{69140B1F-3DC6-4123-938B-A8BCFFACA3B0}"/>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11</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86371F63-4F63-4B92-A82C-04A476C97B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8B277FED-F0B7-42D6-B4A3-6135988CBE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DD12E4A7-0BC0-4F80-A465-656CCAFCE4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5" descr="Illustration showing change in ceiling levels with cabinets without insulation."/>
          <p:cNvPicPr>
            <a:picLocks noChangeAspect="1" noChangeArrowheads="1"/>
          </p:cNvPicPr>
          <p:nvPr/>
        </p:nvPicPr>
        <p:blipFill>
          <a:blip r:embed="rId3"/>
          <a:srcRect l="8339" t="10783" r="764" b="19608"/>
          <a:stretch>
            <a:fillRect/>
          </a:stretch>
        </p:blipFill>
        <p:spPr bwMode="auto">
          <a:xfrm>
            <a:off x="749847" y="1389114"/>
            <a:ext cx="7135876" cy="4307011"/>
          </a:xfrm>
          <a:prstGeom prst="rect">
            <a:avLst/>
          </a:prstGeom>
          <a:noFill/>
          <a:ln w="9525">
            <a:noFill/>
            <a:miter lim="800000"/>
            <a:headEnd/>
            <a:tailEnd/>
          </a:ln>
        </p:spPr>
      </p:pic>
      <p:sp>
        <p:nvSpPr>
          <p:cNvPr id="8" name="Title 7"/>
          <p:cNvSpPr>
            <a:spLocks noGrp="1"/>
          </p:cNvSpPr>
          <p:nvPr>
            <p:ph type="title"/>
          </p:nvPr>
        </p:nvSpPr>
        <p:spPr>
          <a:xfrm>
            <a:off x="1922462" y="94203"/>
            <a:ext cx="5299075" cy="901700"/>
          </a:xfrm>
        </p:spPr>
        <p:txBody>
          <a:bodyPr/>
          <a:lstStyle/>
          <a:p>
            <a:pPr algn="ctr">
              <a:defRPr/>
            </a:pPr>
            <a:r>
              <a:rPr lang="en-US" dirty="0"/>
              <a:t>Air Leakage in Platform Frame </a:t>
            </a:r>
          </a:p>
        </p:txBody>
      </p:sp>
      <p:grpSp>
        <p:nvGrpSpPr>
          <p:cNvPr id="2" name="Group 19"/>
          <p:cNvGrpSpPr>
            <a:grpSpLocks/>
          </p:cNvGrpSpPr>
          <p:nvPr/>
        </p:nvGrpSpPr>
        <p:grpSpPr bwMode="auto">
          <a:xfrm>
            <a:off x="2553737" y="2590802"/>
            <a:ext cx="2735263" cy="1828800"/>
            <a:chOff x="2895600" y="2590800"/>
            <a:chExt cx="2734550" cy="1828799"/>
          </a:xfrm>
        </p:grpSpPr>
        <p:pic>
          <p:nvPicPr>
            <p:cNvPr id="17414" name="Picture 13" descr="DuctChase_Leakage_arrow.png"/>
            <p:cNvPicPr>
              <a:picLocks noChangeAspect="1"/>
            </p:cNvPicPr>
            <p:nvPr/>
          </p:nvPicPr>
          <p:blipFill>
            <a:blip r:embed="rId4"/>
            <a:srcRect/>
            <a:stretch>
              <a:fillRect/>
            </a:stretch>
          </p:blipFill>
          <p:spPr bwMode="auto">
            <a:xfrm rot="5400000">
              <a:off x="4976264" y="2491336"/>
              <a:ext cx="554421" cy="753350"/>
            </a:xfrm>
            <a:prstGeom prst="rect">
              <a:avLst/>
            </a:prstGeom>
            <a:noFill/>
            <a:ln w="9525">
              <a:noFill/>
              <a:miter lim="800000"/>
              <a:headEnd/>
              <a:tailEnd/>
            </a:ln>
          </p:spPr>
        </p:pic>
        <p:pic>
          <p:nvPicPr>
            <p:cNvPr id="17415" name="Picture 14" descr="DuctChase_Leakage_arrow.png"/>
            <p:cNvPicPr>
              <a:picLocks noChangeAspect="1"/>
            </p:cNvPicPr>
            <p:nvPr/>
          </p:nvPicPr>
          <p:blipFill>
            <a:blip r:embed="rId4"/>
            <a:srcRect/>
            <a:stretch>
              <a:fillRect/>
            </a:stretch>
          </p:blipFill>
          <p:spPr bwMode="auto">
            <a:xfrm rot="5400000">
              <a:off x="4580024" y="2746212"/>
              <a:ext cx="554421" cy="753350"/>
            </a:xfrm>
            <a:prstGeom prst="rect">
              <a:avLst/>
            </a:prstGeom>
            <a:noFill/>
            <a:ln w="9525">
              <a:noFill/>
              <a:miter lim="800000"/>
              <a:headEnd/>
              <a:tailEnd/>
            </a:ln>
          </p:spPr>
        </p:pic>
        <p:pic>
          <p:nvPicPr>
            <p:cNvPr id="17416" name="Picture 15" descr="DuctChase_Leakage_arrow.png"/>
            <p:cNvPicPr>
              <a:picLocks noChangeAspect="1"/>
            </p:cNvPicPr>
            <p:nvPr/>
          </p:nvPicPr>
          <p:blipFill>
            <a:blip r:embed="rId4"/>
            <a:srcRect/>
            <a:stretch>
              <a:fillRect/>
            </a:stretch>
          </p:blipFill>
          <p:spPr bwMode="auto">
            <a:xfrm rot="5400000">
              <a:off x="4183784" y="3001088"/>
              <a:ext cx="554421" cy="753350"/>
            </a:xfrm>
            <a:prstGeom prst="rect">
              <a:avLst/>
            </a:prstGeom>
            <a:noFill/>
            <a:ln w="9525">
              <a:noFill/>
              <a:miter lim="800000"/>
              <a:headEnd/>
              <a:tailEnd/>
            </a:ln>
          </p:spPr>
        </p:pic>
        <p:pic>
          <p:nvPicPr>
            <p:cNvPr id="17417" name="Picture 16" descr="DuctChase_Leakage_arrow.png"/>
            <p:cNvPicPr>
              <a:picLocks noChangeAspect="1"/>
            </p:cNvPicPr>
            <p:nvPr/>
          </p:nvPicPr>
          <p:blipFill>
            <a:blip r:embed="rId4"/>
            <a:srcRect/>
            <a:stretch>
              <a:fillRect/>
            </a:stretch>
          </p:blipFill>
          <p:spPr bwMode="auto">
            <a:xfrm rot="5400000">
              <a:off x="3787544" y="3255964"/>
              <a:ext cx="554421" cy="753350"/>
            </a:xfrm>
            <a:prstGeom prst="rect">
              <a:avLst/>
            </a:prstGeom>
            <a:noFill/>
            <a:ln w="9525">
              <a:noFill/>
              <a:miter lim="800000"/>
              <a:headEnd/>
              <a:tailEnd/>
            </a:ln>
          </p:spPr>
        </p:pic>
        <p:pic>
          <p:nvPicPr>
            <p:cNvPr id="17418" name="Picture 17" descr="DuctChase_Leakage_arrow.png"/>
            <p:cNvPicPr>
              <a:picLocks noChangeAspect="1"/>
            </p:cNvPicPr>
            <p:nvPr/>
          </p:nvPicPr>
          <p:blipFill>
            <a:blip r:embed="rId4"/>
            <a:srcRect/>
            <a:stretch>
              <a:fillRect/>
            </a:stretch>
          </p:blipFill>
          <p:spPr bwMode="auto">
            <a:xfrm rot="5400000">
              <a:off x="3391304" y="3510840"/>
              <a:ext cx="554421" cy="753350"/>
            </a:xfrm>
            <a:prstGeom prst="rect">
              <a:avLst/>
            </a:prstGeom>
            <a:noFill/>
            <a:ln w="9525">
              <a:noFill/>
              <a:miter lim="800000"/>
              <a:headEnd/>
              <a:tailEnd/>
            </a:ln>
          </p:spPr>
        </p:pic>
        <p:pic>
          <p:nvPicPr>
            <p:cNvPr id="17419" name="Picture 18" descr="DuctChase_Leakage_arrow.png"/>
            <p:cNvPicPr>
              <a:picLocks noChangeAspect="1"/>
            </p:cNvPicPr>
            <p:nvPr/>
          </p:nvPicPr>
          <p:blipFill>
            <a:blip r:embed="rId4"/>
            <a:srcRect/>
            <a:stretch>
              <a:fillRect/>
            </a:stretch>
          </p:blipFill>
          <p:spPr bwMode="auto">
            <a:xfrm rot="5400000">
              <a:off x="2995064" y="3765714"/>
              <a:ext cx="554421" cy="753350"/>
            </a:xfrm>
            <a:prstGeom prst="rect">
              <a:avLst/>
            </a:prstGeom>
            <a:noFill/>
            <a:ln w="9525">
              <a:noFill/>
              <a:miter lim="800000"/>
              <a:headEnd/>
              <a:tailEnd/>
            </a:ln>
          </p:spPr>
        </p:pic>
      </p:grpSp>
      <p:sp>
        <p:nvSpPr>
          <p:cNvPr id="12" name="Rectangular Callout 11"/>
          <p:cNvSpPr>
            <a:spLocks noChangeArrowheads="1"/>
          </p:cNvSpPr>
          <p:nvPr/>
        </p:nvSpPr>
        <p:spPr bwMode="auto">
          <a:xfrm>
            <a:off x="5384800" y="1625600"/>
            <a:ext cx="2500923" cy="989776"/>
          </a:xfrm>
          <a:prstGeom prst="wedgeRectCallout">
            <a:avLst>
              <a:gd name="adj1" fmla="val -61231"/>
              <a:gd name="adj2" fmla="val 81458"/>
            </a:avLst>
          </a:prstGeom>
          <a:solidFill>
            <a:schemeClr val="bg1">
              <a:alpha val="70195"/>
            </a:schemeClr>
          </a:solidFill>
          <a:ln w="9525">
            <a:noFill/>
            <a:round/>
            <a:headEnd/>
            <a:tailEnd/>
          </a:ln>
          <a:effectLst>
            <a:glow rad="63500">
              <a:schemeClr val="accent1">
                <a:satMod val="175000"/>
                <a:alpha val="40000"/>
              </a:schemeClr>
            </a:glow>
            <a:outerShdw dist="38100" dir="2700000" rotWithShape="0">
              <a:srgbClr val="808080">
                <a:alpha val="42999"/>
              </a:srgbClr>
            </a:outerShdw>
          </a:effectLst>
        </p:spPr>
        <p:txBody>
          <a:bodyPr anchor="ctr"/>
          <a:lstStyle/>
          <a:p>
            <a:pPr>
              <a:defRPr/>
            </a:pPr>
            <a:r>
              <a:rPr lang="en-US" sz="2400" dirty="0">
                <a:solidFill>
                  <a:srgbClr val="262626"/>
                </a:solidFill>
                <a:cs typeface="ＭＳ Ｐゴシック" charset="-128"/>
              </a:rPr>
              <a:t>Inspect when in the attic.</a:t>
            </a:r>
          </a:p>
        </p:txBody>
      </p:sp>
      <p:sp>
        <p:nvSpPr>
          <p:cNvPr id="14" name="TextBox 4"/>
          <p:cNvSpPr txBox="1">
            <a:spLocks noChangeArrowheads="1"/>
          </p:cNvSpPr>
          <p:nvPr/>
        </p:nvSpPr>
        <p:spPr bwMode="auto">
          <a:xfrm>
            <a:off x="6510338" y="6384368"/>
            <a:ext cx="2633662" cy="230188"/>
          </a:xfrm>
          <a:prstGeom prst="rect">
            <a:avLst/>
          </a:prstGeom>
          <a:noFill/>
          <a:ln w="9525">
            <a:noFill/>
            <a:miter lim="800000"/>
            <a:headEnd/>
            <a:tailEnd/>
          </a:ln>
        </p:spPr>
        <p:txBody>
          <a:bodyPr>
            <a:spAutoFit/>
          </a:bodyPr>
          <a:lstStyle/>
          <a:p>
            <a:pPr algn="r"/>
            <a:r>
              <a:rPr lang="en-US" sz="900" i="1" dirty="0">
                <a:solidFill>
                  <a:schemeClr val="bg1"/>
                </a:solidFill>
              </a:rPr>
              <a:t>Graphic courtesy of Anthony Cox</a:t>
            </a:r>
          </a:p>
        </p:txBody>
      </p:sp>
      <p:sp>
        <p:nvSpPr>
          <p:cNvPr id="15" name="Footer Placeholder 1">
            <a:extLst>
              <a:ext uri="{FF2B5EF4-FFF2-40B4-BE49-F238E27FC236}">
                <a16:creationId xmlns:a16="http://schemas.microsoft.com/office/drawing/2014/main" id="{B063E86F-6F7D-400A-A7BC-33B13F9A0272}"/>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6" name="Picture 15">
            <a:extLst>
              <a:ext uri="{FF2B5EF4-FFF2-40B4-BE49-F238E27FC236}">
                <a16:creationId xmlns:a16="http://schemas.microsoft.com/office/drawing/2014/main" id="{4D82B922-CBEF-4E1C-8180-CEB9D1D74A22}"/>
              </a:ext>
            </a:extLst>
          </p:cNvPr>
          <p:cNvPicPr>
            <a:picLocks noChangeAspect="1" noChangeArrowheads="1"/>
          </p:cNvPicPr>
          <p:nvPr/>
        </p:nvPicPr>
        <p:blipFill>
          <a:blip r:embed="rId5"/>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black background&#10;&#10;AI-generated content may be incorrect.">
            <a:extLst>
              <a:ext uri="{FF2B5EF4-FFF2-40B4-BE49-F238E27FC236}">
                <a16:creationId xmlns:a16="http://schemas.microsoft.com/office/drawing/2014/main" id="{FEF7099C-8F1F-45D6-9007-FFD28188ED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5B6680F2-ED7C-4CB4-9246-62ED549D69B3}"/>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9" name="Slide Number Placeholder 2">
            <a:extLst>
              <a:ext uri="{FF2B5EF4-FFF2-40B4-BE49-F238E27FC236}">
                <a16:creationId xmlns:a16="http://schemas.microsoft.com/office/drawing/2014/main" id="{39EF66A7-91C8-4E6A-B293-358A9555ACC7}"/>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12</a:t>
            </a:fld>
            <a:endParaRPr lang="en-US" altLang="en-US" sz="800" b="1" dirty="0">
              <a:solidFill>
                <a:schemeClr val="bg1"/>
              </a:solidFill>
            </a:endParaRPr>
          </a:p>
        </p:txBody>
      </p:sp>
      <p:pic>
        <p:nvPicPr>
          <p:cNvPr id="20" name="Picture 19" descr="A black and white sign with black text&#10;&#10;AI-generated content may be incorrect.">
            <a:extLst>
              <a:ext uri="{FF2B5EF4-FFF2-40B4-BE49-F238E27FC236}">
                <a16:creationId xmlns:a16="http://schemas.microsoft.com/office/drawing/2014/main" id="{B2633740-350E-44D9-B559-CB0DBF61F8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een text on a white background&#10;&#10;AI-generated content may be incorrect.">
            <a:extLst>
              <a:ext uri="{FF2B5EF4-FFF2-40B4-BE49-F238E27FC236}">
                <a16:creationId xmlns:a16="http://schemas.microsoft.com/office/drawing/2014/main" id="{FA85B409-7E62-4114-B9AF-A3619B0AC5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blue and grey logo&#10;&#10;AI-generated content may be incorrect.">
            <a:extLst>
              <a:ext uri="{FF2B5EF4-FFF2-40B4-BE49-F238E27FC236}">
                <a16:creationId xmlns:a16="http://schemas.microsoft.com/office/drawing/2014/main" id="{89575DBE-9C99-49E8-86F3-C0FAEE220F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5" name="Picture 4" descr="Illustration showing change in ceiling levels - close up."/>
          <p:cNvPicPr>
            <a:picLocks noChangeAspect="1" noChangeArrowheads="1"/>
          </p:cNvPicPr>
          <p:nvPr/>
        </p:nvPicPr>
        <p:blipFill>
          <a:blip r:embed="rId3"/>
          <a:srcRect l="19867" r="8823" b="-21"/>
          <a:stretch>
            <a:fillRect/>
          </a:stretch>
        </p:blipFill>
        <p:spPr bwMode="auto">
          <a:xfrm>
            <a:off x="595618" y="925450"/>
            <a:ext cx="7721523" cy="4856785"/>
          </a:xfrm>
          <a:prstGeom prst="rect">
            <a:avLst/>
          </a:prstGeom>
          <a:noFill/>
          <a:ln w="9525">
            <a:noFill/>
            <a:miter lim="800000"/>
            <a:headEnd/>
            <a:tailEnd/>
          </a:ln>
        </p:spPr>
      </p:pic>
      <p:sp>
        <p:nvSpPr>
          <p:cNvPr id="7" name="Title 6"/>
          <p:cNvSpPr>
            <a:spLocks noGrp="1"/>
          </p:cNvSpPr>
          <p:nvPr>
            <p:ph type="title"/>
          </p:nvPr>
        </p:nvSpPr>
        <p:spPr>
          <a:xfrm>
            <a:off x="1879600" y="66637"/>
            <a:ext cx="5384800" cy="901700"/>
          </a:xfrm>
        </p:spPr>
        <p:txBody>
          <a:bodyPr/>
          <a:lstStyle/>
          <a:p>
            <a:pPr algn="ctr" eaLnBrk="1" hangingPunct="1">
              <a:defRPr/>
            </a:pPr>
            <a:r>
              <a:rPr lang="en-US" dirty="0"/>
              <a:t>Changes in Ceiling Height</a:t>
            </a:r>
          </a:p>
        </p:txBody>
      </p:sp>
      <p:grpSp>
        <p:nvGrpSpPr>
          <p:cNvPr id="2" name="Group 25"/>
          <p:cNvGrpSpPr>
            <a:grpSpLocks/>
          </p:cNvGrpSpPr>
          <p:nvPr/>
        </p:nvGrpSpPr>
        <p:grpSpPr bwMode="auto">
          <a:xfrm>
            <a:off x="2000624" y="1075765"/>
            <a:ext cx="6096000" cy="3039533"/>
            <a:chOff x="5181600" y="1193761"/>
            <a:chExt cx="3733800" cy="3022678"/>
          </a:xfrm>
        </p:grpSpPr>
        <p:pic>
          <p:nvPicPr>
            <p:cNvPr id="23559" name="Picture 18" descr="DuctChase_Leakage_arrow.png"/>
            <p:cNvPicPr>
              <a:picLocks noChangeAspect="1"/>
            </p:cNvPicPr>
            <p:nvPr/>
          </p:nvPicPr>
          <p:blipFill>
            <a:blip r:embed="rId4"/>
            <a:srcRect/>
            <a:stretch>
              <a:fillRect/>
            </a:stretch>
          </p:blipFill>
          <p:spPr bwMode="auto">
            <a:xfrm rot="5400000">
              <a:off x="7986693" y="1052493"/>
              <a:ext cx="787439" cy="1069975"/>
            </a:xfrm>
            <a:prstGeom prst="rect">
              <a:avLst/>
            </a:prstGeom>
            <a:noFill/>
            <a:ln w="9525">
              <a:noFill/>
              <a:miter lim="800000"/>
              <a:headEnd/>
              <a:tailEnd/>
            </a:ln>
          </p:spPr>
        </p:pic>
        <p:pic>
          <p:nvPicPr>
            <p:cNvPr id="23560" name="Picture 19" descr="DuctChase_Leakage_arrow.png"/>
            <p:cNvPicPr>
              <a:picLocks noChangeAspect="1"/>
            </p:cNvPicPr>
            <p:nvPr/>
          </p:nvPicPr>
          <p:blipFill>
            <a:blip r:embed="rId4"/>
            <a:srcRect/>
            <a:stretch>
              <a:fillRect/>
            </a:stretch>
          </p:blipFill>
          <p:spPr bwMode="auto">
            <a:xfrm rot="5400000">
              <a:off x="7456468" y="1458932"/>
              <a:ext cx="787439" cy="1069975"/>
            </a:xfrm>
            <a:prstGeom prst="rect">
              <a:avLst/>
            </a:prstGeom>
            <a:noFill/>
            <a:ln w="9525">
              <a:noFill/>
              <a:miter lim="800000"/>
              <a:headEnd/>
              <a:tailEnd/>
            </a:ln>
          </p:spPr>
        </p:pic>
        <p:pic>
          <p:nvPicPr>
            <p:cNvPr id="23561" name="Picture 20" descr="DuctChase_Leakage_arrow.png"/>
            <p:cNvPicPr>
              <a:picLocks noChangeAspect="1"/>
            </p:cNvPicPr>
            <p:nvPr/>
          </p:nvPicPr>
          <p:blipFill>
            <a:blip r:embed="rId4"/>
            <a:srcRect/>
            <a:stretch>
              <a:fillRect/>
            </a:stretch>
          </p:blipFill>
          <p:spPr bwMode="auto">
            <a:xfrm rot="5400000">
              <a:off x="6923068" y="1916132"/>
              <a:ext cx="787439" cy="1069975"/>
            </a:xfrm>
            <a:prstGeom prst="rect">
              <a:avLst/>
            </a:prstGeom>
            <a:noFill/>
            <a:ln w="9525">
              <a:noFill/>
              <a:miter lim="800000"/>
              <a:headEnd/>
              <a:tailEnd/>
            </a:ln>
          </p:spPr>
        </p:pic>
        <p:pic>
          <p:nvPicPr>
            <p:cNvPr id="23562" name="Picture 21" descr="DuctChase_Leakage_arrow.png"/>
            <p:cNvPicPr>
              <a:picLocks noChangeAspect="1"/>
            </p:cNvPicPr>
            <p:nvPr/>
          </p:nvPicPr>
          <p:blipFill>
            <a:blip r:embed="rId4"/>
            <a:srcRect/>
            <a:stretch>
              <a:fillRect/>
            </a:stretch>
          </p:blipFill>
          <p:spPr bwMode="auto">
            <a:xfrm rot="5400000">
              <a:off x="6389668" y="2373332"/>
              <a:ext cx="787439" cy="1069975"/>
            </a:xfrm>
            <a:prstGeom prst="rect">
              <a:avLst/>
            </a:prstGeom>
            <a:noFill/>
            <a:ln w="9525">
              <a:noFill/>
              <a:miter lim="800000"/>
              <a:headEnd/>
              <a:tailEnd/>
            </a:ln>
          </p:spPr>
        </p:pic>
        <p:pic>
          <p:nvPicPr>
            <p:cNvPr id="23563" name="Picture 22" descr="DuctChase_Leakage_arrow.png"/>
            <p:cNvPicPr>
              <a:picLocks noChangeAspect="1"/>
            </p:cNvPicPr>
            <p:nvPr/>
          </p:nvPicPr>
          <p:blipFill>
            <a:blip r:embed="rId4"/>
            <a:srcRect/>
            <a:stretch>
              <a:fillRect/>
            </a:stretch>
          </p:blipFill>
          <p:spPr bwMode="auto">
            <a:xfrm rot="5400000">
              <a:off x="5856268" y="2830532"/>
              <a:ext cx="787439" cy="1069975"/>
            </a:xfrm>
            <a:prstGeom prst="rect">
              <a:avLst/>
            </a:prstGeom>
            <a:noFill/>
            <a:ln w="9525">
              <a:noFill/>
              <a:miter lim="800000"/>
              <a:headEnd/>
              <a:tailEnd/>
            </a:ln>
          </p:spPr>
        </p:pic>
        <p:pic>
          <p:nvPicPr>
            <p:cNvPr id="23564" name="Picture 23" descr="DuctChase_Leakage_arrow.png"/>
            <p:cNvPicPr>
              <a:picLocks noChangeAspect="1"/>
            </p:cNvPicPr>
            <p:nvPr/>
          </p:nvPicPr>
          <p:blipFill>
            <a:blip r:embed="rId4"/>
            <a:srcRect/>
            <a:stretch>
              <a:fillRect/>
            </a:stretch>
          </p:blipFill>
          <p:spPr bwMode="auto">
            <a:xfrm rot="5400000">
              <a:off x="5322868" y="3287732"/>
              <a:ext cx="787439" cy="1069975"/>
            </a:xfrm>
            <a:prstGeom prst="rect">
              <a:avLst/>
            </a:prstGeom>
            <a:noFill/>
            <a:ln w="9525">
              <a:noFill/>
              <a:miter lim="800000"/>
              <a:headEnd/>
              <a:tailEnd/>
            </a:ln>
          </p:spPr>
        </p:pic>
      </p:grpSp>
      <p:sp>
        <p:nvSpPr>
          <p:cNvPr id="14" name="TextBox 4"/>
          <p:cNvSpPr txBox="1">
            <a:spLocks noChangeArrowheads="1"/>
          </p:cNvSpPr>
          <p:nvPr/>
        </p:nvSpPr>
        <p:spPr bwMode="auto">
          <a:xfrm>
            <a:off x="3409124" y="6401301"/>
            <a:ext cx="2633662" cy="230188"/>
          </a:xfrm>
          <a:prstGeom prst="rect">
            <a:avLst/>
          </a:prstGeom>
          <a:noFill/>
          <a:ln w="9525">
            <a:noFill/>
            <a:miter lim="800000"/>
            <a:headEnd/>
            <a:tailEnd/>
          </a:ln>
        </p:spPr>
        <p:txBody>
          <a:bodyPr>
            <a:spAutoFit/>
          </a:bodyPr>
          <a:lstStyle/>
          <a:p>
            <a:pPr algn="r"/>
            <a:r>
              <a:rPr lang="en-US" sz="900" i="1" dirty="0">
                <a:solidFill>
                  <a:schemeClr val="bg1"/>
                </a:solidFill>
              </a:rPr>
              <a:t>Graphic courtesy of Anthony Cox</a:t>
            </a:r>
          </a:p>
        </p:txBody>
      </p:sp>
      <p:sp>
        <p:nvSpPr>
          <p:cNvPr id="12" name="Footer Placeholder 1">
            <a:extLst>
              <a:ext uri="{FF2B5EF4-FFF2-40B4-BE49-F238E27FC236}">
                <a16:creationId xmlns:a16="http://schemas.microsoft.com/office/drawing/2014/main" id="{8FB734D3-D3B3-4BDA-8D4D-60C9EEB2BAA7}"/>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3" name="Picture 12">
            <a:extLst>
              <a:ext uri="{FF2B5EF4-FFF2-40B4-BE49-F238E27FC236}">
                <a16:creationId xmlns:a16="http://schemas.microsoft.com/office/drawing/2014/main" id="{AE5DE662-E6C6-46A9-8885-6BCCA328DCF4}"/>
              </a:ext>
            </a:extLst>
          </p:cNvPr>
          <p:cNvPicPr>
            <a:picLocks noChangeAspect="1" noChangeArrowheads="1"/>
          </p:cNvPicPr>
          <p:nvPr/>
        </p:nvPicPr>
        <p:blipFill>
          <a:blip r:embed="rId5"/>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D02930A6-D0E9-40BF-A00C-8C3BD06495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4AE1387B-F2E5-49DC-9442-8FF9C1E5DE03}"/>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7" name="Slide Number Placeholder 2">
            <a:extLst>
              <a:ext uri="{FF2B5EF4-FFF2-40B4-BE49-F238E27FC236}">
                <a16:creationId xmlns:a16="http://schemas.microsoft.com/office/drawing/2014/main" id="{F2BDA1CC-F8B4-4B04-A9A6-A8C64BF2276D}"/>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13</a:t>
            </a:fld>
            <a:endParaRPr lang="en-US" altLang="en-US" sz="800" b="1" dirty="0">
              <a:solidFill>
                <a:schemeClr val="bg1"/>
              </a:solidFill>
            </a:endParaRPr>
          </a:p>
        </p:txBody>
      </p:sp>
      <p:pic>
        <p:nvPicPr>
          <p:cNvPr id="18" name="Picture 17" descr="A black and white sign with black text&#10;&#10;AI-generated content may be incorrect.">
            <a:extLst>
              <a:ext uri="{FF2B5EF4-FFF2-40B4-BE49-F238E27FC236}">
                <a16:creationId xmlns:a16="http://schemas.microsoft.com/office/drawing/2014/main" id="{F79E09CA-BB2B-4784-BFAA-51F66FEB93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white background&#10;&#10;AI-generated content may be incorrect.">
            <a:extLst>
              <a:ext uri="{FF2B5EF4-FFF2-40B4-BE49-F238E27FC236}">
                <a16:creationId xmlns:a16="http://schemas.microsoft.com/office/drawing/2014/main" id="{805E8F74-1ABA-4ED8-ABD8-15A79E3B01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blue and grey logo&#10;&#10;AI-generated content may be incorrect.">
            <a:extLst>
              <a:ext uri="{FF2B5EF4-FFF2-40B4-BE49-F238E27FC236}">
                <a16:creationId xmlns:a16="http://schemas.microsoft.com/office/drawing/2014/main" id="{886F35A3-327F-452D-A4DF-C0C124B0F0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descr="Photo of a drop soffit."/>
          <p:cNvPicPr>
            <a:picLocks noChangeAspect="1" noChangeArrowheads="1"/>
          </p:cNvPicPr>
          <p:nvPr/>
        </p:nvPicPr>
        <p:blipFill>
          <a:blip r:embed="rId3"/>
          <a:srcRect t="14444" b="6667"/>
          <a:stretch>
            <a:fillRect/>
          </a:stretch>
        </p:blipFill>
        <p:spPr bwMode="auto">
          <a:xfrm>
            <a:off x="822193" y="1038088"/>
            <a:ext cx="7499613" cy="4518841"/>
          </a:xfrm>
          <a:prstGeom prst="rect">
            <a:avLst/>
          </a:prstGeom>
          <a:noFill/>
          <a:ln w="9525">
            <a:noFill/>
            <a:miter lim="800000"/>
            <a:headEnd/>
            <a:tailEnd/>
          </a:ln>
        </p:spPr>
      </p:pic>
      <p:sp>
        <p:nvSpPr>
          <p:cNvPr id="11" name="Title 10"/>
          <p:cNvSpPr>
            <a:spLocks noGrp="1"/>
          </p:cNvSpPr>
          <p:nvPr>
            <p:ph type="title"/>
          </p:nvPr>
        </p:nvSpPr>
        <p:spPr>
          <a:xfrm>
            <a:off x="1879600" y="71243"/>
            <a:ext cx="5384800" cy="901700"/>
          </a:xfrm>
        </p:spPr>
        <p:txBody>
          <a:bodyPr/>
          <a:lstStyle/>
          <a:p>
            <a:pPr algn="ctr" eaLnBrk="1" hangingPunct="1">
              <a:defRPr/>
            </a:pPr>
            <a:r>
              <a:rPr lang="en-US" dirty="0"/>
              <a:t>Dropped Ceiling Over Closet</a:t>
            </a:r>
          </a:p>
        </p:txBody>
      </p:sp>
      <p:sp>
        <p:nvSpPr>
          <p:cNvPr id="20" name="Rectangular Callout 19"/>
          <p:cNvSpPr>
            <a:spLocks noChangeArrowheads="1"/>
          </p:cNvSpPr>
          <p:nvPr/>
        </p:nvSpPr>
        <p:spPr bwMode="auto">
          <a:xfrm>
            <a:off x="822193" y="4556513"/>
            <a:ext cx="3049588" cy="917575"/>
          </a:xfrm>
          <a:prstGeom prst="wedgeRectCallout">
            <a:avLst>
              <a:gd name="adj1" fmla="val 56777"/>
              <a:gd name="adj2" fmla="val -175695"/>
            </a:avLst>
          </a:prstGeom>
          <a:solidFill>
            <a:schemeClr val="bg1">
              <a:alpha val="70195"/>
            </a:schemeClr>
          </a:solidFill>
          <a:ln w="9525">
            <a:noFill/>
            <a:round/>
            <a:headEnd/>
            <a:tailEnd/>
          </a:ln>
          <a:effectLst>
            <a:glow rad="63500">
              <a:schemeClr val="accent1">
                <a:satMod val="175000"/>
                <a:alpha val="40000"/>
              </a:schemeClr>
            </a:glow>
            <a:outerShdw dist="38100" dir="2700000" rotWithShape="0">
              <a:srgbClr val="808080">
                <a:alpha val="42999"/>
              </a:srgbClr>
            </a:outerShdw>
          </a:effectLst>
        </p:spPr>
        <p:txBody>
          <a:bodyPr anchor="ctr"/>
          <a:lstStyle/>
          <a:p>
            <a:pPr algn="ctr">
              <a:defRPr/>
            </a:pPr>
            <a:r>
              <a:rPr lang="en-US" dirty="0">
                <a:cs typeface="ＭＳ Ｐゴシック" charset="-128"/>
              </a:rPr>
              <a:t>In older homes, gaps in pressure and thermal boundaries.</a:t>
            </a:r>
          </a:p>
        </p:txBody>
      </p:sp>
      <p:sp>
        <p:nvSpPr>
          <p:cNvPr id="24582" name="TextBox 8"/>
          <p:cNvSpPr txBox="1">
            <a:spLocks noChangeArrowheads="1"/>
          </p:cNvSpPr>
          <p:nvPr/>
        </p:nvSpPr>
        <p:spPr bwMode="auto">
          <a:xfrm>
            <a:off x="5293425" y="6391663"/>
            <a:ext cx="3886200" cy="230832"/>
          </a:xfrm>
          <a:prstGeom prst="rect">
            <a:avLst/>
          </a:prstGeom>
          <a:noFill/>
          <a:ln w="9525">
            <a:noFill/>
            <a:miter lim="800000"/>
            <a:headEnd/>
            <a:tailEnd/>
          </a:ln>
        </p:spPr>
        <p:txBody>
          <a:bodyPr>
            <a:spAutoFit/>
          </a:bodyPr>
          <a:lstStyle/>
          <a:p>
            <a:pPr algn="r"/>
            <a:r>
              <a:rPr lang="en-US" sz="900" i="1" dirty="0">
                <a:solidFill>
                  <a:schemeClr val="bg1"/>
                </a:solidFill>
              </a:rPr>
              <a:t>Photo courtesy of the US Department of Energy</a:t>
            </a:r>
          </a:p>
        </p:txBody>
      </p:sp>
      <p:sp>
        <p:nvSpPr>
          <p:cNvPr id="8" name="Footer Placeholder 1">
            <a:extLst>
              <a:ext uri="{FF2B5EF4-FFF2-40B4-BE49-F238E27FC236}">
                <a16:creationId xmlns:a16="http://schemas.microsoft.com/office/drawing/2014/main" id="{8DC1F93C-E1C0-4C8F-8B0B-577608EC0711}"/>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9" name="Picture 8">
            <a:extLst>
              <a:ext uri="{FF2B5EF4-FFF2-40B4-BE49-F238E27FC236}">
                <a16:creationId xmlns:a16="http://schemas.microsoft.com/office/drawing/2014/main" id="{C8CDED86-EB06-4D3C-9E44-79D3B77EBB1E}"/>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04717C31-F3B4-4C25-841C-7CA32362E2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682AA661-3632-4EDE-8EA2-01EBED42C801}"/>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3" name="Slide Number Placeholder 2">
            <a:extLst>
              <a:ext uri="{FF2B5EF4-FFF2-40B4-BE49-F238E27FC236}">
                <a16:creationId xmlns:a16="http://schemas.microsoft.com/office/drawing/2014/main" id="{9E0216DD-DA16-4C6E-8BB0-702C436498F8}"/>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14</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F3434184-DC3B-44A4-B93C-112C8AC5D9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A0017301-E368-4064-8841-F2171E7A2A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B7ACD11E-7D78-4A31-9DC4-F1B4624D5A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879600" y="-51536"/>
            <a:ext cx="5384800" cy="901700"/>
          </a:xfrm>
        </p:spPr>
        <p:txBody>
          <a:bodyPr/>
          <a:lstStyle/>
          <a:p>
            <a:pPr algn="ctr" eaLnBrk="1" hangingPunct="1">
              <a:defRPr/>
            </a:pPr>
            <a:r>
              <a:rPr lang="en-US" dirty="0"/>
              <a:t>Knee Wall Attics</a:t>
            </a:r>
          </a:p>
        </p:txBody>
      </p:sp>
      <p:pic>
        <p:nvPicPr>
          <p:cNvPr id="22533" name="Picture 12" descr="Illustration of a kneewall attic."/>
          <p:cNvPicPr>
            <a:picLocks noChangeAspect="1" noChangeArrowheads="1"/>
          </p:cNvPicPr>
          <p:nvPr/>
        </p:nvPicPr>
        <p:blipFill>
          <a:blip r:embed="rId3"/>
          <a:srcRect t="8736" r="7677" b="2652"/>
          <a:stretch>
            <a:fillRect/>
          </a:stretch>
        </p:blipFill>
        <p:spPr bwMode="auto">
          <a:xfrm rot="16200000">
            <a:off x="2052356" y="-284399"/>
            <a:ext cx="5039288" cy="7112482"/>
          </a:xfrm>
          <a:prstGeom prst="rect">
            <a:avLst/>
          </a:prstGeom>
          <a:noFill/>
          <a:ln w="9525">
            <a:noFill/>
            <a:miter lim="800000"/>
            <a:headEnd/>
            <a:tailEnd/>
          </a:ln>
        </p:spPr>
      </p:pic>
      <p:sp>
        <p:nvSpPr>
          <p:cNvPr id="11" name="TextBox 4"/>
          <p:cNvSpPr txBox="1">
            <a:spLocks noChangeArrowheads="1"/>
          </p:cNvSpPr>
          <p:nvPr/>
        </p:nvSpPr>
        <p:spPr bwMode="auto">
          <a:xfrm>
            <a:off x="5008708" y="6497255"/>
            <a:ext cx="2633662" cy="230188"/>
          </a:xfrm>
          <a:prstGeom prst="rect">
            <a:avLst/>
          </a:prstGeom>
          <a:noFill/>
          <a:ln w="9525">
            <a:noFill/>
            <a:miter lim="800000"/>
            <a:headEnd/>
            <a:tailEnd/>
          </a:ln>
        </p:spPr>
        <p:txBody>
          <a:bodyPr>
            <a:spAutoFit/>
          </a:bodyPr>
          <a:lstStyle/>
          <a:p>
            <a:pPr algn="r"/>
            <a:r>
              <a:rPr lang="en-US" sz="900" i="1" dirty="0">
                <a:solidFill>
                  <a:schemeClr val="bg1"/>
                </a:solidFill>
              </a:rPr>
              <a:t>Graphic courtesy of Anthony Cox</a:t>
            </a:r>
          </a:p>
        </p:txBody>
      </p:sp>
      <p:sp>
        <p:nvSpPr>
          <p:cNvPr id="5" name="Footer Placeholder 1">
            <a:extLst>
              <a:ext uri="{FF2B5EF4-FFF2-40B4-BE49-F238E27FC236}">
                <a16:creationId xmlns:a16="http://schemas.microsoft.com/office/drawing/2014/main" id="{CCF4D251-5910-4999-BDAB-47217908F82B}"/>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6" name="Picture 5">
            <a:extLst>
              <a:ext uri="{FF2B5EF4-FFF2-40B4-BE49-F238E27FC236}">
                <a16:creationId xmlns:a16="http://schemas.microsoft.com/office/drawing/2014/main" id="{AE172FA7-A18F-4D42-BAFD-4B73D06F4A0A}"/>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een text on a black background&#10;&#10;AI-generated content may be incorrect.">
            <a:extLst>
              <a:ext uri="{FF2B5EF4-FFF2-40B4-BE49-F238E27FC236}">
                <a16:creationId xmlns:a16="http://schemas.microsoft.com/office/drawing/2014/main" id="{B5BCDBF6-3585-49FD-97B1-C39B1D88E0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5AE9B0A-5E5C-464C-897D-7D9B7516749F}"/>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87580DEE-7502-487F-8588-286FDB9ED6C5}"/>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15</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7F69EB36-10CC-4D8B-A1CA-3EC285B1F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D1807F84-35A3-4D43-ADEF-8E4227FB9A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32A04228-25EC-410D-84BF-4A0141C2AC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9899" y="66333"/>
            <a:ext cx="5664200" cy="901700"/>
          </a:xfrm>
        </p:spPr>
        <p:txBody>
          <a:bodyPr/>
          <a:lstStyle/>
          <a:p>
            <a:pPr algn="ctr">
              <a:defRPr/>
            </a:pPr>
            <a:r>
              <a:rPr lang="en-US" dirty="0"/>
              <a:t>Roof Construction Types</a:t>
            </a:r>
          </a:p>
        </p:txBody>
      </p:sp>
      <p:sp>
        <p:nvSpPr>
          <p:cNvPr id="18435" name="Rectangle 3"/>
          <p:cNvSpPr>
            <a:spLocks noChangeArrowheads="1"/>
          </p:cNvSpPr>
          <p:nvPr/>
        </p:nvSpPr>
        <p:spPr bwMode="auto">
          <a:xfrm>
            <a:off x="3258178" y="5764183"/>
            <a:ext cx="2627642" cy="230832"/>
          </a:xfrm>
          <a:prstGeom prst="rect">
            <a:avLst/>
          </a:prstGeom>
          <a:noFill/>
          <a:ln w="9525">
            <a:noFill/>
            <a:miter lim="800000"/>
            <a:headEnd/>
            <a:tailEnd/>
          </a:ln>
        </p:spPr>
        <p:txBody>
          <a:bodyPr wrap="square">
            <a:spAutoFit/>
          </a:bodyPr>
          <a:lstStyle/>
          <a:p>
            <a:r>
              <a:rPr lang="en-US" sz="900" b="1" i="1" dirty="0"/>
              <a:t>Illustration courtesy of finalarchitecture.com</a:t>
            </a:r>
          </a:p>
        </p:txBody>
      </p:sp>
      <p:pic>
        <p:nvPicPr>
          <p:cNvPr id="18436" name="Picture 4" descr="Graphic showing different types of roofs"/>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2088076" y="1373156"/>
            <a:ext cx="4659007" cy="4223777"/>
          </a:xfrm>
          <a:prstGeom prst="rect">
            <a:avLst/>
          </a:prstGeom>
          <a:noFill/>
          <a:ln w="9525">
            <a:noFill/>
            <a:miter lim="800000"/>
            <a:headEnd/>
            <a:tailEnd/>
          </a:ln>
        </p:spPr>
      </p:pic>
      <p:sp>
        <p:nvSpPr>
          <p:cNvPr id="4" name="TextBox 3"/>
          <p:cNvSpPr txBox="1"/>
          <p:nvPr/>
        </p:nvSpPr>
        <p:spPr>
          <a:xfrm>
            <a:off x="1899720" y="2370614"/>
            <a:ext cx="1965531" cy="339063"/>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a:solidFill>
                  <a:srgbClr val="000000"/>
                </a:solidFill>
                <a:latin typeface="Arial Narrow"/>
                <a:ea typeface="+mn-ea"/>
                <a:cs typeface="Arial Narrow"/>
              </a:rPr>
              <a:t>Skillion and Lean-to Roof</a:t>
            </a:r>
            <a:endParaRPr kumimoji="0" lang="en-US" sz="1200" b="1" i="0" u="none" strike="noStrike" kern="1200" cap="none" spc="0" normalizeH="0" baseline="0" noProof="0" dirty="0">
              <a:ln>
                <a:noFill/>
              </a:ln>
              <a:solidFill>
                <a:srgbClr val="000000"/>
              </a:solidFill>
              <a:effectLst/>
              <a:uLnTx/>
              <a:uFillTx/>
              <a:latin typeface="Arial Narrow"/>
              <a:ea typeface="+mn-ea"/>
              <a:cs typeface="Arial Narrow"/>
            </a:endParaRPr>
          </a:p>
        </p:txBody>
      </p:sp>
      <p:sp>
        <p:nvSpPr>
          <p:cNvPr id="8" name="TextBox 7"/>
          <p:cNvSpPr txBox="1"/>
          <p:nvPr/>
        </p:nvSpPr>
        <p:spPr>
          <a:xfrm>
            <a:off x="3941452" y="2324100"/>
            <a:ext cx="1261095"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a:solidFill>
                  <a:srgbClr val="000000"/>
                </a:solidFill>
                <a:latin typeface="Arial Narrow"/>
                <a:ea typeface="+mn-ea"/>
                <a:cs typeface="Arial Narrow"/>
              </a:rPr>
              <a:t>Open Gable Roof</a:t>
            </a:r>
            <a:endParaRPr kumimoji="0" lang="en-US" sz="1200" b="1" i="0" u="none" strike="noStrike" kern="1200" cap="none" spc="0" normalizeH="0" baseline="0" noProof="0" dirty="0">
              <a:ln>
                <a:noFill/>
              </a:ln>
              <a:solidFill>
                <a:srgbClr val="000000"/>
              </a:solidFill>
              <a:effectLst/>
              <a:uLnTx/>
              <a:uFillTx/>
              <a:latin typeface="Arial Narrow"/>
              <a:ea typeface="+mn-ea"/>
              <a:cs typeface="Arial Narrow"/>
            </a:endParaRPr>
          </a:p>
        </p:txBody>
      </p:sp>
      <p:sp>
        <p:nvSpPr>
          <p:cNvPr id="9" name="TextBox 8"/>
          <p:cNvSpPr txBox="1"/>
          <p:nvPr/>
        </p:nvSpPr>
        <p:spPr>
          <a:xfrm>
            <a:off x="5390903" y="2343680"/>
            <a:ext cx="1261095" cy="287976"/>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a:solidFill>
                  <a:srgbClr val="000000"/>
                </a:solidFill>
                <a:latin typeface="Arial Narrow"/>
                <a:ea typeface="+mn-ea"/>
                <a:cs typeface="Arial Narrow"/>
              </a:rPr>
              <a:t>Box Gable Roof</a:t>
            </a:r>
            <a:endParaRPr kumimoji="0" lang="en-US" sz="1200" b="1" i="0" u="none" strike="noStrike" kern="1200" cap="none" spc="0" normalizeH="0" baseline="0" noProof="0" dirty="0">
              <a:ln>
                <a:noFill/>
              </a:ln>
              <a:solidFill>
                <a:srgbClr val="000000"/>
              </a:solidFill>
              <a:effectLst/>
              <a:uLnTx/>
              <a:uFillTx/>
              <a:latin typeface="Arial Narrow"/>
              <a:ea typeface="+mn-ea"/>
              <a:cs typeface="Arial Narrow"/>
            </a:endParaRPr>
          </a:p>
        </p:txBody>
      </p:sp>
      <p:sp>
        <p:nvSpPr>
          <p:cNvPr id="10" name="TextBox 9"/>
          <p:cNvSpPr txBox="1"/>
          <p:nvPr/>
        </p:nvSpPr>
        <p:spPr>
          <a:xfrm>
            <a:off x="2182433" y="4050001"/>
            <a:ext cx="1416301"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a:solidFill>
                  <a:srgbClr val="000000"/>
                </a:solidFill>
                <a:latin typeface="Arial Narrow"/>
                <a:ea typeface="+mn-ea"/>
                <a:cs typeface="Arial Narrow"/>
              </a:rPr>
              <a:t>Hip and Valley Roof</a:t>
            </a:r>
            <a:endParaRPr kumimoji="0" lang="en-US" sz="1200" b="1" i="0" u="none" strike="noStrike" kern="1200" cap="none" spc="0" normalizeH="0" baseline="0" noProof="0" dirty="0">
              <a:ln>
                <a:noFill/>
              </a:ln>
              <a:solidFill>
                <a:srgbClr val="000000"/>
              </a:solidFill>
              <a:effectLst/>
              <a:uLnTx/>
              <a:uFillTx/>
              <a:latin typeface="Arial Narrow"/>
              <a:ea typeface="+mn-ea"/>
              <a:cs typeface="Arial Narrow"/>
            </a:endParaRPr>
          </a:p>
        </p:txBody>
      </p:sp>
      <p:sp>
        <p:nvSpPr>
          <p:cNvPr id="11" name="TextBox 10"/>
          <p:cNvSpPr txBox="1"/>
          <p:nvPr/>
        </p:nvSpPr>
        <p:spPr>
          <a:xfrm>
            <a:off x="3941452" y="3979503"/>
            <a:ext cx="1141687" cy="400174"/>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a:solidFill>
                  <a:srgbClr val="000000"/>
                </a:solidFill>
                <a:latin typeface="Arial Narrow"/>
                <a:ea typeface="+mn-ea"/>
                <a:cs typeface="Arial Narrow"/>
              </a:rPr>
              <a:t>Gambrel Roof</a:t>
            </a:r>
            <a:endParaRPr kumimoji="0" lang="en-US" sz="1200" b="1" i="0" u="none" strike="noStrike" kern="1200" cap="none" spc="0" normalizeH="0" baseline="0" noProof="0" dirty="0">
              <a:ln>
                <a:noFill/>
              </a:ln>
              <a:solidFill>
                <a:srgbClr val="000000"/>
              </a:solidFill>
              <a:effectLst/>
              <a:uLnTx/>
              <a:uFillTx/>
              <a:latin typeface="Arial Narrow"/>
              <a:ea typeface="+mn-ea"/>
              <a:cs typeface="Arial Narrow"/>
            </a:endParaRPr>
          </a:p>
        </p:txBody>
      </p:sp>
      <p:sp>
        <p:nvSpPr>
          <p:cNvPr id="12" name="TextBox 11"/>
          <p:cNvSpPr txBox="1"/>
          <p:nvPr/>
        </p:nvSpPr>
        <p:spPr>
          <a:xfrm>
            <a:off x="5510311" y="4007303"/>
            <a:ext cx="1141687"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a:solidFill>
                  <a:srgbClr val="000000"/>
                </a:solidFill>
                <a:latin typeface="Arial Narrow"/>
                <a:ea typeface="+mn-ea"/>
                <a:cs typeface="Arial Narrow"/>
              </a:rPr>
              <a:t>Mansard Roof</a:t>
            </a:r>
            <a:endParaRPr kumimoji="0" lang="en-US" sz="1200" b="1" i="0" u="none" strike="noStrike" kern="1200" cap="none" spc="0" normalizeH="0" baseline="0" noProof="0" dirty="0">
              <a:ln>
                <a:noFill/>
              </a:ln>
              <a:solidFill>
                <a:srgbClr val="000000"/>
              </a:solidFill>
              <a:effectLst/>
              <a:uLnTx/>
              <a:uFillTx/>
              <a:latin typeface="Arial Narrow"/>
              <a:ea typeface="+mn-ea"/>
              <a:cs typeface="Arial Narrow"/>
            </a:endParaRPr>
          </a:p>
        </p:txBody>
      </p:sp>
      <p:sp>
        <p:nvSpPr>
          <p:cNvPr id="13" name="TextBox 12"/>
          <p:cNvSpPr txBox="1"/>
          <p:nvPr/>
        </p:nvSpPr>
        <p:spPr>
          <a:xfrm>
            <a:off x="2169447" y="5298101"/>
            <a:ext cx="1416301"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a:solidFill>
                  <a:srgbClr val="000000"/>
                </a:solidFill>
                <a:latin typeface="Arial Narrow"/>
                <a:ea typeface="+mn-ea"/>
                <a:cs typeface="Arial Narrow"/>
              </a:rPr>
              <a:t>Dutch Gable Roof</a:t>
            </a:r>
            <a:endParaRPr kumimoji="0" lang="en-US" sz="1200" b="1" i="0" u="none" strike="noStrike" kern="1200" cap="none" spc="0" normalizeH="0" baseline="0" noProof="0" dirty="0">
              <a:ln>
                <a:noFill/>
              </a:ln>
              <a:solidFill>
                <a:srgbClr val="000000"/>
              </a:solidFill>
              <a:effectLst/>
              <a:uLnTx/>
              <a:uFillTx/>
              <a:latin typeface="Arial Narrow"/>
              <a:ea typeface="+mn-ea"/>
              <a:cs typeface="Arial Narrow"/>
            </a:endParaRPr>
          </a:p>
        </p:txBody>
      </p:sp>
      <p:sp>
        <p:nvSpPr>
          <p:cNvPr id="14" name="TextBox 13"/>
          <p:cNvSpPr txBox="1"/>
          <p:nvPr/>
        </p:nvSpPr>
        <p:spPr>
          <a:xfrm>
            <a:off x="3871149" y="5254785"/>
            <a:ext cx="1092860" cy="460118"/>
          </a:xfrm>
          <a:prstGeom prst="rect">
            <a:avLst/>
          </a:prstGeom>
          <a:solidFill>
            <a:schemeClr val="bg1"/>
          </a:solidFill>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1200" b="1" dirty="0">
                <a:solidFill>
                  <a:srgbClr val="000000"/>
                </a:solidFill>
                <a:latin typeface="Arial Narrow"/>
                <a:ea typeface="+mn-ea"/>
                <a:cs typeface="Arial Narrow"/>
              </a:rPr>
              <a:t>Hexagonal </a:t>
            </a:r>
            <a:br>
              <a:rPr lang="en-US" sz="1200" b="1" dirty="0">
                <a:solidFill>
                  <a:srgbClr val="000000"/>
                </a:solidFill>
                <a:latin typeface="Arial Narrow"/>
                <a:ea typeface="+mn-ea"/>
                <a:cs typeface="Arial Narrow"/>
              </a:rPr>
            </a:br>
            <a:r>
              <a:rPr lang="en-US" sz="1200" b="1" dirty="0">
                <a:solidFill>
                  <a:srgbClr val="000000"/>
                </a:solidFill>
                <a:latin typeface="Arial Narrow"/>
                <a:ea typeface="+mn-ea"/>
                <a:cs typeface="Arial Narrow"/>
              </a:rPr>
              <a:t>Gazebo Roof</a:t>
            </a:r>
            <a:endParaRPr kumimoji="0" lang="en-US" sz="1200" b="1" i="0" u="none" strike="noStrike" kern="1200" cap="none" spc="0" normalizeH="0" baseline="0" noProof="0" dirty="0">
              <a:ln>
                <a:noFill/>
              </a:ln>
              <a:solidFill>
                <a:srgbClr val="000000"/>
              </a:solidFill>
              <a:effectLst/>
              <a:uLnTx/>
              <a:uFillTx/>
              <a:latin typeface="Arial Narrow"/>
              <a:ea typeface="+mn-ea"/>
              <a:cs typeface="Arial Narrow"/>
            </a:endParaRPr>
          </a:p>
        </p:txBody>
      </p:sp>
      <p:sp>
        <p:nvSpPr>
          <p:cNvPr id="15" name="TextBox 14"/>
          <p:cNvSpPr txBox="1"/>
          <p:nvPr/>
        </p:nvSpPr>
        <p:spPr>
          <a:xfrm>
            <a:off x="5461015" y="5316339"/>
            <a:ext cx="1367439" cy="282039"/>
          </a:xfrm>
          <a:prstGeom prst="rect">
            <a:avLst/>
          </a:prstGeom>
          <a:solidFill>
            <a:schemeClr val="bg1"/>
          </a:solidFill>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dirty="0">
                <a:solidFill>
                  <a:srgbClr val="000000"/>
                </a:solidFill>
                <a:latin typeface="Arial Narrow"/>
                <a:ea typeface="+mn-ea"/>
                <a:cs typeface="Arial Narrow"/>
              </a:rPr>
              <a:t>Jerkinhead Roof</a:t>
            </a:r>
            <a:endParaRPr kumimoji="0" lang="en-US" sz="1200" b="1" i="0" u="none" strike="noStrike" kern="1200" cap="none" spc="0" normalizeH="0" baseline="0" noProof="0" dirty="0">
              <a:ln>
                <a:noFill/>
              </a:ln>
              <a:solidFill>
                <a:srgbClr val="000000"/>
              </a:solidFill>
              <a:effectLst/>
              <a:uLnTx/>
              <a:uFillTx/>
              <a:latin typeface="Arial Narrow"/>
              <a:ea typeface="+mn-ea"/>
              <a:cs typeface="Arial Narrow"/>
            </a:endParaRPr>
          </a:p>
        </p:txBody>
      </p:sp>
      <p:sp>
        <p:nvSpPr>
          <p:cNvPr id="16" name="Footer Placeholder 1">
            <a:extLst>
              <a:ext uri="{FF2B5EF4-FFF2-40B4-BE49-F238E27FC236}">
                <a16:creationId xmlns:a16="http://schemas.microsoft.com/office/drawing/2014/main" id="{4F85EF60-892C-4411-B187-C6AFFE1D6B73}"/>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7" name="Picture 16">
            <a:extLst>
              <a:ext uri="{FF2B5EF4-FFF2-40B4-BE49-F238E27FC236}">
                <a16:creationId xmlns:a16="http://schemas.microsoft.com/office/drawing/2014/main" id="{39EEA3C1-39F5-4A44-B3AE-4907B48FD0CD}"/>
              </a:ext>
            </a:extLst>
          </p:cNvPr>
          <p:cNvPicPr>
            <a:picLocks noChangeAspect="1" noChangeArrowheads="1"/>
          </p:cNvPicPr>
          <p:nvPr/>
        </p:nvPicPr>
        <p:blipFill>
          <a:blip r:embed="rId5"/>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black background&#10;&#10;AI-generated content may be incorrect.">
            <a:extLst>
              <a:ext uri="{FF2B5EF4-FFF2-40B4-BE49-F238E27FC236}">
                <a16:creationId xmlns:a16="http://schemas.microsoft.com/office/drawing/2014/main" id="{8E99E16A-1F21-4AF9-ABAD-E763663412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68292E44-8E42-4DAD-BE8C-58059DAB54B5}"/>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20" name="Slide Number Placeholder 2">
            <a:extLst>
              <a:ext uri="{FF2B5EF4-FFF2-40B4-BE49-F238E27FC236}">
                <a16:creationId xmlns:a16="http://schemas.microsoft.com/office/drawing/2014/main" id="{CD0265FF-DBA3-4034-964D-B0F717B4CC6C}"/>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16</a:t>
            </a:fld>
            <a:endParaRPr lang="en-US" altLang="en-US" sz="800" b="1" dirty="0">
              <a:solidFill>
                <a:schemeClr val="bg1"/>
              </a:solidFill>
            </a:endParaRPr>
          </a:p>
        </p:txBody>
      </p:sp>
      <p:pic>
        <p:nvPicPr>
          <p:cNvPr id="21" name="Picture 20" descr="A black and white sign with black text&#10;&#10;AI-generated content may be incorrect.">
            <a:extLst>
              <a:ext uri="{FF2B5EF4-FFF2-40B4-BE49-F238E27FC236}">
                <a16:creationId xmlns:a16="http://schemas.microsoft.com/office/drawing/2014/main" id="{64A95EAB-4163-46BF-8380-6D02999CC6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green text on a white background&#10;&#10;AI-generated content may be incorrect.">
            <a:extLst>
              <a:ext uri="{FF2B5EF4-FFF2-40B4-BE49-F238E27FC236}">
                <a16:creationId xmlns:a16="http://schemas.microsoft.com/office/drawing/2014/main" id="{8CB993A4-7514-498F-A262-DA9D485079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blue and grey logo&#10;&#10;AI-generated content may be incorrect.">
            <a:extLst>
              <a:ext uri="{FF2B5EF4-FFF2-40B4-BE49-F238E27FC236}">
                <a16:creationId xmlns:a16="http://schemas.microsoft.com/office/drawing/2014/main" id="{E1A034E9-0702-4348-A2B8-C3F518D636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9900" y="44824"/>
            <a:ext cx="5664200" cy="901700"/>
          </a:xfrm>
        </p:spPr>
        <p:txBody>
          <a:bodyPr/>
          <a:lstStyle/>
          <a:p>
            <a:pPr algn="ctr">
              <a:defRPr/>
            </a:pPr>
            <a:r>
              <a:rPr lang="en-US" dirty="0"/>
              <a:t>Roof Framing Details</a:t>
            </a:r>
          </a:p>
        </p:txBody>
      </p:sp>
      <p:pic>
        <p:nvPicPr>
          <p:cNvPr id="19460" name="Picture 3" descr="Graphic showing roof framing details"/>
          <p:cNvPicPr>
            <a:picLocks noChangeAspect="1"/>
          </p:cNvPicPr>
          <p:nvPr/>
        </p:nvPicPr>
        <p:blipFill>
          <a:blip r:embed="rId3"/>
          <a:stretch>
            <a:fillRect/>
          </a:stretch>
        </p:blipFill>
        <p:spPr bwMode="auto">
          <a:xfrm>
            <a:off x="1887538" y="1650361"/>
            <a:ext cx="5352161" cy="3277447"/>
          </a:xfrm>
          <a:prstGeom prst="rect">
            <a:avLst/>
          </a:prstGeom>
          <a:noFill/>
          <a:ln w="9525">
            <a:noFill/>
            <a:miter lim="800000"/>
            <a:headEnd/>
            <a:tailEnd/>
          </a:ln>
        </p:spPr>
      </p:pic>
      <p:sp>
        <p:nvSpPr>
          <p:cNvPr id="5" name="Rectangle 6"/>
          <p:cNvSpPr>
            <a:spLocks noChangeArrowheads="1"/>
          </p:cNvSpPr>
          <p:nvPr/>
        </p:nvSpPr>
        <p:spPr bwMode="auto">
          <a:xfrm>
            <a:off x="3911989" y="5164347"/>
            <a:ext cx="3327710" cy="230832"/>
          </a:xfrm>
          <a:prstGeom prst="rect">
            <a:avLst/>
          </a:prstGeom>
          <a:noFill/>
          <a:ln w="9525">
            <a:noFill/>
            <a:miter lim="800000"/>
            <a:headEnd/>
            <a:tailEnd/>
          </a:ln>
        </p:spPr>
        <p:txBody>
          <a:bodyPr wrap="square">
            <a:spAutoFit/>
          </a:bodyPr>
          <a:lstStyle/>
          <a:p>
            <a:r>
              <a:rPr lang="en-US" sz="900" b="1" i="1" dirty="0">
                <a:solidFill>
                  <a:srgbClr val="333333"/>
                </a:solidFill>
              </a:rPr>
              <a:t>Illustration courtesy of Don Vandervort’s Home Tips.com</a:t>
            </a:r>
          </a:p>
        </p:txBody>
      </p:sp>
      <p:sp>
        <p:nvSpPr>
          <p:cNvPr id="7" name="Footer Placeholder 1">
            <a:extLst>
              <a:ext uri="{FF2B5EF4-FFF2-40B4-BE49-F238E27FC236}">
                <a16:creationId xmlns:a16="http://schemas.microsoft.com/office/drawing/2014/main" id="{7AFA89E2-1150-4E80-A59B-8FF0ABC23410}"/>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8" name="Picture 7">
            <a:extLst>
              <a:ext uri="{FF2B5EF4-FFF2-40B4-BE49-F238E27FC236}">
                <a16:creationId xmlns:a16="http://schemas.microsoft.com/office/drawing/2014/main" id="{39E696AC-5F83-4713-BBCE-AD2592DBD622}"/>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green text on a black background&#10;&#10;AI-generated content may be incorrect.">
            <a:extLst>
              <a:ext uri="{FF2B5EF4-FFF2-40B4-BE49-F238E27FC236}">
                <a16:creationId xmlns:a16="http://schemas.microsoft.com/office/drawing/2014/main" id="{AC609CB9-3276-4628-BB78-8B0E864C7A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38A74A9-D535-45E1-A1E8-0D8B0A22733C}"/>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FF3DD09C-E529-44F1-8EFB-D961679F7653}"/>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17</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D04F221B-6AF1-4024-AEDE-5DD5EDC6F1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383B956A-ADD0-4307-B7A9-B44E4F02A7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9D1ACFC8-1486-46D6-86E2-9447D88956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9900" y="44824"/>
            <a:ext cx="5664200" cy="901700"/>
          </a:xfrm>
        </p:spPr>
        <p:txBody>
          <a:bodyPr/>
          <a:lstStyle/>
          <a:p>
            <a:pPr algn="ctr">
              <a:defRPr/>
            </a:pPr>
            <a:r>
              <a:rPr lang="en-US" dirty="0"/>
              <a:t>Roof Features and Terms</a:t>
            </a:r>
          </a:p>
        </p:txBody>
      </p:sp>
      <p:pic>
        <p:nvPicPr>
          <p:cNvPr id="20483" name="Picture 2" descr="Graphic showing roof features and terms"/>
          <p:cNvPicPr>
            <a:picLocks noChangeAspect="1"/>
          </p:cNvPicPr>
          <p:nvPr/>
        </p:nvPicPr>
        <p:blipFill>
          <a:blip r:embed="rId3"/>
          <a:srcRect/>
          <a:stretch>
            <a:fillRect/>
          </a:stretch>
        </p:blipFill>
        <p:spPr bwMode="auto">
          <a:xfrm>
            <a:off x="1502328" y="1801814"/>
            <a:ext cx="6249100" cy="3008360"/>
          </a:xfrm>
          <a:prstGeom prst="rect">
            <a:avLst/>
          </a:prstGeom>
          <a:noFill/>
          <a:ln w="9525">
            <a:noFill/>
            <a:miter lim="800000"/>
            <a:headEnd/>
            <a:tailEnd/>
          </a:ln>
        </p:spPr>
      </p:pic>
      <p:sp>
        <p:nvSpPr>
          <p:cNvPr id="20484" name="Rectangle 3"/>
          <p:cNvSpPr>
            <a:spLocks noChangeArrowheads="1"/>
          </p:cNvSpPr>
          <p:nvPr/>
        </p:nvSpPr>
        <p:spPr bwMode="auto">
          <a:xfrm>
            <a:off x="5258438" y="4809169"/>
            <a:ext cx="2492990" cy="230832"/>
          </a:xfrm>
          <a:prstGeom prst="rect">
            <a:avLst/>
          </a:prstGeom>
          <a:noFill/>
          <a:ln w="9525">
            <a:noFill/>
            <a:miter lim="800000"/>
            <a:headEnd/>
            <a:tailEnd/>
          </a:ln>
        </p:spPr>
        <p:txBody>
          <a:bodyPr wrap="none">
            <a:spAutoFit/>
          </a:bodyPr>
          <a:lstStyle/>
          <a:p>
            <a:r>
              <a:rPr lang="en-US" sz="900" b="1" i="1" dirty="0">
                <a:solidFill>
                  <a:schemeClr val="accent5">
                    <a:lumMod val="75000"/>
                  </a:schemeClr>
                </a:solidFill>
              </a:rPr>
              <a:t>Illustration courtesy of Jay Carter Roofing</a:t>
            </a:r>
          </a:p>
        </p:txBody>
      </p:sp>
      <p:sp>
        <p:nvSpPr>
          <p:cNvPr id="6" name="Footer Placeholder 1">
            <a:extLst>
              <a:ext uri="{FF2B5EF4-FFF2-40B4-BE49-F238E27FC236}">
                <a16:creationId xmlns:a16="http://schemas.microsoft.com/office/drawing/2014/main" id="{4F35CC41-5A6E-4C44-82C9-970BF39BBAE9}"/>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7" name="Picture 6">
            <a:extLst>
              <a:ext uri="{FF2B5EF4-FFF2-40B4-BE49-F238E27FC236}">
                <a16:creationId xmlns:a16="http://schemas.microsoft.com/office/drawing/2014/main" id="{3ECAF1B2-97C6-4605-B234-E19E936ED5CD}"/>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black background&#10;&#10;AI-generated content may be incorrect.">
            <a:extLst>
              <a:ext uri="{FF2B5EF4-FFF2-40B4-BE49-F238E27FC236}">
                <a16:creationId xmlns:a16="http://schemas.microsoft.com/office/drawing/2014/main" id="{F385C83B-7792-4409-99A7-301A93E50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562C0AA-C060-465D-BF1D-F384CADEFE6B}"/>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B4A22E60-8F99-449F-B268-1C27A6967E6C}"/>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18</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A7F4DF5F-CB00-4917-82B3-0D8E216AB1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34DCC7C3-3544-47AB-BA3A-58321E85E1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34D75E55-C2BB-45F4-96A3-AA697A1034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9900" y="116541"/>
            <a:ext cx="5664200" cy="901700"/>
          </a:xfrm>
        </p:spPr>
        <p:txBody>
          <a:bodyPr/>
          <a:lstStyle/>
          <a:p>
            <a:pPr algn="ctr">
              <a:defRPr/>
            </a:pPr>
            <a:r>
              <a:rPr lang="en-US" dirty="0"/>
              <a:t>Roof Eaves Detail</a:t>
            </a:r>
          </a:p>
        </p:txBody>
      </p:sp>
      <p:pic>
        <p:nvPicPr>
          <p:cNvPr id="21507" name="Picture 2" descr="Graphic showing an attic and a roof framing"/>
          <p:cNvPicPr>
            <a:picLocks noChangeAspect="1"/>
          </p:cNvPicPr>
          <p:nvPr/>
        </p:nvPicPr>
        <p:blipFill>
          <a:blip r:embed="rId3"/>
          <a:srcRect b="10396"/>
          <a:stretch>
            <a:fillRect/>
          </a:stretch>
        </p:blipFill>
        <p:spPr bwMode="auto">
          <a:xfrm>
            <a:off x="832394" y="1702676"/>
            <a:ext cx="7394485" cy="4067503"/>
          </a:xfrm>
          <a:prstGeom prst="rect">
            <a:avLst/>
          </a:prstGeom>
          <a:noFill/>
          <a:ln w="9525">
            <a:noFill/>
            <a:miter lim="800000"/>
            <a:headEnd/>
            <a:tailEnd/>
          </a:ln>
        </p:spPr>
      </p:pic>
      <p:sp>
        <p:nvSpPr>
          <p:cNvPr id="5" name="Rectangle 3"/>
          <p:cNvSpPr>
            <a:spLocks noChangeArrowheads="1"/>
          </p:cNvSpPr>
          <p:nvPr/>
        </p:nvSpPr>
        <p:spPr bwMode="auto">
          <a:xfrm>
            <a:off x="3770373" y="5763337"/>
            <a:ext cx="3275256" cy="230832"/>
          </a:xfrm>
          <a:prstGeom prst="rect">
            <a:avLst/>
          </a:prstGeom>
          <a:noFill/>
          <a:ln w="9525">
            <a:noFill/>
            <a:miter lim="800000"/>
            <a:headEnd/>
            <a:tailEnd/>
          </a:ln>
        </p:spPr>
        <p:txBody>
          <a:bodyPr wrap="none">
            <a:spAutoFit/>
          </a:bodyPr>
          <a:lstStyle/>
          <a:p>
            <a:r>
              <a:rPr lang="en-US" sz="900" b="1" i="1" dirty="0">
                <a:solidFill>
                  <a:srgbClr val="000066"/>
                </a:solidFill>
              </a:rPr>
              <a:t>Illustration courtesy of Cedar Shake and Shingle Bureau</a:t>
            </a:r>
          </a:p>
        </p:txBody>
      </p:sp>
      <p:sp>
        <p:nvSpPr>
          <p:cNvPr id="7" name="Footer Placeholder 1">
            <a:extLst>
              <a:ext uri="{FF2B5EF4-FFF2-40B4-BE49-F238E27FC236}">
                <a16:creationId xmlns:a16="http://schemas.microsoft.com/office/drawing/2014/main" id="{3AC8834F-F8AD-4962-B5E0-C606961D389F}"/>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8" name="Picture 7">
            <a:extLst>
              <a:ext uri="{FF2B5EF4-FFF2-40B4-BE49-F238E27FC236}">
                <a16:creationId xmlns:a16="http://schemas.microsoft.com/office/drawing/2014/main" id="{569526B0-4E1B-470B-8325-1CB36A63579C}"/>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green text on a black background&#10;&#10;AI-generated content may be incorrect.">
            <a:extLst>
              <a:ext uri="{FF2B5EF4-FFF2-40B4-BE49-F238E27FC236}">
                <a16:creationId xmlns:a16="http://schemas.microsoft.com/office/drawing/2014/main" id="{31AA60FA-91BE-403A-BB18-564C1FAB0C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B4A39DF9-7A4D-45DF-8BF1-82142642AEA6}"/>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B3EA9114-20ED-4C85-AC85-6154FD52E830}"/>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19</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29465FB8-5448-42B7-B39D-1271F3DE88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AAB9ED19-C356-4F0D-8EB5-0D11716F78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3410FF42-9959-4E79-893B-5B7A905347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871415" y="1557338"/>
            <a:ext cx="7037754" cy="4903787"/>
          </a:xfrm>
        </p:spPr>
        <p:txBody>
          <a:bodyPr/>
          <a:lstStyle/>
          <a:p>
            <a:pPr eaLnBrk="1" hangingPunct="1">
              <a:spcAft>
                <a:spcPts val="1200"/>
              </a:spcAft>
              <a:buFontTx/>
              <a:buNone/>
              <a:defRPr/>
            </a:pPr>
            <a:r>
              <a:rPr lang="en-US" sz="2600" dirty="0">
                <a:solidFill>
                  <a:schemeClr val="tx1">
                    <a:lumMod val="65000"/>
                    <a:lumOff val="35000"/>
                  </a:schemeClr>
                </a:solidFill>
              </a:rPr>
              <a:t>By attending this session, participants will be able to:</a:t>
            </a:r>
          </a:p>
          <a:p>
            <a:pPr marL="463550" indent="-296863" eaLnBrk="1" hangingPunct="1">
              <a:spcBef>
                <a:spcPts val="0"/>
              </a:spcBef>
              <a:defRPr/>
            </a:pPr>
            <a:r>
              <a:rPr lang="en-US" sz="2200" dirty="0">
                <a:solidFill>
                  <a:schemeClr val="tx1"/>
                </a:solidFill>
              </a:rPr>
              <a:t>Define residential house construction terminology.</a:t>
            </a:r>
          </a:p>
          <a:p>
            <a:pPr marL="463550" indent="-296863" eaLnBrk="1" hangingPunct="1">
              <a:spcBef>
                <a:spcPts val="0"/>
              </a:spcBef>
              <a:defRPr/>
            </a:pPr>
            <a:r>
              <a:rPr lang="en-US" sz="2200" dirty="0">
                <a:solidFill>
                  <a:schemeClr val="tx1"/>
                </a:solidFill>
              </a:rPr>
              <a:t>Identify framing components.</a:t>
            </a:r>
          </a:p>
          <a:p>
            <a:pPr marL="463550" indent="-296863" eaLnBrk="1" hangingPunct="1">
              <a:spcBef>
                <a:spcPts val="0"/>
              </a:spcBef>
              <a:defRPr/>
            </a:pPr>
            <a:r>
              <a:rPr lang="en-US" sz="2200" dirty="0">
                <a:solidFill>
                  <a:schemeClr val="tx1"/>
                </a:solidFill>
              </a:rPr>
              <a:t>Identify foundation, wall, roof, window, and door systems.</a:t>
            </a:r>
          </a:p>
          <a:p>
            <a:pPr marL="463550" indent="-296863" eaLnBrk="1" hangingPunct="1">
              <a:spcBef>
                <a:spcPts val="0"/>
              </a:spcBef>
              <a:defRPr/>
            </a:pPr>
            <a:r>
              <a:rPr lang="en-US" sz="2200" dirty="0">
                <a:solidFill>
                  <a:schemeClr val="tx1"/>
                </a:solidFill>
              </a:rPr>
              <a:t>Recognize balloon and platform framing.</a:t>
            </a:r>
          </a:p>
          <a:p>
            <a:pPr marL="463550" indent="-296863" eaLnBrk="1" hangingPunct="1">
              <a:spcBef>
                <a:spcPts val="0"/>
              </a:spcBef>
              <a:defRPr/>
            </a:pPr>
            <a:r>
              <a:rPr lang="en-US" sz="2200" dirty="0">
                <a:solidFill>
                  <a:schemeClr val="tx1"/>
                </a:solidFill>
              </a:rPr>
              <a:t>Understand how framing affects air leakage.</a:t>
            </a:r>
          </a:p>
          <a:p>
            <a:pPr marL="463550" indent="-296863" eaLnBrk="1" hangingPunct="1">
              <a:spcBef>
                <a:spcPts val="0"/>
              </a:spcBef>
              <a:defRPr/>
            </a:pPr>
            <a:r>
              <a:rPr lang="en-US" sz="2200" dirty="0">
                <a:solidFill>
                  <a:schemeClr val="tx1"/>
                </a:solidFill>
              </a:rPr>
              <a:t>Understand installation of windows and doors.</a:t>
            </a:r>
          </a:p>
        </p:txBody>
      </p:sp>
      <p:sp>
        <p:nvSpPr>
          <p:cNvPr id="55298" name="Rectangle 2"/>
          <p:cNvSpPr>
            <a:spLocks noGrp="1" noChangeArrowheads="1"/>
          </p:cNvSpPr>
          <p:nvPr>
            <p:ph type="title"/>
          </p:nvPr>
        </p:nvSpPr>
        <p:spPr>
          <a:xfrm>
            <a:off x="1739900" y="113475"/>
            <a:ext cx="5664200" cy="901700"/>
          </a:xfrm>
        </p:spPr>
        <p:txBody>
          <a:bodyPr/>
          <a:lstStyle/>
          <a:p>
            <a:pPr algn="ctr" eaLnBrk="1" hangingPunct="1">
              <a:defRPr/>
            </a:pPr>
            <a:r>
              <a:rPr lang="en-US" dirty="0"/>
              <a:t>Learning Objectives</a:t>
            </a:r>
          </a:p>
        </p:txBody>
      </p:sp>
      <p:sp>
        <p:nvSpPr>
          <p:cNvPr id="4"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a:solidFill>
                  <a:schemeClr val="bg1"/>
                </a:solidFill>
              </a:rPr>
              <a:t>GENERAL CONSTRUCTION AND CARPENTRY </a:t>
            </a:r>
          </a:p>
        </p:txBody>
      </p:sp>
      <p:sp>
        <p:nvSpPr>
          <p:cNvPr id="5" name="Footer Placeholder 1">
            <a:extLst>
              <a:ext uri="{FF2B5EF4-FFF2-40B4-BE49-F238E27FC236}">
                <a16:creationId xmlns:a16="http://schemas.microsoft.com/office/drawing/2014/main" id="{B1CA8B29-7354-4B9B-B656-B1D28792C4EB}"/>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6" name="Picture 5">
            <a:extLst>
              <a:ext uri="{FF2B5EF4-FFF2-40B4-BE49-F238E27FC236}">
                <a16:creationId xmlns:a16="http://schemas.microsoft.com/office/drawing/2014/main" id="{C3D9B922-E93E-4ACB-B6EE-E14D637850EF}"/>
              </a:ext>
            </a:extLst>
          </p:cNvPr>
          <p:cNvPicPr>
            <a:picLocks noChangeAspect="1" noChangeArrowheads="1"/>
          </p:cNvPicPr>
          <p:nvPr/>
        </p:nvPicPr>
        <p:blipFill>
          <a:blip r:embed="rId3"/>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een text on a black background&#10;&#10;AI-generated content may be incorrect.">
            <a:extLst>
              <a:ext uri="{FF2B5EF4-FFF2-40B4-BE49-F238E27FC236}">
                <a16:creationId xmlns:a16="http://schemas.microsoft.com/office/drawing/2014/main" id="{1AA760F7-0A41-4CC3-A7E0-31E72EE0F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F08523F-FE1B-4A57-AE10-B95E5584C055}"/>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78BF96AB-FB30-416E-9547-2F0265775E32}"/>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96315AB2-5A10-4884-93E7-A2CE26B6E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DCA6B952-56D6-400E-B384-3F544F1F14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4FFA0132-5FA2-4C08-AA38-1AB1F57A70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3" name="Rectangle 3"/>
          <p:cNvSpPr>
            <a:spLocks noGrp="1" noChangeArrowheads="1"/>
          </p:cNvSpPr>
          <p:nvPr>
            <p:ph type="title"/>
          </p:nvPr>
        </p:nvSpPr>
        <p:spPr>
          <a:xfrm>
            <a:off x="1746250" y="125413"/>
            <a:ext cx="5664200" cy="901700"/>
          </a:xfrm>
        </p:spPr>
        <p:txBody>
          <a:bodyPr/>
          <a:lstStyle/>
          <a:p>
            <a:pPr algn="ctr" eaLnBrk="1" hangingPunct="1">
              <a:defRPr/>
            </a:pPr>
            <a:r>
              <a:rPr lang="en-US" dirty="0"/>
              <a:t>Window Terminology</a:t>
            </a:r>
          </a:p>
        </p:txBody>
      </p:sp>
      <p:pic>
        <p:nvPicPr>
          <p:cNvPr id="25603" name="Picture 4" descr="Diagram of a typical wood window."/>
          <p:cNvPicPr>
            <a:picLocks noChangeAspect="1"/>
          </p:cNvPicPr>
          <p:nvPr/>
        </p:nvPicPr>
        <p:blipFill>
          <a:blip r:embed="rId3"/>
          <a:srcRect/>
          <a:stretch>
            <a:fillRect/>
          </a:stretch>
        </p:blipFill>
        <p:spPr bwMode="auto">
          <a:xfrm>
            <a:off x="3729318" y="720725"/>
            <a:ext cx="2209800" cy="4992688"/>
          </a:xfrm>
          <a:prstGeom prst="rect">
            <a:avLst/>
          </a:prstGeom>
          <a:noFill/>
          <a:ln w="9525">
            <a:noFill/>
            <a:miter lim="800000"/>
            <a:headEnd/>
            <a:tailEnd/>
          </a:ln>
        </p:spPr>
      </p:pic>
      <p:sp>
        <p:nvSpPr>
          <p:cNvPr id="6" name="Rectangular Callout 5"/>
          <p:cNvSpPr>
            <a:spLocks noChangeArrowheads="1"/>
          </p:cNvSpPr>
          <p:nvPr/>
        </p:nvSpPr>
        <p:spPr bwMode="auto">
          <a:xfrm>
            <a:off x="5710518" y="4224338"/>
            <a:ext cx="609600" cy="304800"/>
          </a:xfrm>
          <a:prstGeom prst="wedgeRectCallout">
            <a:avLst>
              <a:gd name="adj1" fmla="val -104801"/>
              <a:gd name="adj2" fmla="val -1004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Trim</a:t>
            </a:r>
          </a:p>
        </p:txBody>
      </p:sp>
      <p:sp>
        <p:nvSpPr>
          <p:cNvPr id="13" name="Rectangular Callout 12"/>
          <p:cNvSpPr>
            <a:spLocks noChangeArrowheads="1"/>
          </p:cNvSpPr>
          <p:nvPr/>
        </p:nvSpPr>
        <p:spPr bwMode="auto">
          <a:xfrm>
            <a:off x="5634318" y="2014538"/>
            <a:ext cx="1295400" cy="304800"/>
          </a:xfrm>
          <a:prstGeom prst="wedgeRectCallout">
            <a:avLst>
              <a:gd name="adj1" fmla="val -104801"/>
              <a:gd name="adj2" fmla="val -20463"/>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Glass Plane</a:t>
            </a:r>
          </a:p>
        </p:txBody>
      </p:sp>
      <p:sp>
        <p:nvSpPr>
          <p:cNvPr id="14" name="Rectangular Callout 13"/>
          <p:cNvSpPr>
            <a:spLocks noChangeArrowheads="1"/>
          </p:cNvSpPr>
          <p:nvPr/>
        </p:nvSpPr>
        <p:spPr bwMode="auto">
          <a:xfrm>
            <a:off x="5481918" y="1252538"/>
            <a:ext cx="1219200" cy="304800"/>
          </a:xfrm>
          <a:prstGeom prst="wedgeRectCallout">
            <a:avLst>
              <a:gd name="adj1" fmla="val -80843"/>
              <a:gd name="adj2" fmla="val 37870"/>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Head Jamb</a:t>
            </a:r>
          </a:p>
        </p:txBody>
      </p:sp>
      <p:sp>
        <p:nvSpPr>
          <p:cNvPr id="15" name="Rectangular Callout 14"/>
          <p:cNvSpPr>
            <a:spLocks noChangeArrowheads="1"/>
          </p:cNvSpPr>
          <p:nvPr/>
        </p:nvSpPr>
        <p:spPr bwMode="auto">
          <a:xfrm>
            <a:off x="2586318" y="1633538"/>
            <a:ext cx="1295400" cy="304800"/>
          </a:xfrm>
          <a:prstGeom prst="wedgeRectCallout">
            <a:avLst>
              <a:gd name="adj1" fmla="val 86375"/>
              <a:gd name="adj2" fmla="val 17037"/>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Upper Sash</a:t>
            </a:r>
          </a:p>
        </p:txBody>
      </p:sp>
      <p:sp>
        <p:nvSpPr>
          <p:cNvPr id="16" name="Rectangular Callout 15"/>
          <p:cNvSpPr>
            <a:spLocks noChangeArrowheads="1"/>
          </p:cNvSpPr>
          <p:nvPr/>
        </p:nvSpPr>
        <p:spPr bwMode="auto">
          <a:xfrm>
            <a:off x="2814918" y="2852738"/>
            <a:ext cx="1143000" cy="304800"/>
          </a:xfrm>
          <a:prstGeom prst="wedgeRectCallout">
            <a:avLst>
              <a:gd name="adj1" fmla="val 87491"/>
              <a:gd name="adj2" fmla="val 60787"/>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Side Jamb</a:t>
            </a:r>
          </a:p>
        </p:txBody>
      </p:sp>
      <p:sp>
        <p:nvSpPr>
          <p:cNvPr id="18" name="Rectangular Callout 17"/>
          <p:cNvSpPr>
            <a:spLocks noChangeArrowheads="1"/>
          </p:cNvSpPr>
          <p:nvPr/>
        </p:nvSpPr>
        <p:spPr bwMode="auto">
          <a:xfrm>
            <a:off x="2662518" y="3386138"/>
            <a:ext cx="1295400" cy="304800"/>
          </a:xfrm>
          <a:prstGeom prst="wedgeRectCallout">
            <a:avLst>
              <a:gd name="adj1" fmla="val 90787"/>
              <a:gd name="adj2" fmla="val 3370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Lower Sash</a:t>
            </a:r>
          </a:p>
        </p:txBody>
      </p:sp>
      <p:sp>
        <p:nvSpPr>
          <p:cNvPr id="12" name="Rectangular Callout 11"/>
          <p:cNvSpPr>
            <a:spLocks noChangeArrowheads="1"/>
          </p:cNvSpPr>
          <p:nvPr/>
        </p:nvSpPr>
        <p:spPr bwMode="auto">
          <a:xfrm>
            <a:off x="2814918" y="4071938"/>
            <a:ext cx="838200" cy="457200"/>
          </a:xfrm>
          <a:prstGeom prst="wedgeRectCallout">
            <a:avLst>
              <a:gd name="adj1" fmla="val 158556"/>
              <a:gd name="adj2" fmla="val 870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Stop</a:t>
            </a:r>
          </a:p>
        </p:txBody>
      </p:sp>
      <p:sp>
        <p:nvSpPr>
          <p:cNvPr id="17" name="Donut 16"/>
          <p:cNvSpPr/>
          <p:nvPr/>
        </p:nvSpPr>
        <p:spPr bwMode="auto">
          <a:xfrm>
            <a:off x="4872318" y="2090738"/>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9" name="Donut 18"/>
          <p:cNvSpPr/>
          <p:nvPr/>
        </p:nvSpPr>
        <p:spPr bwMode="auto">
          <a:xfrm>
            <a:off x="5100918" y="1481138"/>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0" name="Donut 19"/>
          <p:cNvSpPr/>
          <p:nvPr/>
        </p:nvSpPr>
        <p:spPr bwMode="auto">
          <a:xfrm>
            <a:off x="4338918" y="1785938"/>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1" name="Donut 20"/>
          <p:cNvSpPr/>
          <p:nvPr/>
        </p:nvSpPr>
        <p:spPr bwMode="auto">
          <a:xfrm>
            <a:off x="4289706" y="4224338"/>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2" name="Donut 21"/>
          <p:cNvSpPr/>
          <p:nvPr/>
        </p:nvSpPr>
        <p:spPr bwMode="auto">
          <a:xfrm>
            <a:off x="4399243" y="4148138"/>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3" name="Donut 22"/>
          <p:cNvSpPr/>
          <p:nvPr/>
        </p:nvSpPr>
        <p:spPr bwMode="auto">
          <a:xfrm>
            <a:off x="4345268" y="3157538"/>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4" name="Donut 23"/>
          <p:cNvSpPr/>
          <p:nvPr/>
        </p:nvSpPr>
        <p:spPr bwMode="auto">
          <a:xfrm>
            <a:off x="4491972" y="355488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5" name="Donut 24"/>
          <p:cNvSpPr/>
          <p:nvPr/>
        </p:nvSpPr>
        <p:spPr bwMode="auto">
          <a:xfrm>
            <a:off x="5329518" y="4300538"/>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6" name="Donut 25"/>
          <p:cNvSpPr/>
          <p:nvPr/>
        </p:nvSpPr>
        <p:spPr bwMode="auto">
          <a:xfrm>
            <a:off x="4719918" y="4681538"/>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7" name="Rectangular Callout 26"/>
          <p:cNvSpPr>
            <a:spLocks noChangeArrowheads="1"/>
          </p:cNvSpPr>
          <p:nvPr/>
        </p:nvSpPr>
        <p:spPr bwMode="auto">
          <a:xfrm>
            <a:off x="3576918" y="5138738"/>
            <a:ext cx="1219200" cy="574675"/>
          </a:xfrm>
          <a:prstGeom prst="wedgeRectCallout">
            <a:avLst>
              <a:gd name="adj1" fmla="val 44495"/>
              <a:gd name="adj2" fmla="val -17879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Sill </a:t>
            </a:r>
            <a:r>
              <a:rPr lang="en-US" sz="1500" i="1" dirty="0">
                <a:latin typeface="Arial" pitchFamily="-109" charset="0"/>
                <a:ea typeface="Arial" pitchFamily="-109" charset="0"/>
                <a:cs typeface="Arial" pitchFamily="-109" charset="0"/>
                <a:sym typeface="Arial" pitchFamily="-109" charset="0"/>
              </a:rPr>
              <a:t>(sloped)</a:t>
            </a:r>
          </a:p>
        </p:txBody>
      </p:sp>
      <p:sp>
        <p:nvSpPr>
          <p:cNvPr id="25621" name="Rectangular Callout 27"/>
          <p:cNvSpPr>
            <a:spLocks noChangeArrowheads="1"/>
          </p:cNvSpPr>
          <p:nvPr/>
        </p:nvSpPr>
        <p:spPr bwMode="auto">
          <a:xfrm>
            <a:off x="0" y="2728913"/>
            <a:ext cx="2806700" cy="1370013"/>
          </a:xfrm>
          <a:prstGeom prst="wedgeRectCallout">
            <a:avLst>
              <a:gd name="adj1" fmla="val -49556"/>
              <a:gd name="adj2" fmla="val -21079"/>
            </a:avLst>
          </a:prstGeom>
          <a:noFill/>
          <a:ln w="6350">
            <a:noFill/>
            <a:round/>
            <a:headEnd/>
            <a:tailEnd/>
          </a:ln>
        </p:spPr>
        <p:txBody>
          <a:bodyPr anchor="ctr"/>
          <a:lstStyle/>
          <a:p>
            <a:pPr marL="39688" algn="ctr">
              <a:spcAft>
                <a:spcPts val="600"/>
              </a:spcAft>
            </a:pPr>
            <a:r>
              <a:rPr lang="en-US" sz="2600" dirty="0">
                <a:solidFill>
                  <a:srgbClr val="0A006A"/>
                </a:solidFill>
                <a:cs typeface="Arial" charset="0"/>
                <a:sym typeface="Arial" charset="0"/>
              </a:rPr>
              <a:t>Typical </a:t>
            </a:r>
            <a:br>
              <a:rPr lang="en-US" sz="2600" dirty="0">
                <a:solidFill>
                  <a:srgbClr val="0A006A"/>
                </a:solidFill>
                <a:cs typeface="Arial" charset="0"/>
                <a:sym typeface="Arial" charset="0"/>
              </a:rPr>
            </a:br>
            <a:r>
              <a:rPr lang="en-US" sz="2600" dirty="0">
                <a:solidFill>
                  <a:srgbClr val="0A006A"/>
                </a:solidFill>
                <a:cs typeface="Arial" charset="0"/>
                <a:sym typeface="Arial" charset="0"/>
              </a:rPr>
              <a:t>Wood Window</a:t>
            </a:r>
          </a:p>
          <a:p>
            <a:pPr marL="39688" algn="ctr">
              <a:spcAft>
                <a:spcPts val="600"/>
              </a:spcAft>
            </a:pPr>
            <a:r>
              <a:rPr lang="en-US" sz="2200" dirty="0">
                <a:cs typeface="Arial" charset="0"/>
                <a:sym typeface="Arial" charset="0"/>
              </a:rPr>
              <a:t>Exterior</a:t>
            </a:r>
          </a:p>
        </p:txBody>
      </p:sp>
      <p:sp>
        <p:nvSpPr>
          <p:cNvPr id="29" name="TextBox 8"/>
          <p:cNvSpPr txBox="1">
            <a:spLocks noChangeArrowheads="1"/>
          </p:cNvSpPr>
          <p:nvPr/>
        </p:nvSpPr>
        <p:spPr bwMode="auto">
          <a:xfrm>
            <a:off x="4796118" y="5590531"/>
            <a:ext cx="3886200" cy="230832"/>
          </a:xfrm>
          <a:prstGeom prst="rect">
            <a:avLst/>
          </a:prstGeom>
          <a:noFill/>
          <a:ln w="9525">
            <a:noFill/>
            <a:miter lim="800000"/>
            <a:headEnd/>
            <a:tailEnd/>
          </a:ln>
        </p:spPr>
        <p:txBody>
          <a:bodyPr>
            <a:spAutoFit/>
          </a:bodyPr>
          <a:lstStyle/>
          <a:p>
            <a:pPr algn="r"/>
            <a:r>
              <a:rPr lang="en-US" sz="900" i="1" dirty="0">
                <a:solidFill>
                  <a:srgbClr val="000000"/>
                </a:solidFill>
              </a:rPr>
              <a:t>Image developed for US DOE WAP National Standardized Curricula</a:t>
            </a:r>
          </a:p>
        </p:txBody>
      </p:sp>
      <p:sp>
        <p:nvSpPr>
          <p:cNvPr id="30" name="Footer Placeholder 1">
            <a:extLst>
              <a:ext uri="{FF2B5EF4-FFF2-40B4-BE49-F238E27FC236}">
                <a16:creationId xmlns:a16="http://schemas.microsoft.com/office/drawing/2014/main" id="{1DDA001A-7DD9-4481-BAE6-D29EB15A77B4}"/>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31" name="Picture 30">
            <a:extLst>
              <a:ext uri="{FF2B5EF4-FFF2-40B4-BE49-F238E27FC236}">
                <a16:creationId xmlns:a16="http://schemas.microsoft.com/office/drawing/2014/main" id="{A4B2F8DA-BA6D-41E4-A320-2439F202278B}"/>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 green text on a black background&#10;&#10;AI-generated content may be incorrect.">
            <a:extLst>
              <a:ext uri="{FF2B5EF4-FFF2-40B4-BE49-F238E27FC236}">
                <a16:creationId xmlns:a16="http://schemas.microsoft.com/office/drawing/2014/main" id="{8FC8F249-D275-4C6F-9F7E-664AFECEA0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21F1F5CB-9255-4C04-9408-122497600B65}"/>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34" name="Slide Number Placeholder 2">
            <a:extLst>
              <a:ext uri="{FF2B5EF4-FFF2-40B4-BE49-F238E27FC236}">
                <a16:creationId xmlns:a16="http://schemas.microsoft.com/office/drawing/2014/main" id="{42937CE8-BD81-451F-8C16-7B074E84D59B}"/>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20</a:t>
            </a:fld>
            <a:endParaRPr lang="en-US" altLang="en-US" sz="800" b="1" dirty="0">
              <a:solidFill>
                <a:schemeClr val="bg1"/>
              </a:solidFill>
            </a:endParaRPr>
          </a:p>
        </p:txBody>
      </p:sp>
      <p:pic>
        <p:nvPicPr>
          <p:cNvPr id="35" name="Picture 34" descr="A black and white sign with black text&#10;&#10;AI-generated content may be incorrect.">
            <a:extLst>
              <a:ext uri="{FF2B5EF4-FFF2-40B4-BE49-F238E27FC236}">
                <a16:creationId xmlns:a16="http://schemas.microsoft.com/office/drawing/2014/main" id="{20D20EC5-8F31-4666-86CC-E3A90A6C4E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A green text on a white background&#10;&#10;AI-generated content may be incorrect.">
            <a:extLst>
              <a:ext uri="{FF2B5EF4-FFF2-40B4-BE49-F238E27FC236}">
                <a16:creationId xmlns:a16="http://schemas.microsoft.com/office/drawing/2014/main" id="{C2120923-A18F-4CAF-A0C8-FE2153A087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A blue and grey logo&#10;&#10;AI-generated content may be incorrect.">
            <a:extLst>
              <a:ext uri="{FF2B5EF4-FFF2-40B4-BE49-F238E27FC236}">
                <a16:creationId xmlns:a16="http://schemas.microsoft.com/office/drawing/2014/main" id="{B170E1F6-89A2-47BA-8CB6-B56992E09E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sz="quarter"/>
          </p:nvPr>
        </p:nvSpPr>
        <p:spPr>
          <a:xfrm>
            <a:off x="1409700" y="79406"/>
            <a:ext cx="6324600" cy="838200"/>
          </a:xfrm>
        </p:spPr>
        <p:txBody>
          <a:bodyPr/>
          <a:lstStyle/>
          <a:p>
            <a:pPr algn="ctr" eaLnBrk="1" hangingPunct="1">
              <a:defRPr/>
            </a:pPr>
            <a:r>
              <a:rPr lang="en-US" dirty="0"/>
              <a:t>Window Types</a:t>
            </a:r>
          </a:p>
        </p:txBody>
      </p:sp>
      <p:sp>
        <p:nvSpPr>
          <p:cNvPr id="26627" name="Text Box 8"/>
          <p:cNvSpPr txBox="1">
            <a:spLocks noChangeArrowheads="1"/>
          </p:cNvSpPr>
          <p:nvPr/>
        </p:nvSpPr>
        <p:spPr bwMode="auto">
          <a:xfrm>
            <a:off x="1790700" y="4191000"/>
            <a:ext cx="1752600" cy="1569660"/>
          </a:xfrm>
          <a:prstGeom prst="rect">
            <a:avLst/>
          </a:prstGeom>
          <a:noFill/>
          <a:ln w="9525">
            <a:noFill/>
            <a:miter lim="800000"/>
            <a:headEnd/>
            <a:tailEnd/>
          </a:ln>
        </p:spPr>
        <p:txBody>
          <a:bodyPr>
            <a:spAutoFit/>
          </a:bodyPr>
          <a:lstStyle/>
          <a:p>
            <a:pPr algn="ctr">
              <a:spcBef>
                <a:spcPct val="50000"/>
              </a:spcBef>
            </a:pPr>
            <a:r>
              <a:rPr lang="en-US" sz="2400" dirty="0"/>
              <a:t>Awning. Hopper has hinge on bottom</a:t>
            </a:r>
          </a:p>
        </p:txBody>
      </p:sp>
      <p:sp>
        <p:nvSpPr>
          <p:cNvPr id="26628" name="Text Box 9"/>
          <p:cNvSpPr txBox="1">
            <a:spLocks noChangeArrowheads="1"/>
          </p:cNvSpPr>
          <p:nvPr/>
        </p:nvSpPr>
        <p:spPr bwMode="auto">
          <a:xfrm>
            <a:off x="3581400" y="4162425"/>
            <a:ext cx="1524000" cy="830997"/>
          </a:xfrm>
          <a:prstGeom prst="rect">
            <a:avLst/>
          </a:prstGeom>
          <a:noFill/>
          <a:ln w="9525">
            <a:noFill/>
            <a:miter lim="800000"/>
            <a:headEnd/>
            <a:tailEnd/>
          </a:ln>
        </p:spPr>
        <p:txBody>
          <a:bodyPr>
            <a:spAutoFit/>
          </a:bodyPr>
          <a:lstStyle/>
          <a:p>
            <a:pPr algn="ctr">
              <a:spcBef>
                <a:spcPct val="50000"/>
              </a:spcBef>
            </a:pPr>
            <a:r>
              <a:rPr lang="en-US" sz="2400" dirty="0"/>
              <a:t>Picture or </a:t>
            </a:r>
          </a:p>
          <a:p>
            <a:pPr algn="ctr">
              <a:spcBef>
                <a:spcPts val="0"/>
              </a:spcBef>
            </a:pPr>
            <a:r>
              <a:rPr lang="en-US" sz="2400" dirty="0"/>
              <a:t>Fixed</a:t>
            </a:r>
          </a:p>
        </p:txBody>
      </p:sp>
      <p:sp>
        <p:nvSpPr>
          <p:cNvPr id="26629" name="Text Box 10"/>
          <p:cNvSpPr txBox="1">
            <a:spLocks noChangeArrowheads="1"/>
          </p:cNvSpPr>
          <p:nvPr/>
        </p:nvSpPr>
        <p:spPr bwMode="auto">
          <a:xfrm>
            <a:off x="120316" y="4191000"/>
            <a:ext cx="1638300" cy="461665"/>
          </a:xfrm>
          <a:prstGeom prst="rect">
            <a:avLst/>
          </a:prstGeom>
          <a:noFill/>
          <a:ln w="9525">
            <a:noFill/>
            <a:miter lim="800000"/>
            <a:headEnd/>
            <a:tailEnd/>
          </a:ln>
        </p:spPr>
        <p:txBody>
          <a:bodyPr wrap="square">
            <a:spAutoFit/>
          </a:bodyPr>
          <a:lstStyle/>
          <a:p>
            <a:pPr algn="ctr">
              <a:spcBef>
                <a:spcPct val="50000"/>
              </a:spcBef>
            </a:pPr>
            <a:r>
              <a:rPr lang="en-US" sz="2400" dirty="0"/>
              <a:t>Casement</a:t>
            </a:r>
          </a:p>
        </p:txBody>
      </p:sp>
      <p:sp>
        <p:nvSpPr>
          <p:cNvPr id="26630" name="Text Box 11"/>
          <p:cNvSpPr txBox="1">
            <a:spLocks noChangeArrowheads="1"/>
          </p:cNvSpPr>
          <p:nvPr/>
        </p:nvSpPr>
        <p:spPr bwMode="auto">
          <a:xfrm>
            <a:off x="7467600" y="4191000"/>
            <a:ext cx="1066800" cy="461665"/>
          </a:xfrm>
          <a:prstGeom prst="rect">
            <a:avLst/>
          </a:prstGeom>
          <a:noFill/>
          <a:ln w="9525">
            <a:noFill/>
            <a:miter lim="800000"/>
            <a:headEnd/>
            <a:tailEnd/>
          </a:ln>
        </p:spPr>
        <p:txBody>
          <a:bodyPr>
            <a:spAutoFit/>
          </a:bodyPr>
          <a:lstStyle/>
          <a:p>
            <a:pPr algn="ctr">
              <a:spcBef>
                <a:spcPct val="50000"/>
              </a:spcBef>
            </a:pPr>
            <a:r>
              <a:rPr lang="en-US" sz="2400"/>
              <a:t>Slider</a:t>
            </a:r>
          </a:p>
        </p:txBody>
      </p:sp>
      <p:sp>
        <p:nvSpPr>
          <p:cNvPr id="26631" name="Text Box 12"/>
          <p:cNvSpPr txBox="1">
            <a:spLocks noChangeArrowheads="1"/>
          </p:cNvSpPr>
          <p:nvPr/>
        </p:nvSpPr>
        <p:spPr bwMode="auto">
          <a:xfrm>
            <a:off x="5257800" y="4191000"/>
            <a:ext cx="1752600" cy="830997"/>
          </a:xfrm>
          <a:prstGeom prst="rect">
            <a:avLst/>
          </a:prstGeom>
          <a:noFill/>
          <a:ln w="9525">
            <a:noFill/>
            <a:miter lim="800000"/>
            <a:headEnd/>
            <a:tailEnd/>
          </a:ln>
        </p:spPr>
        <p:txBody>
          <a:bodyPr>
            <a:spAutoFit/>
          </a:bodyPr>
          <a:lstStyle/>
          <a:p>
            <a:pPr algn="ctr">
              <a:spcBef>
                <a:spcPct val="50000"/>
              </a:spcBef>
            </a:pPr>
            <a:r>
              <a:rPr lang="en-US" sz="2400"/>
              <a:t>Double Hung</a:t>
            </a:r>
          </a:p>
        </p:txBody>
      </p:sp>
      <p:pic>
        <p:nvPicPr>
          <p:cNvPr id="26632" name="Picture 18" descr="Photo of a various styles of windows: casement, awning, picture, double hung and slider windows."/>
          <p:cNvPicPr>
            <a:picLocks noChangeAspect="1"/>
          </p:cNvPicPr>
          <p:nvPr/>
        </p:nvPicPr>
        <p:blipFill>
          <a:blip r:embed="rId3"/>
          <a:srcRect/>
          <a:stretch>
            <a:fillRect/>
          </a:stretch>
        </p:blipFill>
        <p:spPr bwMode="auto">
          <a:xfrm>
            <a:off x="304800" y="2339975"/>
            <a:ext cx="8534400" cy="1822450"/>
          </a:xfrm>
          <a:prstGeom prst="rect">
            <a:avLst/>
          </a:prstGeom>
          <a:noFill/>
          <a:ln w="9525">
            <a:noFill/>
            <a:miter lim="800000"/>
            <a:headEnd/>
            <a:tailEnd/>
          </a:ln>
        </p:spPr>
      </p:pic>
      <p:cxnSp>
        <p:nvCxnSpPr>
          <p:cNvPr id="20" name="Straight Connector 19"/>
          <p:cNvCxnSpPr/>
          <p:nvPr/>
        </p:nvCxnSpPr>
        <p:spPr bwMode="auto">
          <a:xfrm rot="16200000" flipV="1">
            <a:off x="1600200" y="4419600"/>
            <a:ext cx="457200"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p:spPr>
      </p:cxnSp>
      <p:cxnSp>
        <p:nvCxnSpPr>
          <p:cNvPr id="22" name="Straight Connector 21"/>
          <p:cNvCxnSpPr/>
          <p:nvPr/>
        </p:nvCxnSpPr>
        <p:spPr bwMode="auto">
          <a:xfrm rot="16200000" flipV="1">
            <a:off x="3352800" y="4419600"/>
            <a:ext cx="457200"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p:spPr>
      </p:cxnSp>
      <p:cxnSp>
        <p:nvCxnSpPr>
          <p:cNvPr id="23" name="Straight Connector 22"/>
          <p:cNvCxnSpPr/>
          <p:nvPr/>
        </p:nvCxnSpPr>
        <p:spPr bwMode="auto">
          <a:xfrm rot="16200000" flipV="1">
            <a:off x="4876800" y="4419600"/>
            <a:ext cx="457200"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p:spPr>
      </p:cxnSp>
      <p:cxnSp>
        <p:nvCxnSpPr>
          <p:cNvPr id="24" name="Straight Connector 23"/>
          <p:cNvCxnSpPr/>
          <p:nvPr/>
        </p:nvCxnSpPr>
        <p:spPr bwMode="auto">
          <a:xfrm rot="16200000" flipV="1">
            <a:off x="7010400" y="4419600"/>
            <a:ext cx="457200"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p:spPr>
      </p:cxnSp>
      <p:sp>
        <p:nvSpPr>
          <p:cNvPr id="14" name="TextBox 8"/>
          <p:cNvSpPr txBox="1">
            <a:spLocks noChangeArrowheads="1"/>
          </p:cNvSpPr>
          <p:nvPr/>
        </p:nvSpPr>
        <p:spPr bwMode="auto">
          <a:xfrm>
            <a:off x="5105400" y="5389010"/>
            <a:ext cx="3886200" cy="230832"/>
          </a:xfrm>
          <a:prstGeom prst="rect">
            <a:avLst/>
          </a:prstGeom>
          <a:noFill/>
          <a:ln w="9525">
            <a:noFill/>
            <a:miter lim="800000"/>
            <a:headEnd/>
            <a:tailEnd/>
          </a:ln>
        </p:spPr>
        <p:txBody>
          <a:bodyPr>
            <a:spAutoFit/>
          </a:bodyPr>
          <a:lstStyle/>
          <a:p>
            <a:pPr algn="r"/>
            <a:r>
              <a:rPr lang="en-US" sz="900" i="1" dirty="0">
                <a:solidFill>
                  <a:srgbClr val="000000"/>
                </a:solidFill>
              </a:rPr>
              <a:t>Image developed for US DOE WAP National Standardized Curricula</a:t>
            </a:r>
          </a:p>
        </p:txBody>
      </p:sp>
      <p:sp>
        <p:nvSpPr>
          <p:cNvPr id="15" name="Footer Placeholder 1">
            <a:extLst>
              <a:ext uri="{FF2B5EF4-FFF2-40B4-BE49-F238E27FC236}">
                <a16:creationId xmlns:a16="http://schemas.microsoft.com/office/drawing/2014/main" id="{7DC49F86-3EF2-47C3-AF70-637410D8FC26}"/>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6" name="Picture 15">
            <a:extLst>
              <a:ext uri="{FF2B5EF4-FFF2-40B4-BE49-F238E27FC236}">
                <a16:creationId xmlns:a16="http://schemas.microsoft.com/office/drawing/2014/main" id="{DB6BCFBD-9A9A-4B87-B61F-A28017B516C8}"/>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black background&#10;&#10;AI-generated content may be incorrect.">
            <a:extLst>
              <a:ext uri="{FF2B5EF4-FFF2-40B4-BE49-F238E27FC236}">
                <a16:creationId xmlns:a16="http://schemas.microsoft.com/office/drawing/2014/main" id="{9B8B54D7-1D6B-44C0-8223-17194F236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0178C666-99EC-4BFB-AFD4-9565BF8A60F0}"/>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9" name="Slide Number Placeholder 2">
            <a:extLst>
              <a:ext uri="{FF2B5EF4-FFF2-40B4-BE49-F238E27FC236}">
                <a16:creationId xmlns:a16="http://schemas.microsoft.com/office/drawing/2014/main" id="{61826AF4-FE52-43C0-809D-2C1E03A67BB5}"/>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21</a:t>
            </a:fld>
            <a:endParaRPr lang="en-US" altLang="en-US" sz="800" b="1" dirty="0">
              <a:solidFill>
                <a:schemeClr val="bg1"/>
              </a:solidFill>
            </a:endParaRPr>
          </a:p>
        </p:txBody>
      </p:sp>
      <p:pic>
        <p:nvPicPr>
          <p:cNvPr id="21" name="Picture 20" descr="A black and white sign with black text&#10;&#10;AI-generated content may be incorrect.">
            <a:extLst>
              <a:ext uri="{FF2B5EF4-FFF2-40B4-BE49-F238E27FC236}">
                <a16:creationId xmlns:a16="http://schemas.microsoft.com/office/drawing/2014/main" id="{CA7A2707-7972-4F56-AD11-85A100CD70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green text on a white background&#10;&#10;AI-generated content may be incorrect.">
            <a:extLst>
              <a:ext uri="{FF2B5EF4-FFF2-40B4-BE49-F238E27FC236}">
                <a16:creationId xmlns:a16="http://schemas.microsoft.com/office/drawing/2014/main" id="{C74628D4-B153-4655-A313-7EA473664B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blue and grey logo&#10;&#10;AI-generated content may be incorrect.">
            <a:extLst>
              <a:ext uri="{FF2B5EF4-FFF2-40B4-BE49-F238E27FC236}">
                <a16:creationId xmlns:a16="http://schemas.microsoft.com/office/drawing/2014/main" id="{E2CE875D-F197-4644-8C5A-2FED63935F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7" descr="Diagram of a weatherstrip window."/>
          <p:cNvPicPr>
            <a:picLocks noChangeAspect="1"/>
          </p:cNvPicPr>
          <p:nvPr/>
        </p:nvPicPr>
        <p:blipFill>
          <a:blip r:embed="rId3"/>
          <a:srcRect/>
          <a:stretch>
            <a:fillRect/>
          </a:stretch>
        </p:blipFill>
        <p:spPr bwMode="auto">
          <a:xfrm>
            <a:off x="4411385" y="679185"/>
            <a:ext cx="4458190" cy="5226346"/>
          </a:xfrm>
          <a:prstGeom prst="rect">
            <a:avLst/>
          </a:prstGeom>
          <a:noFill/>
          <a:ln w="9525">
            <a:noFill/>
            <a:miter lim="800000"/>
            <a:headEnd/>
            <a:tailEnd/>
          </a:ln>
        </p:spPr>
      </p:pic>
      <p:sp>
        <p:nvSpPr>
          <p:cNvPr id="75778" name="Rectangle 2"/>
          <p:cNvSpPr>
            <a:spLocks noGrp="1" noChangeArrowheads="1"/>
          </p:cNvSpPr>
          <p:nvPr>
            <p:ph type="title"/>
          </p:nvPr>
        </p:nvSpPr>
        <p:spPr>
          <a:xfrm>
            <a:off x="1409700" y="77906"/>
            <a:ext cx="6324600" cy="838200"/>
          </a:xfrm>
        </p:spPr>
        <p:txBody>
          <a:bodyPr/>
          <a:lstStyle/>
          <a:p>
            <a:pPr algn="ctr" eaLnBrk="1" hangingPunct="1">
              <a:defRPr/>
            </a:pPr>
            <a:r>
              <a:rPr lang="en-US" dirty="0"/>
              <a:t>Window Treatments</a:t>
            </a:r>
          </a:p>
        </p:txBody>
      </p:sp>
      <p:sp>
        <p:nvSpPr>
          <p:cNvPr id="27652" name="Rectangle 3"/>
          <p:cNvSpPr>
            <a:spLocks noGrp="1" noChangeArrowheads="1"/>
          </p:cNvSpPr>
          <p:nvPr>
            <p:ph type="body" sz="half" idx="1"/>
          </p:nvPr>
        </p:nvSpPr>
        <p:spPr>
          <a:xfrm>
            <a:off x="235700" y="1822963"/>
            <a:ext cx="4561930" cy="3694112"/>
          </a:xfrm>
        </p:spPr>
        <p:txBody>
          <a:bodyPr/>
          <a:lstStyle/>
          <a:p>
            <a:pPr eaLnBrk="1" hangingPunct="1">
              <a:buFontTx/>
              <a:buNone/>
            </a:pPr>
            <a:r>
              <a:rPr lang="en-US" sz="2800" dirty="0">
                <a:solidFill>
                  <a:srgbClr val="0A006A"/>
                </a:solidFill>
              </a:rPr>
              <a:t>Where applicable:</a:t>
            </a:r>
          </a:p>
          <a:p>
            <a:pPr marL="463550" lvl="1" indent="-296863" eaLnBrk="1" hangingPunct="1">
              <a:buFont typeface="Arial" charset="0"/>
              <a:buChar char="•"/>
            </a:pPr>
            <a:r>
              <a:rPr lang="en-US" sz="2400" dirty="0">
                <a:solidFill>
                  <a:schemeClr val="tx1"/>
                </a:solidFill>
              </a:rPr>
              <a:t>Replace broken glass.</a:t>
            </a:r>
          </a:p>
          <a:p>
            <a:pPr marL="463550" lvl="1" indent="-296863" eaLnBrk="1" hangingPunct="1">
              <a:buFont typeface="Arial" charset="0"/>
              <a:buChar char="•"/>
            </a:pPr>
            <a:r>
              <a:rPr lang="en-US" sz="2400" dirty="0">
                <a:solidFill>
                  <a:schemeClr val="tx1"/>
                </a:solidFill>
              </a:rPr>
              <a:t>Replace broken sash locks.</a:t>
            </a:r>
          </a:p>
          <a:p>
            <a:pPr marL="463550" lvl="1" indent="-296863" eaLnBrk="1" hangingPunct="1">
              <a:buFont typeface="Arial" charset="0"/>
              <a:buChar char="•"/>
            </a:pPr>
            <a:r>
              <a:rPr lang="en-US" sz="2400" dirty="0" err="1">
                <a:solidFill>
                  <a:schemeClr val="tx1"/>
                </a:solidFill>
              </a:rPr>
              <a:t>Weatherstrip</a:t>
            </a:r>
            <a:r>
              <a:rPr lang="en-US" sz="2400" dirty="0">
                <a:solidFill>
                  <a:schemeClr val="tx1"/>
                </a:solidFill>
              </a:rPr>
              <a:t> meeting rails </a:t>
            </a:r>
            <a:br>
              <a:rPr lang="en-US" sz="2400" dirty="0">
                <a:solidFill>
                  <a:schemeClr val="tx1"/>
                </a:solidFill>
              </a:rPr>
            </a:br>
            <a:r>
              <a:rPr lang="en-US" sz="2400" dirty="0">
                <a:solidFill>
                  <a:schemeClr val="tx1"/>
                </a:solidFill>
              </a:rPr>
              <a:t>and sliding surfaces.</a:t>
            </a:r>
          </a:p>
          <a:p>
            <a:pPr marL="463550" lvl="1" indent="-296863" eaLnBrk="1" hangingPunct="1">
              <a:buFont typeface="Arial" charset="0"/>
              <a:buChar char="•"/>
            </a:pPr>
            <a:r>
              <a:rPr lang="en-US" sz="2400" dirty="0">
                <a:solidFill>
                  <a:schemeClr val="tx1"/>
                </a:solidFill>
              </a:rPr>
              <a:t>Install pulley seals.</a:t>
            </a:r>
          </a:p>
          <a:p>
            <a:pPr marL="463550" lvl="1" indent="-296863" eaLnBrk="1" hangingPunct="1">
              <a:buFont typeface="Arial" charset="0"/>
              <a:buChar char="•"/>
            </a:pPr>
            <a:r>
              <a:rPr lang="en-US" sz="2400" dirty="0">
                <a:solidFill>
                  <a:schemeClr val="tx1"/>
                </a:solidFill>
              </a:rPr>
              <a:t>Caulk interior trim.</a:t>
            </a:r>
          </a:p>
        </p:txBody>
      </p:sp>
      <p:sp>
        <p:nvSpPr>
          <p:cNvPr id="9" name="Rectangular Callout 8"/>
          <p:cNvSpPr>
            <a:spLocks noChangeArrowheads="1"/>
          </p:cNvSpPr>
          <p:nvPr/>
        </p:nvSpPr>
        <p:spPr bwMode="auto">
          <a:xfrm>
            <a:off x="4506343" y="949352"/>
            <a:ext cx="1519315" cy="384463"/>
          </a:xfrm>
          <a:prstGeom prst="wedgeRectCallout">
            <a:avLst>
              <a:gd name="adj1" fmla="val 93664"/>
              <a:gd name="adj2" fmla="val 120679"/>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algn="ctr"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V-Channel</a:t>
            </a:r>
          </a:p>
        </p:txBody>
      </p:sp>
      <p:sp>
        <p:nvSpPr>
          <p:cNvPr id="10" name="Rectangular Callout 9"/>
          <p:cNvSpPr>
            <a:spLocks noChangeArrowheads="1"/>
          </p:cNvSpPr>
          <p:nvPr/>
        </p:nvSpPr>
        <p:spPr bwMode="auto">
          <a:xfrm>
            <a:off x="7960557" y="2765076"/>
            <a:ext cx="989138" cy="288348"/>
          </a:xfrm>
          <a:prstGeom prst="wedgeRectCallout">
            <a:avLst>
              <a:gd name="adj1" fmla="val -138134"/>
              <a:gd name="adj2" fmla="val -657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algn="ctr"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Stop</a:t>
            </a:r>
          </a:p>
        </p:txBody>
      </p:sp>
      <p:sp>
        <p:nvSpPr>
          <p:cNvPr id="11" name="Rectangular Callout 10"/>
          <p:cNvSpPr>
            <a:spLocks noChangeArrowheads="1"/>
          </p:cNvSpPr>
          <p:nvPr/>
        </p:nvSpPr>
        <p:spPr bwMode="auto">
          <a:xfrm>
            <a:off x="4411385" y="1889455"/>
            <a:ext cx="1614273" cy="384463"/>
          </a:xfrm>
          <a:prstGeom prst="wedgeRectCallout">
            <a:avLst>
              <a:gd name="adj1" fmla="val 44870"/>
              <a:gd name="adj2" fmla="val 126759"/>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algn="ctr"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Upper Sash</a:t>
            </a:r>
          </a:p>
        </p:txBody>
      </p:sp>
      <p:sp>
        <p:nvSpPr>
          <p:cNvPr id="12" name="Rectangular Callout 11"/>
          <p:cNvSpPr>
            <a:spLocks noChangeArrowheads="1"/>
          </p:cNvSpPr>
          <p:nvPr/>
        </p:nvSpPr>
        <p:spPr bwMode="auto">
          <a:xfrm>
            <a:off x="6674925" y="5325981"/>
            <a:ext cx="1614273" cy="384463"/>
          </a:xfrm>
          <a:prstGeom prst="wedgeRectCallout">
            <a:avLst>
              <a:gd name="adj1" fmla="val -54801"/>
              <a:gd name="adj2" fmla="val -17879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algn="ctr"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Lower Sash</a:t>
            </a:r>
          </a:p>
        </p:txBody>
      </p:sp>
      <p:sp>
        <p:nvSpPr>
          <p:cNvPr id="14" name="Donut 13"/>
          <p:cNvSpPr/>
          <p:nvPr/>
        </p:nvSpPr>
        <p:spPr bwMode="auto">
          <a:xfrm>
            <a:off x="6096000" y="2723388"/>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5" name="Donut 14"/>
          <p:cNvSpPr/>
          <p:nvPr/>
        </p:nvSpPr>
        <p:spPr bwMode="auto">
          <a:xfrm>
            <a:off x="7315200" y="3866388"/>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6" name="Donut 15"/>
          <p:cNvSpPr/>
          <p:nvPr/>
        </p:nvSpPr>
        <p:spPr bwMode="auto">
          <a:xfrm>
            <a:off x="7505700" y="2037588"/>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7" name="Donut 16"/>
          <p:cNvSpPr/>
          <p:nvPr/>
        </p:nvSpPr>
        <p:spPr bwMode="auto">
          <a:xfrm>
            <a:off x="7162800" y="2037588"/>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8" name="Footer Placeholder 1">
            <a:extLst>
              <a:ext uri="{FF2B5EF4-FFF2-40B4-BE49-F238E27FC236}">
                <a16:creationId xmlns:a16="http://schemas.microsoft.com/office/drawing/2014/main" id="{4234B819-5724-41DF-9AB0-872DE27400A1}"/>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9" name="Picture 18">
            <a:extLst>
              <a:ext uri="{FF2B5EF4-FFF2-40B4-BE49-F238E27FC236}">
                <a16:creationId xmlns:a16="http://schemas.microsoft.com/office/drawing/2014/main" id="{5D5DA9DE-DA87-4B28-B97E-C790C0650B2A}"/>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9173066B-68FC-4343-9112-2D5923DD1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C193B165-055B-4803-A16B-0F9490151BDB}"/>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22" name="Slide Number Placeholder 2">
            <a:extLst>
              <a:ext uri="{FF2B5EF4-FFF2-40B4-BE49-F238E27FC236}">
                <a16:creationId xmlns:a16="http://schemas.microsoft.com/office/drawing/2014/main" id="{4F86BA72-AE6F-4B37-A6B1-50356C25FD7D}"/>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22</a:t>
            </a:fld>
            <a:endParaRPr lang="en-US" altLang="en-US" sz="800" b="1" dirty="0">
              <a:solidFill>
                <a:schemeClr val="bg1"/>
              </a:solidFill>
            </a:endParaRPr>
          </a:p>
        </p:txBody>
      </p:sp>
      <p:pic>
        <p:nvPicPr>
          <p:cNvPr id="23" name="Picture 22" descr="A black and white sign with black text&#10;&#10;AI-generated content may be incorrect.">
            <a:extLst>
              <a:ext uri="{FF2B5EF4-FFF2-40B4-BE49-F238E27FC236}">
                <a16:creationId xmlns:a16="http://schemas.microsoft.com/office/drawing/2014/main" id="{CD1F2EE3-402F-4BC5-A46C-8CC3A17869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green text on a white background&#10;&#10;AI-generated content may be incorrect.">
            <a:extLst>
              <a:ext uri="{FF2B5EF4-FFF2-40B4-BE49-F238E27FC236}">
                <a16:creationId xmlns:a16="http://schemas.microsoft.com/office/drawing/2014/main" id="{FC76F993-3A59-4B56-8965-06F5CF1A9E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blue and grey logo&#10;&#10;AI-generated content may be incorrect.">
            <a:extLst>
              <a:ext uri="{FF2B5EF4-FFF2-40B4-BE49-F238E27FC236}">
                <a16:creationId xmlns:a16="http://schemas.microsoft.com/office/drawing/2014/main" id="{EE98C8E7-E21A-4111-91F3-46FD0F854E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4" descr="Photo of a window prop and glazier's tools: drywall square, glass cutter, wax crayon, tape measure, glazier's points, putty knife, safety glasses and gloves and glazing compound."/>
          <p:cNvPicPr>
            <a:picLocks noChangeAspect="1" noChangeArrowheads="1"/>
          </p:cNvPicPr>
          <p:nvPr/>
        </p:nvPicPr>
        <p:blipFill>
          <a:blip r:embed="rId3"/>
          <a:srcRect/>
          <a:stretch>
            <a:fillRect/>
          </a:stretch>
        </p:blipFill>
        <p:spPr bwMode="auto">
          <a:xfrm>
            <a:off x="4012219" y="862775"/>
            <a:ext cx="4443840" cy="4681620"/>
          </a:xfrm>
          <a:prstGeom prst="rect">
            <a:avLst/>
          </a:prstGeom>
          <a:noFill/>
          <a:ln w="9525">
            <a:noFill/>
            <a:miter lim="800000"/>
            <a:headEnd/>
            <a:tailEnd/>
          </a:ln>
        </p:spPr>
      </p:pic>
      <p:sp>
        <p:nvSpPr>
          <p:cNvPr id="434179" name="Rectangle 5"/>
          <p:cNvSpPr>
            <a:spLocks noChangeArrowheads="1"/>
          </p:cNvSpPr>
          <p:nvPr/>
        </p:nvSpPr>
        <p:spPr bwMode="auto">
          <a:xfrm>
            <a:off x="1409700" y="-46161"/>
            <a:ext cx="6324600" cy="838200"/>
          </a:xfrm>
          <a:prstGeom prst="rect">
            <a:avLst/>
          </a:prstGeom>
          <a:noFill/>
          <a:ln w="9525">
            <a:noFill/>
            <a:miter lim="800000"/>
            <a:headEnd/>
            <a:tailEnd/>
          </a:ln>
        </p:spPr>
        <p:txBody>
          <a:bodyPr lIns="0" tIns="0" rIns="0" bIns="0" anchor="ctr"/>
          <a:lstStyle/>
          <a:p>
            <a:pPr algn="ctr" eaLnBrk="0" fontAlgn="auto" hangingPunct="0">
              <a:spcBef>
                <a:spcPts val="0"/>
              </a:spcBef>
              <a:spcAft>
                <a:spcPts val="0"/>
              </a:spcAft>
              <a:defRPr/>
            </a:pPr>
            <a:r>
              <a:rPr lang="en-US" sz="2600" spc="100" dirty="0">
                <a:solidFill>
                  <a:srgbClr val="0070C0"/>
                </a:solidFill>
                <a:latin typeface="+mn-lt"/>
                <a:ea typeface="+mn-ea"/>
              </a:rPr>
              <a:t>Glass Replacement</a:t>
            </a:r>
          </a:p>
        </p:txBody>
      </p:sp>
      <p:sp>
        <p:nvSpPr>
          <p:cNvPr id="28676" name="Rectangle 8"/>
          <p:cNvSpPr>
            <a:spLocks noGrp="1" noChangeArrowheads="1"/>
          </p:cNvSpPr>
          <p:nvPr>
            <p:ph sz="half" idx="1"/>
          </p:nvPr>
        </p:nvSpPr>
        <p:spPr>
          <a:xfrm>
            <a:off x="201881" y="1769423"/>
            <a:ext cx="3595419" cy="3776354"/>
          </a:xfrm>
        </p:spPr>
        <p:txBody>
          <a:bodyPr/>
          <a:lstStyle/>
          <a:p>
            <a:pPr marL="344488" indent="-300038" eaLnBrk="1" hangingPunct="1">
              <a:lnSpc>
                <a:spcPct val="90000"/>
              </a:lnSpc>
            </a:pPr>
            <a:r>
              <a:rPr lang="en-US" dirty="0">
                <a:solidFill>
                  <a:schemeClr val="tx1"/>
                </a:solidFill>
              </a:rPr>
              <a:t>Remove broken pane.</a:t>
            </a:r>
          </a:p>
          <a:p>
            <a:pPr marL="344488" indent="-300038" eaLnBrk="1" hangingPunct="1">
              <a:lnSpc>
                <a:spcPct val="90000"/>
              </a:lnSpc>
            </a:pPr>
            <a:r>
              <a:rPr lang="en-US" dirty="0">
                <a:solidFill>
                  <a:schemeClr val="tx1"/>
                </a:solidFill>
              </a:rPr>
              <a:t>Measure opening and cut new pane from glass sheet.</a:t>
            </a:r>
          </a:p>
          <a:p>
            <a:pPr marL="344488" indent="-300038" eaLnBrk="1" hangingPunct="1">
              <a:lnSpc>
                <a:spcPct val="90000"/>
              </a:lnSpc>
            </a:pPr>
            <a:r>
              <a:rPr lang="en-US" dirty="0">
                <a:solidFill>
                  <a:schemeClr val="tx1"/>
                </a:solidFill>
              </a:rPr>
              <a:t>Install, point and glaze replacement pane.</a:t>
            </a:r>
          </a:p>
          <a:p>
            <a:pPr marL="273050" indent="-228600" eaLnBrk="1" hangingPunct="1">
              <a:lnSpc>
                <a:spcPct val="90000"/>
              </a:lnSpc>
            </a:pPr>
            <a:endParaRPr lang="en-US" dirty="0">
              <a:solidFill>
                <a:schemeClr val="tx1"/>
              </a:solidFill>
            </a:endParaRPr>
          </a:p>
        </p:txBody>
      </p:sp>
      <p:sp>
        <p:nvSpPr>
          <p:cNvPr id="28678" name="Text Box 11"/>
          <p:cNvSpPr txBox="1">
            <a:spLocks noChangeArrowheads="1"/>
          </p:cNvSpPr>
          <p:nvPr/>
        </p:nvSpPr>
        <p:spPr bwMode="auto">
          <a:xfrm>
            <a:off x="5801759" y="5615131"/>
            <a:ext cx="2654300" cy="230188"/>
          </a:xfrm>
          <a:prstGeom prst="rect">
            <a:avLst/>
          </a:prstGeom>
          <a:noFill/>
          <a:ln w="9525">
            <a:noFill/>
            <a:miter lim="800000"/>
            <a:headEnd/>
            <a:tailEnd/>
          </a:ln>
        </p:spPr>
        <p:txBody>
          <a:bodyPr>
            <a:spAutoFit/>
          </a:bodyPr>
          <a:lstStyle/>
          <a:p>
            <a:pPr algn="r">
              <a:spcBef>
                <a:spcPct val="50000"/>
              </a:spcBef>
            </a:pPr>
            <a:r>
              <a:rPr lang="en-US" sz="900" i="1" dirty="0">
                <a:solidFill>
                  <a:srgbClr val="000000"/>
                </a:solidFill>
              </a:rPr>
              <a:t>Photo courtesy of the US Department of Energy</a:t>
            </a:r>
          </a:p>
        </p:txBody>
      </p:sp>
      <p:sp>
        <p:nvSpPr>
          <p:cNvPr id="6" name="Title 5"/>
          <p:cNvSpPr txBox="1">
            <a:spLocks/>
          </p:cNvSpPr>
          <p:nvPr/>
        </p:nvSpPr>
        <p:spPr bwMode="auto">
          <a:xfrm>
            <a:off x="457200" y="862775"/>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dirty="0">
                <a:solidFill>
                  <a:schemeClr val="bg1"/>
                </a:solidFill>
              </a:rPr>
              <a:t>GENERAL CONSTRUCTION AND CARPENTRY </a:t>
            </a:r>
          </a:p>
        </p:txBody>
      </p:sp>
      <p:sp>
        <p:nvSpPr>
          <p:cNvPr id="7" name="Footer Placeholder 1">
            <a:extLst>
              <a:ext uri="{FF2B5EF4-FFF2-40B4-BE49-F238E27FC236}">
                <a16:creationId xmlns:a16="http://schemas.microsoft.com/office/drawing/2014/main" id="{D90164FF-8DFB-4FC1-A021-A6F1A6B36DE3}"/>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8" name="Picture 7">
            <a:extLst>
              <a:ext uri="{FF2B5EF4-FFF2-40B4-BE49-F238E27FC236}">
                <a16:creationId xmlns:a16="http://schemas.microsoft.com/office/drawing/2014/main" id="{889F67F3-A7F6-482B-8E0E-00E0554253C7}"/>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green text on a black background&#10;&#10;AI-generated content may be incorrect.">
            <a:extLst>
              <a:ext uri="{FF2B5EF4-FFF2-40B4-BE49-F238E27FC236}">
                <a16:creationId xmlns:a16="http://schemas.microsoft.com/office/drawing/2014/main" id="{5DC4AD73-F320-4542-8CCB-AC19C6A565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A67F54D-2EF8-4BD7-B5D6-854777385236}"/>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670D27A5-4881-4B05-8059-37A6AD9BBAAB}"/>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23</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2C68BA0A-9249-4BFA-A86D-C2FA235BAB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AF976372-C38C-43DE-8C5E-A26ECA39D0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B9F0FE73-3513-494F-98EE-4A5B5EC062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739900" y="22225"/>
            <a:ext cx="5664200" cy="901700"/>
          </a:xfrm>
        </p:spPr>
        <p:txBody>
          <a:bodyPr/>
          <a:lstStyle/>
          <a:p>
            <a:pPr algn="ctr" eaLnBrk="1" hangingPunct="1">
              <a:defRPr/>
            </a:pPr>
            <a:r>
              <a:rPr lang="en-US" dirty="0"/>
              <a:t>Door Terminology</a:t>
            </a:r>
          </a:p>
        </p:txBody>
      </p:sp>
      <p:grpSp>
        <p:nvGrpSpPr>
          <p:cNvPr id="36867" name="Group 32" descr="Illustration of door and major components."/>
          <p:cNvGrpSpPr>
            <a:grpSpLocks/>
          </p:cNvGrpSpPr>
          <p:nvPr/>
        </p:nvGrpSpPr>
        <p:grpSpPr bwMode="auto">
          <a:xfrm>
            <a:off x="1981200" y="1066800"/>
            <a:ext cx="5013325" cy="4724400"/>
            <a:chOff x="3810000" y="1524000"/>
            <a:chExt cx="5013325" cy="4724400"/>
          </a:xfrm>
        </p:grpSpPr>
        <p:pic>
          <p:nvPicPr>
            <p:cNvPr id="36869" name="Picture 5" descr="216_DoorDiagram.jpg"/>
            <p:cNvPicPr>
              <a:picLocks noChangeAspect="1"/>
            </p:cNvPicPr>
            <p:nvPr/>
          </p:nvPicPr>
          <p:blipFill>
            <a:blip r:embed="rId3"/>
            <a:srcRect/>
            <a:stretch>
              <a:fillRect/>
            </a:stretch>
          </p:blipFill>
          <p:spPr bwMode="auto">
            <a:xfrm>
              <a:off x="4572000" y="1524000"/>
              <a:ext cx="4251325" cy="4705350"/>
            </a:xfrm>
            <a:prstGeom prst="rect">
              <a:avLst/>
            </a:prstGeom>
            <a:noFill/>
            <a:ln w="9525">
              <a:noFill/>
              <a:miter lim="800000"/>
              <a:headEnd/>
              <a:tailEnd/>
            </a:ln>
          </p:spPr>
        </p:pic>
        <p:sp>
          <p:nvSpPr>
            <p:cNvPr id="7" name="Rectangular Callout 6"/>
            <p:cNvSpPr>
              <a:spLocks noChangeArrowheads="1"/>
            </p:cNvSpPr>
            <p:nvPr/>
          </p:nvSpPr>
          <p:spPr bwMode="auto">
            <a:xfrm>
              <a:off x="7010400" y="2209800"/>
              <a:ext cx="685800" cy="228600"/>
            </a:xfrm>
            <a:prstGeom prst="wedgeRectCallout">
              <a:avLst>
                <a:gd name="adj1" fmla="val -86634"/>
                <a:gd name="adj2" fmla="val -194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Hinge</a:t>
              </a:r>
            </a:p>
          </p:txBody>
        </p:sp>
        <p:sp>
          <p:nvSpPr>
            <p:cNvPr id="8" name="Donut 7"/>
            <p:cNvSpPr/>
            <p:nvPr/>
          </p:nvSpPr>
          <p:spPr bwMode="auto">
            <a:xfrm>
              <a:off x="6705600" y="22860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9" name="Rectangular Callout 8"/>
            <p:cNvSpPr>
              <a:spLocks noChangeArrowheads="1"/>
            </p:cNvSpPr>
            <p:nvPr/>
          </p:nvSpPr>
          <p:spPr bwMode="auto">
            <a:xfrm>
              <a:off x="6934200" y="2895600"/>
              <a:ext cx="990600" cy="228600"/>
            </a:xfrm>
            <a:prstGeom prst="wedgeRectCallout">
              <a:avLst>
                <a:gd name="adj1" fmla="val -86634"/>
                <a:gd name="adj2" fmla="val -194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Hinge Stile</a:t>
              </a:r>
            </a:p>
          </p:txBody>
        </p:sp>
        <p:sp>
          <p:nvSpPr>
            <p:cNvPr id="10" name="Donut 9"/>
            <p:cNvSpPr/>
            <p:nvPr/>
          </p:nvSpPr>
          <p:spPr bwMode="auto">
            <a:xfrm>
              <a:off x="6553200" y="29718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1" name="Rectangular Callout 10"/>
            <p:cNvSpPr>
              <a:spLocks noChangeArrowheads="1"/>
            </p:cNvSpPr>
            <p:nvPr/>
          </p:nvSpPr>
          <p:spPr bwMode="auto">
            <a:xfrm>
              <a:off x="7162800" y="3352800"/>
              <a:ext cx="762000" cy="304800"/>
            </a:xfrm>
            <a:prstGeom prst="wedgeRectCallout">
              <a:avLst>
                <a:gd name="adj1" fmla="val -115208"/>
                <a:gd name="adj2" fmla="val -194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Stop</a:t>
              </a:r>
            </a:p>
          </p:txBody>
        </p:sp>
        <p:sp>
          <p:nvSpPr>
            <p:cNvPr id="12" name="Donut 11"/>
            <p:cNvSpPr/>
            <p:nvPr/>
          </p:nvSpPr>
          <p:spPr bwMode="auto">
            <a:xfrm>
              <a:off x="6781800" y="34290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3" name="Rectangular Callout 12"/>
            <p:cNvSpPr>
              <a:spLocks noChangeArrowheads="1"/>
            </p:cNvSpPr>
            <p:nvPr/>
          </p:nvSpPr>
          <p:spPr bwMode="auto">
            <a:xfrm>
              <a:off x="7315200" y="4191000"/>
              <a:ext cx="609600" cy="228600"/>
            </a:xfrm>
            <a:prstGeom prst="wedgeRectCallout">
              <a:avLst>
                <a:gd name="adj1" fmla="val -115208"/>
                <a:gd name="adj2" fmla="val -194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Jamb</a:t>
              </a:r>
            </a:p>
          </p:txBody>
        </p:sp>
        <p:sp>
          <p:nvSpPr>
            <p:cNvPr id="14" name="Donut 13"/>
            <p:cNvSpPr/>
            <p:nvPr/>
          </p:nvSpPr>
          <p:spPr bwMode="auto">
            <a:xfrm>
              <a:off x="6934200" y="42672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5" name="Donut 14"/>
            <p:cNvSpPr/>
            <p:nvPr/>
          </p:nvSpPr>
          <p:spPr bwMode="auto">
            <a:xfrm>
              <a:off x="8458200" y="51816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6" name="Rectangular Callout 15"/>
            <p:cNvSpPr>
              <a:spLocks noChangeArrowheads="1"/>
            </p:cNvSpPr>
            <p:nvPr/>
          </p:nvSpPr>
          <p:spPr bwMode="auto">
            <a:xfrm>
              <a:off x="7315200" y="5105400"/>
              <a:ext cx="762000" cy="228600"/>
            </a:xfrm>
            <a:prstGeom prst="wedgeRectCallout">
              <a:avLst>
                <a:gd name="adj1" fmla="val 99514"/>
                <a:gd name="adj2" fmla="val -194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Casing</a:t>
              </a:r>
            </a:p>
          </p:txBody>
        </p:sp>
        <p:sp>
          <p:nvSpPr>
            <p:cNvPr id="17" name="Rectangular Callout 16"/>
            <p:cNvSpPr>
              <a:spLocks noChangeArrowheads="1"/>
            </p:cNvSpPr>
            <p:nvPr/>
          </p:nvSpPr>
          <p:spPr bwMode="auto">
            <a:xfrm>
              <a:off x="6553200" y="5943600"/>
              <a:ext cx="914400" cy="228600"/>
            </a:xfrm>
            <a:prstGeom prst="wedgeRectCallout">
              <a:avLst>
                <a:gd name="adj1" fmla="val 70440"/>
                <a:gd name="adj2" fmla="val -15379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Threshold</a:t>
              </a:r>
            </a:p>
          </p:txBody>
        </p:sp>
        <p:sp>
          <p:nvSpPr>
            <p:cNvPr id="18" name="Donut 17"/>
            <p:cNvSpPr/>
            <p:nvPr/>
          </p:nvSpPr>
          <p:spPr bwMode="auto">
            <a:xfrm>
              <a:off x="7620000" y="56388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9" name="Donut 18"/>
            <p:cNvSpPr/>
            <p:nvPr/>
          </p:nvSpPr>
          <p:spPr bwMode="auto">
            <a:xfrm>
              <a:off x="5715000" y="55626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0" name="Donut 19"/>
            <p:cNvSpPr/>
            <p:nvPr/>
          </p:nvSpPr>
          <p:spPr bwMode="auto">
            <a:xfrm>
              <a:off x="5715000" y="41148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2" name="Donut 21"/>
            <p:cNvSpPr/>
            <p:nvPr/>
          </p:nvSpPr>
          <p:spPr bwMode="auto">
            <a:xfrm>
              <a:off x="4876800" y="34290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3" name="Donut 22"/>
            <p:cNvSpPr/>
            <p:nvPr/>
          </p:nvSpPr>
          <p:spPr bwMode="auto">
            <a:xfrm>
              <a:off x="5791200" y="30480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4" name="Donut 23"/>
            <p:cNvSpPr/>
            <p:nvPr/>
          </p:nvSpPr>
          <p:spPr bwMode="auto">
            <a:xfrm>
              <a:off x="5334000" y="28194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a:defRPr/>
              </a:pPr>
              <a:endParaRPr lang="en-US"/>
            </a:p>
            <a:p>
              <a:pPr>
                <a:defRPr/>
              </a:pPr>
              <a:endParaRPr lang="en-US"/>
            </a:p>
            <a:p>
              <a:pPr>
                <a:defRPr/>
              </a:pPr>
              <a:endParaRPr lang="en-US"/>
            </a:p>
          </p:txBody>
        </p:sp>
        <p:sp>
          <p:nvSpPr>
            <p:cNvPr id="25" name="Donut 24"/>
            <p:cNvSpPr/>
            <p:nvPr/>
          </p:nvSpPr>
          <p:spPr bwMode="auto">
            <a:xfrm>
              <a:off x="5715000" y="2133600"/>
              <a:ext cx="76200"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26" name="Rectangular Callout 25"/>
            <p:cNvSpPr>
              <a:spLocks noChangeArrowheads="1"/>
            </p:cNvSpPr>
            <p:nvPr/>
          </p:nvSpPr>
          <p:spPr bwMode="auto">
            <a:xfrm>
              <a:off x="5105400" y="6019800"/>
              <a:ext cx="1066800" cy="228600"/>
            </a:xfrm>
            <a:prstGeom prst="wedgeRectCallout">
              <a:avLst>
                <a:gd name="adj1" fmla="val 10981"/>
                <a:gd name="adj2" fmla="val -235278"/>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Bottom Rail</a:t>
              </a:r>
            </a:p>
          </p:txBody>
        </p:sp>
        <p:sp>
          <p:nvSpPr>
            <p:cNvPr id="27" name="Rectangular Callout 26"/>
            <p:cNvSpPr>
              <a:spLocks noChangeArrowheads="1"/>
            </p:cNvSpPr>
            <p:nvPr/>
          </p:nvSpPr>
          <p:spPr bwMode="auto">
            <a:xfrm>
              <a:off x="5334000" y="4495800"/>
              <a:ext cx="914400" cy="228600"/>
            </a:xfrm>
            <a:prstGeom prst="wedgeRectCallout">
              <a:avLst>
                <a:gd name="adj1" fmla="val -5685"/>
                <a:gd name="adj2" fmla="val -19823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Lock Rail</a:t>
              </a:r>
            </a:p>
          </p:txBody>
        </p:sp>
        <p:sp>
          <p:nvSpPr>
            <p:cNvPr id="28" name="Rectangular Callout 27"/>
            <p:cNvSpPr>
              <a:spLocks noChangeArrowheads="1"/>
            </p:cNvSpPr>
            <p:nvPr/>
          </p:nvSpPr>
          <p:spPr bwMode="auto">
            <a:xfrm>
              <a:off x="3810000" y="3733800"/>
              <a:ext cx="914400" cy="228600"/>
            </a:xfrm>
            <a:prstGeom prst="wedgeRectCallout">
              <a:avLst>
                <a:gd name="adj1" fmla="val 70440"/>
                <a:gd name="adj2" fmla="val -15379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Lock Stile</a:t>
              </a:r>
            </a:p>
          </p:txBody>
        </p:sp>
        <p:sp>
          <p:nvSpPr>
            <p:cNvPr id="29" name="Rectangular Callout 28"/>
            <p:cNvSpPr>
              <a:spLocks noChangeArrowheads="1"/>
            </p:cNvSpPr>
            <p:nvPr/>
          </p:nvSpPr>
          <p:spPr bwMode="auto">
            <a:xfrm>
              <a:off x="5486400" y="3429000"/>
              <a:ext cx="762000" cy="228600"/>
            </a:xfrm>
            <a:prstGeom prst="wedgeRectCallout">
              <a:avLst>
                <a:gd name="adj1" fmla="val -5685"/>
                <a:gd name="adj2" fmla="val -19823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Mullion</a:t>
              </a:r>
            </a:p>
          </p:txBody>
        </p:sp>
        <p:sp>
          <p:nvSpPr>
            <p:cNvPr id="30" name="Rectangular Callout 29"/>
            <p:cNvSpPr>
              <a:spLocks noChangeArrowheads="1"/>
            </p:cNvSpPr>
            <p:nvPr/>
          </p:nvSpPr>
          <p:spPr bwMode="auto">
            <a:xfrm>
              <a:off x="5334000" y="1600200"/>
              <a:ext cx="838200" cy="228600"/>
            </a:xfrm>
            <a:prstGeom prst="wedgeRectCallout">
              <a:avLst>
                <a:gd name="adj1" fmla="val 1389"/>
                <a:gd name="adj2" fmla="val 194356"/>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Top Rail</a:t>
              </a:r>
            </a:p>
          </p:txBody>
        </p:sp>
        <p:sp>
          <p:nvSpPr>
            <p:cNvPr id="31" name="Rectangular Callout 30"/>
            <p:cNvSpPr>
              <a:spLocks noChangeArrowheads="1"/>
            </p:cNvSpPr>
            <p:nvPr/>
          </p:nvSpPr>
          <p:spPr bwMode="auto">
            <a:xfrm>
              <a:off x="4229100" y="2590800"/>
              <a:ext cx="685800" cy="228600"/>
            </a:xfrm>
            <a:prstGeom prst="wedgeRectCallout">
              <a:avLst>
                <a:gd name="adj1" fmla="val 115810"/>
                <a:gd name="adj2" fmla="val 61019"/>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200" dirty="0">
                  <a:latin typeface="Arial" pitchFamily="-109" charset="0"/>
                  <a:ea typeface="Arial" pitchFamily="-109" charset="0"/>
                  <a:cs typeface="Arial" pitchFamily="-109" charset="0"/>
                  <a:sym typeface="Arial" pitchFamily="-109" charset="0"/>
                </a:rPr>
                <a:t>Panel</a:t>
              </a:r>
            </a:p>
          </p:txBody>
        </p:sp>
      </p:grpSp>
      <p:sp>
        <p:nvSpPr>
          <p:cNvPr id="33" name="TextBox 8"/>
          <p:cNvSpPr txBox="1">
            <a:spLocks noChangeArrowheads="1"/>
          </p:cNvSpPr>
          <p:nvPr/>
        </p:nvSpPr>
        <p:spPr bwMode="auto">
          <a:xfrm>
            <a:off x="5181600" y="5772150"/>
            <a:ext cx="3886200" cy="230832"/>
          </a:xfrm>
          <a:prstGeom prst="rect">
            <a:avLst/>
          </a:prstGeom>
          <a:noFill/>
          <a:ln w="9525">
            <a:noFill/>
            <a:miter lim="800000"/>
            <a:headEnd/>
            <a:tailEnd/>
          </a:ln>
        </p:spPr>
        <p:txBody>
          <a:bodyPr>
            <a:spAutoFit/>
          </a:bodyPr>
          <a:lstStyle/>
          <a:p>
            <a:pPr algn="r"/>
            <a:r>
              <a:rPr lang="en-US" sz="900" i="1" dirty="0">
                <a:solidFill>
                  <a:srgbClr val="000000"/>
                </a:solidFill>
              </a:rPr>
              <a:t>Image developed for US DOE WAP National Standardized Curricula</a:t>
            </a:r>
          </a:p>
        </p:txBody>
      </p:sp>
      <p:sp>
        <p:nvSpPr>
          <p:cNvPr id="34" name="Footer Placeholder 1">
            <a:extLst>
              <a:ext uri="{FF2B5EF4-FFF2-40B4-BE49-F238E27FC236}">
                <a16:creationId xmlns:a16="http://schemas.microsoft.com/office/drawing/2014/main" id="{7CC6BF37-D271-4D8F-84FA-622DFF97A06C}"/>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35" name="Picture 34">
            <a:extLst>
              <a:ext uri="{FF2B5EF4-FFF2-40B4-BE49-F238E27FC236}">
                <a16:creationId xmlns:a16="http://schemas.microsoft.com/office/drawing/2014/main" id="{72264CC9-B573-452A-BCC1-C0067024391F}"/>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A green text on a black background&#10;&#10;AI-generated content may be incorrect.">
            <a:extLst>
              <a:ext uri="{FF2B5EF4-FFF2-40B4-BE49-F238E27FC236}">
                <a16:creationId xmlns:a16="http://schemas.microsoft.com/office/drawing/2014/main" id="{B1A4F956-04D9-44F6-805A-9EA6EDE5A9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a:extLst>
              <a:ext uri="{FF2B5EF4-FFF2-40B4-BE49-F238E27FC236}">
                <a16:creationId xmlns:a16="http://schemas.microsoft.com/office/drawing/2014/main" id="{5C22294F-4B2E-43AF-A6DA-D73C0A990B2C}"/>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38" name="Slide Number Placeholder 2">
            <a:extLst>
              <a:ext uri="{FF2B5EF4-FFF2-40B4-BE49-F238E27FC236}">
                <a16:creationId xmlns:a16="http://schemas.microsoft.com/office/drawing/2014/main" id="{5AD5C44A-4816-40C2-9251-9F9EBA7F8653}"/>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24</a:t>
            </a:fld>
            <a:endParaRPr lang="en-US" altLang="en-US" sz="800" b="1" dirty="0">
              <a:solidFill>
                <a:schemeClr val="bg1"/>
              </a:solidFill>
            </a:endParaRPr>
          </a:p>
        </p:txBody>
      </p:sp>
      <p:pic>
        <p:nvPicPr>
          <p:cNvPr id="39" name="Picture 38" descr="A black and white sign with black text&#10;&#10;AI-generated content may be incorrect.">
            <a:extLst>
              <a:ext uri="{FF2B5EF4-FFF2-40B4-BE49-F238E27FC236}">
                <a16:creationId xmlns:a16="http://schemas.microsoft.com/office/drawing/2014/main" id="{2901A8EB-6627-470C-AC6B-144BC73E85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 green text on a white background&#10;&#10;AI-generated content may be incorrect.">
            <a:extLst>
              <a:ext uri="{FF2B5EF4-FFF2-40B4-BE49-F238E27FC236}">
                <a16:creationId xmlns:a16="http://schemas.microsoft.com/office/drawing/2014/main" id="{E9BEE6F0-00A8-48B1-882C-3BBC4231EB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A blue and grey logo&#10;&#10;AI-generated content may be incorrect.">
            <a:extLst>
              <a:ext uri="{FF2B5EF4-FFF2-40B4-BE49-F238E27FC236}">
                <a16:creationId xmlns:a16="http://schemas.microsoft.com/office/drawing/2014/main" id="{25E80805-6C08-4E54-AA11-19451C8B72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12" descr="Illustration of a door threshold and sweep."/>
          <p:cNvGrpSpPr>
            <a:grpSpLocks/>
          </p:cNvGrpSpPr>
          <p:nvPr/>
        </p:nvGrpSpPr>
        <p:grpSpPr bwMode="auto">
          <a:xfrm>
            <a:off x="4749800" y="1510153"/>
            <a:ext cx="4241800" cy="3200400"/>
            <a:chOff x="2615820" y="2819400"/>
            <a:chExt cx="4242180" cy="3200400"/>
          </a:xfrm>
        </p:grpSpPr>
        <p:pic>
          <p:nvPicPr>
            <p:cNvPr id="37894" name="Picture 6" descr="217_weatherstrip_door.jpg"/>
            <p:cNvPicPr>
              <a:picLocks noChangeAspect="1"/>
            </p:cNvPicPr>
            <p:nvPr/>
          </p:nvPicPr>
          <p:blipFill>
            <a:blip r:embed="rId3"/>
            <a:srcRect/>
            <a:stretch>
              <a:fillRect/>
            </a:stretch>
          </p:blipFill>
          <p:spPr bwMode="auto">
            <a:xfrm>
              <a:off x="3124200" y="2819400"/>
              <a:ext cx="37338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ular Callout 7"/>
            <p:cNvSpPr>
              <a:spLocks noChangeArrowheads="1"/>
            </p:cNvSpPr>
            <p:nvPr/>
          </p:nvSpPr>
          <p:spPr bwMode="auto">
            <a:xfrm>
              <a:off x="5714898" y="4953000"/>
              <a:ext cx="838275" cy="304800"/>
            </a:xfrm>
            <a:prstGeom prst="wedgeRectCallout">
              <a:avLst>
                <a:gd name="adj1" fmla="val -111875"/>
                <a:gd name="adj2" fmla="val -45463"/>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Sweep</a:t>
              </a:r>
            </a:p>
          </p:txBody>
        </p:sp>
        <p:sp>
          <p:nvSpPr>
            <p:cNvPr id="9" name="Rectangular Callout 8"/>
            <p:cNvSpPr>
              <a:spLocks noChangeArrowheads="1"/>
            </p:cNvSpPr>
            <p:nvPr/>
          </p:nvSpPr>
          <p:spPr bwMode="auto">
            <a:xfrm>
              <a:off x="2615820" y="5638800"/>
              <a:ext cx="1270114" cy="381000"/>
            </a:xfrm>
            <a:prstGeom prst="wedgeRectCallout">
              <a:avLst>
                <a:gd name="adj1" fmla="val 43361"/>
                <a:gd name="adj2" fmla="val -131574"/>
              </a:avLst>
            </a:prstGeom>
            <a:solidFill>
              <a:srgbClr val="FFFFFF"/>
            </a:solidFill>
            <a:ln w="6350">
              <a:noFill/>
              <a:round/>
              <a:headEnd/>
              <a:tailEnd/>
            </a:ln>
            <a:effectLst>
              <a:outerShdw dist="38100" dir="2700000" rotWithShape="0">
                <a:srgbClr val="808080">
                  <a:alpha val="42999"/>
                </a:srgbClr>
              </a:outerShdw>
            </a:effectLst>
          </p:spPr>
          <p:txBody>
            <a:bodyPr anchor="ctr"/>
            <a:lstStyle/>
            <a:p>
              <a:pPr marL="39688" algn="ctr" fontAlgn="auto">
                <a:spcBef>
                  <a:spcPts val="0"/>
                </a:spcBef>
                <a:spcAft>
                  <a:spcPts val="0"/>
                </a:spcAft>
                <a:defRPr/>
              </a:pPr>
              <a:r>
                <a:rPr lang="en-US" sz="1500" dirty="0">
                  <a:latin typeface="Arial" pitchFamily="-109" charset="0"/>
                  <a:ea typeface="Arial" pitchFamily="-109" charset="0"/>
                  <a:cs typeface="Arial" pitchFamily="-109" charset="0"/>
                  <a:sym typeface="Arial" pitchFamily="-109" charset="0"/>
                </a:rPr>
                <a:t>Threshold</a:t>
              </a:r>
            </a:p>
          </p:txBody>
        </p:sp>
        <p:sp>
          <p:nvSpPr>
            <p:cNvPr id="10" name="Donut 9"/>
            <p:cNvSpPr/>
            <p:nvPr/>
          </p:nvSpPr>
          <p:spPr bwMode="auto">
            <a:xfrm>
              <a:off x="5181450" y="4953000"/>
              <a:ext cx="76207"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sp>
          <p:nvSpPr>
            <p:cNvPr id="11" name="Donut 10"/>
            <p:cNvSpPr/>
            <p:nvPr/>
          </p:nvSpPr>
          <p:spPr bwMode="auto">
            <a:xfrm>
              <a:off x="3809727" y="5334000"/>
              <a:ext cx="76207" cy="76200"/>
            </a:xfrm>
            <a:prstGeom prst="donut">
              <a:avLst/>
            </a:prstGeom>
            <a:solidFill>
              <a:srgbClr val="800000"/>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9" charset="0"/>
                <a:ea typeface="+mn-ea"/>
              </a:endParaRPr>
            </a:p>
          </p:txBody>
        </p:sp>
      </p:grpSp>
      <p:sp>
        <p:nvSpPr>
          <p:cNvPr id="103426" name="Rectangle 2"/>
          <p:cNvSpPr>
            <a:spLocks noGrp="1" noChangeArrowheads="1"/>
          </p:cNvSpPr>
          <p:nvPr>
            <p:ph type="title"/>
          </p:nvPr>
        </p:nvSpPr>
        <p:spPr>
          <a:xfrm>
            <a:off x="1409700" y="55656"/>
            <a:ext cx="6324600" cy="838200"/>
          </a:xfrm>
        </p:spPr>
        <p:txBody>
          <a:bodyPr/>
          <a:lstStyle/>
          <a:p>
            <a:pPr algn="ctr" eaLnBrk="1" hangingPunct="1">
              <a:defRPr/>
            </a:pPr>
            <a:r>
              <a:rPr lang="en-US" dirty="0"/>
              <a:t>Door Repair and Replacement</a:t>
            </a:r>
          </a:p>
        </p:txBody>
      </p:sp>
      <p:sp>
        <p:nvSpPr>
          <p:cNvPr id="37892" name="Rectangle 3"/>
          <p:cNvSpPr>
            <a:spLocks noGrp="1" noChangeArrowheads="1"/>
          </p:cNvSpPr>
          <p:nvPr>
            <p:ph type="body" sz="half" idx="1"/>
          </p:nvPr>
        </p:nvSpPr>
        <p:spPr>
          <a:xfrm>
            <a:off x="138752" y="1386693"/>
            <a:ext cx="4814582" cy="3961154"/>
          </a:xfrm>
        </p:spPr>
        <p:txBody>
          <a:bodyPr/>
          <a:lstStyle/>
          <a:p>
            <a:pPr marL="463550" indent="-296863" eaLnBrk="1" hangingPunct="1">
              <a:spcBef>
                <a:spcPct val="0"/>
              </a:spcBef>
              <a:spcAft>
                <a:spcPct val="0"/>
              </a:spcAft>
            </a:pPr>
            <a:r>
              <a:rPr lang="en-US" sz="2200" dirty="0">
                <a:solidFill>
                  <a:schemeClr val="tx1"/>
                </a:solidFill>
              </a:rPr>
              <a:t>Replace doors</a:t>
            </a:r>
            <a:r>
              <a:rPr lang="en-US" sz="2200" i="1" dirty="0">
                <a:solidFill>
                  <a:schemeClr val="tx1"/>
                </a:solidFill>
              </a:rPr>
              <a:t> only </a:t>
            </a:r>
            <a:r>
              <a:rPr lang="en-US" sz="2200" dirty="0">
                <a:solidFill>
                  <a:schemeClr val="tx1"/>
                </a:solidFill>
              </a:rPr>
              <a:t>when :</a:t>
            </a:r>
          </a:p>
          <a:p>
            <a:pPr marL="914400" lvl="2" indent="-344488">
              <a:spcBef>
                <a:spcPts val="0"/>
              </a:spcBef>
              <a:spcAft>
                <a:spcPts val="0"/>
              </a:spcAft>
              <a:buFont typeface="Courier New" pitchFamily="49" charset="0"/>
              <a:buChar char="o"/>
              <a:defRPr/>
            </a:pPr>
            <a:r>
              <a:rPr lang="en-US" sz="2200" dirty="0">
                <a:solidFill>
                  <a:srgbClr val="50565C"/>
                </a:solidFill>
              </a:rPr>
              <a:t>Favorable SIR.</a:t>
            </a:r>
          </a:p>
          <a:p>
            <a:pPr marL="914400" lvl="2" indent="-344488">
              <a:spcBef>
                <a:spcPts val="0"/>
              </a:spcBef>
              <a:spcAft>
                <a:spcPts val="0"/>
              </a:spcAft>
              <a:buFont typeface="Courier New" pitchFamily="49" charset="0"/>
              <a:buChar char="o"/>
              <a:defRPr/>
            </a:pPr>
            <a:r>
              <a:rPr lang="en-US" sz="2200" dirty="0">
                <a:solidFill>
                  <a:srgbClr val="50565C"/>
                </a:solidFill>
              </a:rPr>
              <a:t>Or qualifies as incidental repair.</a:t>
            </a:r>
          </a:p>
          <a:p>
            <a:pPr marL="273050" indent="-228600" eaLnBrk="1" hangingPunct="1">
              <a:spcBef>
                <a:spcPct val="0"/>
              </a:spcBef>
              <a:spcAft>
                <a:spcPct val="0"/>
              </a:spcAft>
            </a:pPr>
            <a:endParaRPr lang="en-US" sz="2200" dirty="0">
              <a:solidFill>
                <a:schemeClr val="tx1"/>
              </a:solidFill>
            </a:endParaRPr>
          </a:p>
          <a:p>
            <a:pPr marL="463550" indent="-296863" eaLnBrk="1" hangingPunct="1">
              <a:spcBef>
                <a:spcPct val="0"/>
              </a:spcBef>
              <a:spcAft>
                <a:spcPct val="0"/>
              </a:spcAft>
            </a:pPr>
            <a:r>
              <a:rPr lang="en-US" sz="2200" dirty="0">
                <a:solidFill>
                  <a:schemeClr val="tx1"/>
                </a:solidFill>
              </a:rPr>
              <a:t>Apply weatherstripping, door stops, </a:t>
            </a:r>
            <a:br>
              <a:rPr lang="en-US" sz="2200" dirty="0">
                <a:solidFill>
                  <a:schemeClr val="tx1"/>
                </a:solidFill>
              </a:rPr>
            </a:br>
            <a:r>
              <a:rPr lang="en-US" sz="2200" dirty="0">
                <a:solidFill>
                  <a:schemeClr val="tx1"/>
                </a:solidFill>
              </a:rPr>
              <a:t>door sweeps, or thresholds.</a:t>
            </a:r>
          </a:p>
          <a:p>
            <a:pPr marL="463550" indent="-296863" eaLnBrk="1" hangingPunct="1">
              <a:spcBef>
                <a:spcPct val="0"/>
              </a:spcBef>
              <a:spcAft>
                <a:spcPct val="0"/>
              </a:spcAft>
            </a:pPr>
            <a:r>
              <a:rPr lang="en-US" sz="2200" dirty="0">
                <a:solidFill>
                  <a:schemeClr val="tx1"/>
                </a:solidFill>
              </a:rPr>
              <a:t>Repair or replace locksets, deadbolts, latches, hinges.</a:t>
            </a:r>
          </a:p>
          <a:p>
            <a:pPr marL="463550" indent="-296863" eaLnBrk="1" hangingPunct="1">
              <a:spcBef>
                <a:spcPct val="0"/>
              </a:spcBef>
              <a:spcAft>
                <a:spcPct val="0"/>
              </a:spcAft>
            </a:pPr>
            <a:r>
              <a:rPr lang="en-US" sz="2200" dirty="0">
                <a:solidFill>
                  <a:schemeClr val="tx1"/>
                </a:solidFill>
              </a:rPr>
              <a:t>Weatherization measures must have an SIR of at least 1.0.</a:t>
            </a:r>
          </a:p>
          <a:p>
            <a:pPr marL="273050" indent="-228600" eaLnBrk="1" hangingPunct="1"/>
            <a:endParaRPr lang="en-US" dirty="0">
              <a:solidFill>
                <a:schemeClr val="tx1"/>
              </a:solidFill>
            </a:endParaRPr>
          </a:p>
          <a:p>
            <a:pPr marL="457200" lvl="1" indent="-228600" eaLnBrk="1" hangingPunct="1"/>
            <a:endParaRPr lang="en-US" sz="2400" dirty="0">
              <a:solidFill>
                <a:schemeClr val="tx1"/>
              </a:solidFill>
            </a:endParaRPr>
          </a:p>
        </p:txBody>
      </p:sp>
      <p:sp>
        <p:nvSpPr>
          <p:cNvPr id="13" name="TextBox 8"/>
          <p:cNvSpPr txBox="1">
            <a:spLocks noChangeArrowheads="1"/>
          </p:cNvSpPr>
          <p:nvPr/>
        </p:nvSpPr>
        <p:spPr bwMode="auto">
          <a:xfrm>
            <a:off x="5105400" y="5622721"/>
            <a:ext cx="3886200" cy="230832"/>
          </a:xfrm>
          <a:prstGeom prst="rect">
            <a:avLst/>
          </a:prstGeom>
          <a:noFill/>
          <a:ln w="9525">
            <a:noFill/>
            <a:miter lim="800000"/>
            <a:headEnd/>
            <a:tailEnd/>
          </a:ln>
        </p:spPr>
        <p:txBody>
          <a:bodyPr>
            <a:spAutoFit/>
          </a:bodyPr>
          <a:lstStyle/>
          <a:p>
            <a:pPr algn="r"/>
            <a:r>
              <a:rPr lang="en-US" sz="900" i="1" dirty="0">
                <a:solidFill>
                  <a:srgbClr val="000000"/>
                </a:solidFill>
              </a:rPr>
              <a:t>Image developed for US DOE WAP National Standardized Curricula</a:t>
            </a:r>
          </a:p>
        </p:txBody>
      </p:sp>
      <p:sp>
        <p:nvSpPr>
          <p:cNvPr id="14" name="Footer Placeholder 1">
            <a:extLst>
              <a:ext uri="{FF2B5EF4-FFF2-40B4-BE49-F238E27FC236}">
                <a16:creationId xmlns:a16="http://schemas.microsoft.com/office/drawing/2014/main" id="{4D66BAAF-2F0D-4D46-AF44-C30EF15EFDD5}"/>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5" name="Picture 14">
            <a:extLst>
              <a:ext uri="{FF2B5EF4-FFF2-40B4-BE49-F238E27FC236}">
                <a16:creationId xmlns:a16="http://schemas.microsoft.com/office/drawing/2014/main" id="{AF3E4360-6FF8-427F-885B-05E99FF6830F}"/>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A3EF45A1-ED4E-462B-80DB-73E1ACA93B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0E0F0524-2003-4013-8ADE-A85A35CDD126}"/>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8" name="Slide Number Placeholder 2">
            <a:extLst>
              <a:ext uri="{FF2B5EF4-FFF2-40B4-BE49-F238E27FC236}">
                <a16:creationId xmlns:a16="http://schemas.microsoft.com/office/drawing/2014/main" id="{AB43069C-FF71-4E36-B4E8-8DD06062E60C}"/>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25</a:t>
            </a:fld>
            <a:endParaRPr lang="en-US" altLang="en-US" sz="800" b="1" dirty="0">
              <a:solidFill>
                <a:schemeClr val="bg1"/>
              </a:solidFill>
            </a:endParaRPr>
          </a:p>
        </p:txBody>
      </p:sp>
      <p:pic>
        <p:nvPicPr>
          <p:cNvPr id="19" name="Picture 18" descr="A black and white sign with black text&#10;&#10;AI-generated content may be incorrect.">
            <a:extLst>
              <a:ext uri="{FF2B5EF4-FFF2-40B4-BE49-F238E27FC236}">
                <a16:creationId xmlns:a16="http://schemas.microsoft.com/office/drawing/2014/main" id="{1665FBD5-4E5C-41C0-9EE9-EB77A36E70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white background&#10;&#10;AI-generated content may be incorrect.">
            <a:extLst>
              <a:ext uri="{FF2B5EF4-FFF2-40B4-BE49-F238E27FC236}">
                <a16:creationId xmlns:a16="http://schemas.microsoft.com/office/drawing/2014/main" id="{2804FE24-FDC3-4BF0-97EA-72579DB7F1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blue and grey logo&#10;&#10;AI-generated content may be incorrect.">
            <a:extLst>
              <a:ext uri="{FF2B5EF4-FFF2-40B4-BE49-F238E27FC236}">
                <a16:creationId xmlns:a16="http://schemas.microsoft.com/office/drawing/2014/main" id="{95675D7B-5CC2-42BE-AEE8-EAFCE6F941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831635" y="1167575"/>
            <a:ext cx="6848642" cy="4905424"/>
          </a:xfrm>
        </p:spPr>
        <p:txBody>
          <a:bodyPr/>
          <a:lstStyle/>
          <a:p>
            <a:pPr marL="463550" indent="-296863" eaLnBrk="1" hangingPunct="1">
              <a:spcBef>
                <a:spcPct val="0"/>
              </a:spcBef>
              <a:spcAft>
                <a:spcPct val="0"/>
              </a:spcAft>
            </a:pPr>
            <a:r>
              <a:rPr lang="en-US" dirty="0">
                <a:solidFill>
                  <a:schemeClr val="tx1"/>
                </a:solidFill>
              </a:rPr>
              <a:t>Replace door-only?</a:t>
            </a:r>
            <a:br>
              <a:rPr lang="en-US" dirty="0">
                <a:solidFill>
                  <a:schemeClr val="tx1"/>
                </a:solidFill>
              </a:rPr>
            </a:br>
            <a:br>
              <a:rPr lang="en-US" sz="1000" dirty="0">
                <a:solidFill>
                  <a:schemeClr val="tx1"/>
                </a:solidFill>
              </a:rPr>
            </a:br>
            <a:r>
              <a:rPr lang="en-US" sz="2000" i="1" dirty="0">
                <a:solidFill>
                  <a:srgbClr val="FF0000"/>
                </a:solidFill>
              </a:rPr>
              <a:t>Install solid wood or insulated door only if the rough opening is in good condition. </a:t>
            </a:r>
          </a:p>
          <a:p>
            <a:pPr marL="273050" indent="-228600" eaLnBrk="1" hangingPunct="1">
              <a:spcBef>
                <a:spcPct val="0"/>
              </a:spcBef>
              <a:spcAft>
                <a:spcPct val="0"/>
              </a:spcAft>
              <a:buFont typeface="Arial" charset="0"/>
              <a:buNone/>
            </a:pPr>
            <a:endParaRPr lang="en-US" sz="1000" i="1" dirty="0">
              <a:solidFill>
                <a:schemeClr val="tx1"/>
              </a:solidFill>
            </a:endParaRPr>
          </a:p>
          <a:p>
            <a:pPr marL="463550" indent="-296863" eaLnBrk="1" hangingPunct="1">
              <a:spcBef>
                <a:spcPct val="0"/>
              </a:spcBef>
              <a:spcAft>
                <a:spcPct val="0"/>
              </a:spcAft>
            </a:pPr>
            <a:r>
              <a:rPr lang="en-US" dirty="0">
                <a:solidFill>
                  <a:schemeClr val="tx1"/>
                </a:solidFill>
              </a:rPr>
              <a:t>Consider pre-hung, energy-efficient door.</a:t>
            </a:r>
          </a:p>
          <a:p>
            <a:pPr marL="463550" indent="-296863" eaLnBrk="1" hangingPunct="1">
              <a:spcBef>
                <a:spcPct val="0"/>
              </a:spcBef>
              <a:spcAft>
                <a:spcPct val="0"/>
              </a:spcAft>
            </a:pPr>
            <a:endParaRPr lang="en-US" dirty="0">
              <a:solidFill>
                <a:schemeClr val="tx1"/>
              </a:solidFill>
            </a:endParaRPr>
          </a:p>
          <a:p>
            <a:pPr marL="463550" indent="-296863" eaLnBrk="1" hangingPunct="1">
              <a:spcBef>
                <a:spcPct val="0"/>
              </a:spcBef>
              <a:spcAft>
                <a:spcPct val="0"/>
              </a:spcAft>
            </a:pPr>
            <a:r>
              <a:rPr lang="en-US" dirty="0">
                <a:solidFill>
                  <a:schemeClr val="tx1"/>
                </a:solidFill>
              </a:rPr>
              <a:t>Site-built doors when possible, such as to bulkhead. </a:t>
            </a:r>
          </a:p>
          <a:p>
            <a:pPr marL="166687" indent="0" eaLnBrk="1" hangingPunct="1">
              <a:spcBef>
                <a:spcPct val="0"/>
              </a:spcBef>
              <a:spcAft>
                <a:spcPct val="0"/>
              </a:spcAft>
              <a:buNone/>
            </a:pPr>
            <a:endParaRPr lang="en-US" dirty="0">
              <a:solidFill>
                <a:schemeClr val="tx1"/>
              </a:solidFill>
            </a:endParaRPr>
          </a:p>
          <a:p>
            <a:pPr marL="463550" indent="-296863" eaLnBrk="1" hangingPunct="1">
              <a:spcBef>
                <a:spcPct val="0"/>
              </a:spcBef>
              <a:spcAft>
                <a:spcPct val="0"/>
              </a:spcAft>
            </a:pPr>
            <a:r>
              <a:rPr lang="en-US" dirty="0">
                <a:solidFill>
                  <a:schemeClr val="tx1"/>
                </a:solidFill>
              </a:rPr>
              <a:t>Employ lead-safe work practices.</a:t>
            </a:r>
          </a:p>
        </p:txBody>
      </p:sp>
      <p:sp>
        <p:nvSpPr>
          <p:cNvPr id="105474" name="Rectangle 2"/>
          <p:cNvSpPr>
            <a:spLocks noGrp="1" noChangeArrowheads="1"/>
          </p:cNvSpPr>
          <p:nvPr>
            <p:ph type="title"/>
          </p:nvPr>
        </p:nvSpPr>
        <p:spPr>
          <a:xfrm>
            <a:off x="1739900" y="131404"/>
            <a:ext cx="5664200" cy="901700"/>
          </a:xfrm>
        </p:spPr>
        <p:txBody>
          <a:bodyPr/>
          <a:lstStyle/>
          <a:p>
            <a:pPr algn="ctr" eaLnBrk="1" hangingPunct="1">
              <a:defRPr/>
            </a:pPr>
            <a:r>
              <a:rPr lang="en-US" dirty="0"/>
              <a:t>Notes on Door Replacement</a:t>
            </a:r>
          </a:p>
        </p:txBody>
      </p:sp>
      <p:sp>
        <p:nvSpPr>
          <p:cNvPr id="5" name="Footer Placeholder 1">
            <a:extLst>
              <a:ext uri="{FF2B5EF4-FFF2-40B4-BE49-F238E27FC236}">
                <a16:creationId xmlns:a16="http://schemas.microsoft.com/office/drawing/2014/main" id="{62BB901E-58F0-4BA5-B6B6-B3A3F113D2BB}"/>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6" name="Picture 5">
            <a:extLst>
              <a:ext uri="{FF2B5EF4-FFF2-40B4-BE49-F238E27FC236}">
                <a16:creationId xmlns:a16="http://schemas.microsoft.com/office/drawing/2014/main" id="{11C4F29D-18BA-4C86-8A8C-501F7E7400AD}"/>
              </a:ext>
            </a:extLst>
          </p:cNvPr>
          <p:cNvPicPr>
            <a:picLocks noChangeAspect="1" noChangeArrowheads="1"/>
          </p:cNvPicPr>
          <p:nvPr/>
        </p:nvPicPr>
        <p:blipFill>
          <a:blip r:embed="rId3"/>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een text on a black background&#10;&#10;AI-generated content may be incorrect.">
            <a:extLst>
              <a:ext uri="{FF2B5EF4-FFF2-40B4-BE49-F238E27FC236}">
                <a16:creationId xmlns:a16="http://schemas.microsoft.com/office/drawing/2014/main" id="{FF28634C-676D-4CF2-BF23-D88667885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AAEA824-186F-491C-A3A2-2E6D0DE56390}"/>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ADCB8655-3E4B-427C-AB33-E6698AF58FFA}"/>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26</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85C89FFE-BF1A-4143-961D-57D332E822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A0F1C101-2564-4706-89D4-7E3994C8A4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97321855-CFDA-48D2-B833-560180A74B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874164" y="1291468"/>
            <a:ext cx="7086600" cy="4876800"/>
          </a:xfrm>
        </p:spPr>
        <p:txBody>
          <a:bodyPr/>
          <a:lstStyle/>
          <a:p>
            <a:pPr marL="463550" indent="-296863" eaLnBrk="1" hangingPunct="1"/>
            <a:r>
              <a:rPr lang="en-US" dirty="0">
                <a:solidFill>
                  <a:schemeClr val="tx1"/>
                </a:solidFill>
              </a:rPr>
              <a:t>A good knowledge of residential construction terms helps for clear instructions on work orders.</a:t>
            </a:r>
          </a:p>
          <a:p>
            <a:pPr marL="463550" indent="-296863" eaLnBrk="1" hangingPunct="1"/>
            <a:r>
              <a:rPr lang="en-US" dirty="0">
                <a:solidFill>
                  <a:schemeClr val="tx1"/>
                </a:solidFill>
              </a:rPr>
              <a:t>Different framing styles require different strategies to seal air leaks.</a:t>
            </a:r>
          </a:p>
          <a:p>
            <a:pPr marL="463550" indent="-296863" eaLnBrk="1" hangingPunct="1"/>
            <a:r>
              <a:rPr lang="en-US" dirty="0">
                <a:solidFill>
                  <a:schemeClr val="tx1"/>
                </a:solidFill>
              </a:rPr>
              <a:t>Window and door replacements are generally not cost effective. </a:t>
            </a:r>
          </a:p>
          <a:p>
            <a:pPr marL="273050" indent="-228600" eaLnBrk="1" hangingPunct="1">
              <a:spcBef>
                <a:spcPct val="0"/>
              </a:spcBef>
              <a:spcAft>
                <a:spcPct val="0"/>
              </a:spcAft>
            </a:pPr>
            <a:endParaRPr lang="en-US" dirty="0">
              <a:solidFill>
                <a:schemeClr val="tx1"/>
              </a:solidFill>
            </a:endParaRPr>
          </a:p>
          <a:p>
            <a:pPr marL="273050" indent="-228600" eaLnBrk="1" hangingPunct="1">
              <a:spcBef>
                <a:spcPct val="0"/>
              </a:spcBef>
              <a:spcAft>
                <a:spcPct val="0"/>
              </a:spcAft>
            </a:pPr>
            <a:endParaRPr lang="en-US" dirty="0">
              <a:solidFill>
                <a:schemeClr val="tx1"/>
              </a:solidFill>
            </a:endParaRPr>
          </a:p>
          <a:p>
            <a:pPr marL="273050" indent="-228600" eaLnBrk="1" hangingPunct="1">
              <a:spcBef>
                <a:spcPct val="0"/>
              </a:spcBef>
              <a:spcAft>
                <a:spcPct val="0"/>
              </a:spcAft>
            </a:pPr>
            <a:endParaRPr lang="en-US" dirty="0">
              <a:solidFill>
                <a:schemeClr val="tx1"/>
              </a:solidFill>
            </a:endParaRPr>
          </a:p>
        </p:txBody>
      </p:sp>
      <p:sp>
        <p:nvSpPr>
          <p:cNvPr id="111618" name="Rectangle 2"/>
          <p:cNvSpPr>
            <a:spLocks noGrp="1" noChangeArrowheads="1"/>
          </p:cNvSpPr>
          <p:nvPr>
            <p:ph type="title"/>
          </p:nvPr>
        </p:nvSpPr>
        <p:spPr>
          <a:xfrm>
            <a:off x="1739900" y="71718"/>
            <a:ext cx="5664200" cy="901700"/>
          </a:xfrm>
        </p:spPr>
        <p:txBody>
          <a:bodyPr/>
          <a:lstStyle/>
          <a:p>
            <a:pPr algn="ctr" eaLnBrk="1" hangingPunct="1">
              <a:defRPr/>
            </a:pPr>
            <a:r>
              <a:rPr lang="en-US" dirty="0"/>
              <a:t>Summary</a:t>
            </a:r>
          </a:p>
        </p:txBody>
      </p:sp>
      <p:sp>
        <p:nvSpPr>
          <p:cNvPr id="5" name="Footer Placeholder 1">
            <a:extLst>
              <a:ext uri="{FF2B5EF4-FFF2-40B4-BE49-F238E27FC236}">
                <a16:creationId xmlns:a16="http://schemas.microsoft.com/office/drawing/2014/main" id="{AC68FB4F-E290-4630-BE25-58AE426B0DBC}"/>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6" name="Picture 5">
            <a:extLst>
              <a:ext uri="{FF2B5EF4-FFF2-40B4-BE49-F238E27FC236}">
                <a16:creationId xmlns:a16="http://schemas.microsoft.com/office/drawing/2014/main" id="{AE39E009-0D48-47C5-BFF8-A8F0E73ABC88}"/>
              </a:ext>
            </a:extLst>
          </p:cNvPr>
          <p:cNvPicPr>
            <a:picLocks noChangeAspect="1" noChangeArrowheads="1"/>
          </p:cNvPicPr>
          <p:nvPr/>
        </p:nvPicPr>
        <p:blipFill>
          <a:blip r:embed="rId3"/>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een text on a black background&#10;&#10;AI-generated content may be incorrect.">
            <a:extLst>
              <a:ext uri="{FF2B5EF4-FFF2-40B4-BE49-F238E27FC236}">
                <a16:creationId xmlns:a16="http://schemas.microsoft.com/office/drawing/2014/main" id="{2B6ECC29-F9B0-4DC7-A067-1345EC1D4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E8A9F1E-22B3-4724-937D-8A1D0BA38D3D}"/>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9" name="Slide Number Placeholder 2">
            <a:extLst>
              <a:ext uri="{FF2B5EF4-FFF2-40B4-BE49-F238E27FC236}">
                <a16:creationId xmlns:a16="http://schemas.microsoft.com/office/drawing/2014/main" id="{502CE9D8-F0C9-4C88-B243-DA204803552E}"/>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27</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E217023F-60B4-455C-ABC3-20B0041CF2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CD2578EB-898C-4779-96B6-D4A5FFBA95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49EA0935-761B-407D-82AE-E9B4DA647A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 of a home showing common areas where there is air exfiltration and infiltration"/>
          <p:cNvPicPr>
            <a:picLocks noChangeAspect="1"/>
          </p:cNvPicPr>
          <p:nvPr/>
        </p:nvPicPr>
        <p:blipFill>
          <a:blip r:embed="rId3"/>
          <a:stretch>
            <a:fillRect/>
          </a:stretch>
        </p:blipFill>
        <p:spPr>
          <a:xfrm>
            <a:off x="1342238" y="1087983"/>
            <a:ext cx="6459523" cy="4682033"/>
          </a:xfrm>
          <a:prstGeom prst="rect">
            <a:avLst/>
          </a:prstGeom>
        </p:spPr>
      </p:pic>
      <p:sp>
        <p:nvSpPr>
          <p:cNvPr id="7" name="TextBox 13"/>
          <p:cNvSpPr txBox="1">
            <a:spLocks noChangeArrowheads="1"/>
          </p:cNvSpPr>
          <p:nvPr/>
        </p:nvSpPr>
        <p:spPr bwMode="auto">
          <a:xfrm>
            <a:off x="5601195" y="6397624"/>
            <a:ext cx="3352800" cy="230188"/>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chemeClr val="bg1"/>
                </a:solidFill>
              </a:rPr>
              <a:t>Photo courtesy of U.S. Department of Energy</a:t>
            </a:r>
          </a:p>
        </p:txBody>
      </p:sp>
      <p:sp>
        <p:nvSpPr>
          <p:cNvPr id="4" name="Footer Placeholder 1">
            <a:extLst>
              <a:ext uri="{FF2B5EF4-FFF2-40B4-BE49-F238E27FC236}">
                <a16:creationId xmlns:a16="http://schemas.microsoft.com/office/drawing/2014/main" id="{BBC27656-E91C-42C7-8B9B-05638BA4EE9A}"/>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5" name="Picture 4">
            <a:extLst>
              <a:ext uri="{FF2B5EF4-FFF2-40B4-BE49-F238E27FC236}">
                <a16:creationId xmlns:a16="http://schemas.microsoft.com/office/drawing/2014/main" id="{89CDE35B-8B25-4977-AF6E-FA9A0FDE64AD}"/>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black background&#10;&#10;AI-generated content may be incorrect.">
            <a:extLst>
              <a:ext uri="{FF2B5EF4-FFF2-40B4-BE49-F238E27FC236}">
                <a16:creationId xmlns:a16="http://schemas.microsoft.com/office/drawing/2014/main" id="{D086A4AD-BF63-4E09-B6E9-5EF4F0945E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01AECF2-9A46-4E43-84A6-6FA1987AF416}"/>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FE8D320A-B692-4043-ADDB-4F88A9DEEC42}"/>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938FF13B-D25E-4706-BC1C-6DCF8FCE4D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1B33A5DA-A380-4E09-A7D8-9B352CA7A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A5784CFE-2956-40EC-B3AF-5CDD43F6A0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39900" y="140291"/>
            <a:ext cx="5664200" cy="901700"/>
          </a:xfrm>
        </p:spPr>
        <p:txBody>
          <a:bodyPr/>
          <a:lstStyle/>
          <a:p>
            <a:pPr algn="ctr">
              <a:defRPr/>
            </a:pPr>
            <a:r>
              <a:rPr lang="en-US" dirty="0"/>
              <a:t>House Framing Terminology</a:t>
            </a:r>
          </a:p>
        </p:txBody>
      </p:sp>
      <p:pic>
        <p:nvPicPr>
          <p:cNvPr id="9219" name="Picture 5" descr="Graphic showing the frame of a home"/>
          <p:cNvPicPr>
            <a:picLocks noChangeAspect="1"/>
          </p:cNvPicPr>
          <p:nvPr/>
        </p:nvPicPr>
        <p:blipFill>
          <a:blip r:embed="rId3"/>
          <a:srcRect b="4140"/>
          <a:stretch>
            <a:fillRect/>
          </a:stretch>
        </p:blipFill>
        <p:spPr bwMode="auto">
          <a:xfrm>
            <a:off x="875836" y="1510018"/>
            <a:ext cx="7982793" cy="4142859"/>
          </a:xfrm>
          <a:prstGeom prst="rect">
            <a:avLst/>
          </a:prstGeom>
          <a:noFill/>
          <a:ln w="9525">
            <a:noFill/>
            <a:miter lim="800000"/>
            <a:headEnd/>
            <a:tailEnd/>
          </a:ln>
        </p:spPr>
      </p:pic>
      <p:sp>
        <p:nvSpPr>
          <p:cNvPr id="6" name="Rectangle 3"/>
          <p:cNvSpPr>
            <a:spLocks noChangeArrowheads="1"/>
          </p:cNvSpPr>
          <p:nvPr/>
        </p:nvSpPr>
        <p:spPr bwMode="auto">
          <a:xfrm>
            <a:off x="5830236" y="1267893"/>
            <a:ext cx="3028393" cy="246221"/>
          </a:xfrm>
          <a:prstGeom prst="rect">
            <a:avLst/>
          </a:prstGeom>
          <a:noFill/>
          <a:ln w="9525">
            <a:noFill/>
            <a:miter lim="800000"/>
            <a:headEnd/>
            <a:tailEnd/>
          </a:ln>
        </p:spPr>
        <p:txBody>
          <a:bodyPr wrap="none">
            <a:spAutoFit/>
          </a:bodyPr>
          <a:lstStyle/>
          <a:p>
            <a:r>
              <a:rPr lang="en-US" sz="1000" b="1" i="1" dirty="0">
                <a:solidFill>
                  <a:srgbClr val="000066"/>
                </a:solidFill>
              </a:rPr>
              <a:t>Illustration courtesy of Construction Invio.com</a:t>
            </a:r>
          </a:p>
        </p:txBody>
      </p:sp>
      <p:sp>
        <p:nvSpPr>
          <p:cNvPr id="8" name="Footer Placeholder 1">
            <a:extLst>
              <a:ext uri="{FF2B5EF4-FFF2-40B4-BE49-F238E27FC236}">
                <a16:creationId xmlns:a16="http://schemas.microsoft.com/office/drawing/2014/main" id="{6FB050E5-F9EA-49B7-A21F-797262C0A8F0}"/>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9" name="Picture 8">
            <a:extLst>
              <a:ext uri="{FF2B5EF4-FFF2-40B4-BE49-F238E27FC236}">
                <a16:creationId xmlns:a16="http://schemas.microsoft.com/office/drawing/2014/main" id="{80682EA3-5764-4041-9C0A-5F31635FDEDA}"/>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C773A41B-CDAE-4C7B-AFD1-00451D7254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DF75F98-F43C-4BD3-AD90-5EA7DAAD5F43}"/>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2" name="Slide Number Placeholder 2">
            <a:extLst>
              <a:ext uri="{FF2B5EF4-FFF2-40B4-BE49-F238E27FC236}">
                <a16:creationId xmlns:a16="http://schemas.microsoft.com/office/drawing/2014/main" id="{44CB219D-D28F-4FC5-AD4A-71956B6755B2}"/>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a:t>
            </a:fld>
            <a:endParaRPr lang="en-US" altLang="en-US" sz="800" b="1" dirty="0">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0C01394F-3D5C-4C3C-A7F6-3E9DF0274D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C2C04B94-8531-485B-BB73-3A65BF0D74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AE726A28-2224-4C55-ADB6-D650CF2F03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4978" name="Picture 5" descr="Photo of slab on grade foundation."/>
          <p:cNvPicPr>
            <a:picLocks noChangeAspect="1" noChangeArrowheads="1"/>
          </p:cNvPicPr>
          <p:nvPr/>
        </p:nvPicPr>
        <p:blipFill>
          <a:blip r:embed="rId3"/>
          <a:srcRect/>
          <a:stretch>
            <a:fillRect/>
          </a:stretch>
        </p:blipFill>
        <p:spPr bwMode="auto">
          <a:xfrm>
            <a:off x="5324700" y="1463750"/>
            <a:ext cx="3177069" cy="2438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4979" name="Picture 6" descr="Photo of a basement foundation."/>
          <p:cNvPicPr>
            <a:picLocks noChangeAspect="1" noChangeArrowheads="1"/>
          </p:cNvPicPr>
          <p:nvPr/>
        </p:nvPicPr>
        <p:blipFill>
          <a:blip r:embed="rId4" cstate="email"/>
          <a:srcRect/>
          <a:stretch>
            <a:fillRect/>
          </a:stretch>
        </p:blipFill>
        <p:spPr bwMode="auto">
          <a:xfrm>
            <a:off x="726328" y="1463750"/>
            <a:ext cx="4064972"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4" name="Text Box 7"/>
          <p:cNvSpPr txBox="1">
            <a:spLocks noChangeArrowheads="1"/>
          </p:cNvSpPr>
          <p:nvPr/>
        </p:nvSpPr>
        <p:spPr bwMode="auto">
          <a:xfrm>
            <a:off x="5441428" y="974801"/>
            <a:ext cx="3543526" cy="430887"/>
          </a:xfrm>
          <a:prstGeom prst="rect">
            <a:avLst/>
          </a:prstGeom>
          <a:noFill/>
          <a:ln w="9525">
            <a:noFill/>
            <a:miter lim="800000"/>
            <a:headEnd/>
            <a:tailEnd/>
          </a:ln>
        </p:spPr>
        <p:txBody>
          <a:bodyPr wrap="square">
            <a:spAutoFit/>
          </a:bodyPr>
          <a:lstStyle/>
          <a:p>
            <a:pPr algn="ctr"/>
            <a:r>
              <a:rPr lang="en-US" sz="2200" dirty="0"/>
              <a:t>Slab on Grade Foundation</a:t>
            </a:r>
          </a:p>
        </p:txBody>
      </p:sp>
      <p:sp>
        <p:nvSpPr>
          <p:cNvPr id="10245" name="Text Box 8"/>
          <p:cNvSpPr txBox="1">
            <a:spLocks noChangeArrowheads="1"/>
          </p:cNvSpPr>
          <p:nvPr/>
        </p:nvSpPr>
        <p:spPr bwMode="auto">
          <a:xfrm>
            <a:off x="76818" y="1005382"/>
            <a:ext cx="5030172" cy="430887"/>
          </a:xfrm>
          <a:prstGeom prst="rect">
            <a:avLst/>
          </a:prstGeom>
          <a:noFill/>
          <a:ln w="9525">
            <a:noFill/>
            <a:miter lim="800000"/>
            <a:headEnd/>
            <a:tailEnd/>
          </a:ln>
        </p:spPr>
        <p:txBody>
          <a:bodyPr wrap="square">
            <a:spAutoFit/>
          </a:bodyPr>
          <a:lstStyle/>
          <a:p>
            <a:pPr algn="ctr"/>
            <a:r>
              <a:rPr lang="en-US" sz="2200" dirty="0"/>
              <a:t>Basement or Crawl Space Foundation</a:t>
            </a:r>
          </a:p>
        </p:txBody>
      </p:sp>
      <p:sp>
        <p:nvSpPr>
          <p:cNvPr id="350214" name="Rectangle 9"/>
          <p:cNvSpPr>
            <a:spLocks noChangeArrowheads="1"/>
          </p:cNvSpPr>
          <p:nvPr/>
        </p:nvSpPr>
        <p:spPr bwMode="auto">
          <a:xfrm>
            <a:off x="457200" y="0"/>
            <a:ext cx="6324600" cy="1165225"/>
          </a:xfrm>
          <a:prstGeom prst="rect">
            <a:avLst/>
          </a:prstGeom>
          <a:noFill/>
          <a:ln w="9525">
            <a:noFill/>
            <a:miter lim="800000"/>
            <a:headEnd/>
            <a:tailEnd/>
          </a:ln>
        </p:spPr>
        <p:txBody>
          <a:bodyPr lIns="0" tIns="0" rIns="0" bIns="0" anchor="ctr"/>
          <a:lstStyle/>
          <a:p>
            <a:pPr eaLnBrk="0" fontAlgn="auto" hangingPunct="0">
              <a:spcBef>
                <a:spcPts val="0"/>
              </a:spcBef>
              <a:spcAft>
                <a:spcPts val="0"/>
              </a:spcAft>
              <a:defRPr/>
            </a:pPr>
            <a:endParaRPr lang="en-US" sz="2600" spc="100" dirty="0">
              <a:solidFill>
                <a:schemeClr val="bg1"/>
              </a:solidFill>
              <a:latin typeface="+mn-lt"/>
              <a:ea typeface="+mn-ea"/>
            </a:endParaRPr>
          </a:p>
        </p:txBody>
      </p:sp>
      <p:pic>
        <p:nvPicPr>
          <p:cNvPr id="254986" name="Picture 9" descr="Photo of a pier and beam foundation."/>
          <p:cNvPicPr>
            <a:picLocks noChangeAspect="1"/>
          </p:cNvPicPr>
          <p:nvPr/>
        </p:nvPicPr>
        <p:blipFill>
          <a:blip r:embed="rId5"/>
          <a:srcRect/>
          <a:stretch>
            <a:fillRect/>
          </a:stretch>
        </p:blipFill>
        <p:spPr bwMode="auto">
          <a:xfrm>
            <a:off x="2974228" y="3087732"/>
            <a:ext cx="3429000" cy="2315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8" name="Text Box 7"/>
          <p:cNvSpPr txBox="1">
            <a:spLocks noChangeArrowheads="1"/>
          </p:cNvSpPr>
          <p:nvPr/>
        </p:nvSpPr>
        <p:spPr bwMode="auto">
          <a:xfrm>
            <a:off x="2480742" y="5518150"/>
            <a:ext cx="4415971" cy="430887"/>
          </a:xfrm>
          <a:prstGeom prst="rect">
            <a:avLst/>
          </a:prstGeom>
          <a:noFill/>
          <a:ln w="9525">
            <a:noFill/>
            <a:miter lim="800000"/>
            <a:headEnd/>
            <a:tailEnd/>
          </a:ln>
        </p:spPr>
        <p:txBody>
          <a:bodyPr wrap="square">
            <a:spAutoFit/>
          </a:bodyPr>
          <a:lstStyle/>
          <a:p>
            <a:pPr algn="ctr"/>
            <a:r>
              <a:rPr lang="en-US" sz="2200" dirty="0"/>
              <a:t>Pier and Beam Foundation</a:t>
            </a:r>
          </a:p>
        </p:txBody>
      </p:sp>
      <p:sp>
        <p:nvSpPr>
          <p:cNvPr id="12" name="Title 11"/>
          <p:cNvSpPr>
            <a:spLocks noGrp="1"/>
          </p:cNvSpPr>
          <p:nvPr>
            <p:ph type="title"/>
          </p:nvPr>
        </p:nvSpPr>
        <p:spPr>
          <a:xfrm>
            <a:off x="1739899" y="20601"/>
            <a:ext cx="5664200" cy="901700"/>
          </a:xfrm>
        </p:spPr>
        <p:txBody>
          <a:bodyPr/>
          <a:lstStyle/>
          <a:p>
            <a:pPr algn="ctr" eaLnBrk="1" hangingPunct="1">
              <a:defRPr/>
            </a:pPr>
            <a:r>
              <a:rPr lang="en-US" dirty="0">
                <a:solidFill>
                  <a:schemeClr val="accent1"/>
                </a:solidFill>
              </a:rPr>
              <a:t>Foundation Types</a:t>
            </a:r>
          </a:p>
        </p:txBody>
      </p:sp>
      <p:sp>
        <p:nvSpPr>
          <p:cNvPr id="10250" name="Text Box 11"/>
          <p:cNvSpPr txBox="1">
            <a:spLocks noChangeArrowheads="1"/>
          </p:cNvSpPr>
          <p:nvPr/>
        </p:nvSpPr>
        <p:spPr bwMode="auto">
          <a:xfrm>
            <a:off x="635325" y="3996747"/>
            <a:ext cx="1971675" cy="231775"/>
          </a:xfrm>
          <a:prstGeom prst="rect">
            <a:avLst/>
          </a:prstGeom>
          <a:noFill/>
          <a:ln w="9525">
            <a:noFill/>
            <a:miter lim="800000"/>
            <a:headEnd/>
            <a:tailEnd/>
          </a:ln>
        </p:spPr>
        <p:txBody>
          <a:bodyPr>
            <a:spAutoFit/>
          </a:bodyPr>
          <a:lstStyle/>
          <a:p>
            <a:pPr>
              <a:spcBef>
                <a:spcPct val="50000"/>
              </a:spcBef>
            </a:pPr>
            <a:r>
              <a:rPr lang="en-US" sz="900" i="1" dirty="0">
                <a:solidFill>
                  <a:schemeClr val="bg1"/>
                </a:solidFill>
              </a:rPr>
              <a:t>Photo courtesy of PA WTC</a:t>
            </a:r>
          </a:p>
        </p:txBody>
      </p:sp>
      <p:sp>
        <p:nvSpPr>
          <p:cNvPr id="10251" name="Text Box 12"/>
          <p:cNvSpPr txBox="1">
            <a:spLocks noChangeArrowheads="1"/>
          </p:cNvSpPr>
          <p:nvPr/>
        </p:nvSpPr>
        <p:spPr bwMode="auto">
          <a:xfrm>
            <a:off x="6542850" y="3999363"/>
            <a:ext cx="1854200" cy="231775"/>
          </a:xfrm>
          <a:prstGeom prst="rect">
            <a:avLst/>
          </a:prstGeom>
          <a:noFill/>
          <a:ln w="9525">
            <a:noFill/>
            <a:miter lim="800000"/>
            <a:headEnd/>
            <a:tailEnd/>
          </a:ln>
        </p:spPr>
        <p:txBody>
          <a:bodyPr>
            <a:spAutoFit/>
          </a:bodyPr>
          <a:lstStyle/>
          <a:p>
            <a:pPr algn="r">
              <a:spcBef>
                <a:spcPct val="50000"/>
              </a:spcBef>
            </a:pPr>
            <a:r>
              <a:rPr lang="en-US" sz="900" i="1" dirty="0">
                <a:solidFill>
                  <a:schemeClr val="bg1"/>
                </a:solidFill>
              </a:rPr>
              <a:t>Photo courtesy of Wikipedia</a:t>
            </a:r>
          </a:p>
        </p:txBody>
      </p:sp>
      <p:sp>
        <p:nvSpPr>
          <p:cNvPr id="14" name="Footer Placeholder 1">
            <a:extLst>
              <a:ext uri="{FF2B5EF4-FFF2-40B4-BE49-F238E27FC236}">
                <a16:creationId xmlns:a16="http://schemas.microsoft.com/office/drawing/2014/main" id="{5AFA6D4D-481C-4CA2-8FF2-AFE22C32BE39}"/>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5" name="Picture 14">
            <a:extLst>
              <a:ext uri="{FF2B5EF4-FFF2-40B4-BE49-F238E27FC236}">
                <a16:creationId xmlns:a16="http://schemas.microsoft.com/office/drawing/2014/main" id="{1AB54965-7F98-485C-BCF8-A5BF966FDBFC}"/>
              </a:ext>
            </a:extLst>
          </p:cNvPr>
          <p:cNvPicPr>
            <a:picLocks noChangeAspect="1" noChangeArrowheads="1"/>
          </p:cNvPicPr>
          <p:nvPr/>
        </p:nvPicPr>
        <p:blipFill>
          <a:blip r:embed="rId6"/>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F9DA0B8F-CFBB-4D07-965F-67BF4FAF4B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ACD9B423-C6DA-4D35-B8F7-81B8FE48CD55}"/>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8" name="Slide Number Placeholder 2">
            <a:extLst>
              <a:ext uri="{FF2B5EF4-FFF2-40B4-BE49-F238E27FC236}">
                <a16:creationId xmlns:a16="http://schemas.microsoft.com/office/drawing/2014/main" id="{94B55740-5827-4817-9C16-F0D072E71F89}"/>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a:t>
            </a:fld>
            <a:endParaRPr lang="en-US" altLang="en-US" sz="800" b="1" dirty="0">
              <a:solidFill>
                <a:schemeClr val="bg1"/>
              </a:solidFill>
            </a:endParaRPr>
          </a:p>
        </p:txBody>
      </p:sp>
      <p:pic>
        <p:nvPicPr>
          <p:cNvPr id="19" name="Picture 18" descr="A black and white sign with black text&#10;&#10;AI-generated content may be incorrect.">
            <a:extLst>
              <a:ext uri="{FF2B5EF4-FFF2-40B4-BE49-F238E27FC236}">
                <a16:creationId xmlns:a16="http://schemas.microsoft.com/office/drawing/2014/main" id="{C5864731-FEE6-4913-A986-050419D877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white background&#10;&#10;AI-generated content may be incorrect.">
            <a:extLst>
              <a:ext uri="{FF2B5EF4-FFF2-40B4-BE49-F238E27FC236}">
                <a16:creationId xmlns:a16="http://schemas.microsoft.com/office/drawing/2014/main" id="{C421CD4B-11E5-4724-82CC-720A82E24A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blue and grey logo&#10;&#10;AI-generated content may be incorrect.">
            <a:extLst>
              <a:ext uri="{FF2B5EF4-FFF2-40B4-BE49-F238E27FC236}">
                <a16:creationId xmlns:a16="http://schemas.microsoft.com/office/drawing/2014/main" id="{D61C12BF-53FC-43AC-8567-AC810A8694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1866900" y="113247"/>
            <a:ext cx="5410200" cy="838200"/>
          </a:xfrm>
        </p:spPr>
        <p:txBody>
          <a:bodyPr/>
          <a:lstStyle/>
          <a:p>
            <a:pPr algn="ctr">
              <a:defRPr/>
            </a:pPr>
            <a:r>
              <a:rPr lang="en-US" dirty="0"/>
              <a:t>Visual Assessment - Perimeter</a:t>
            </a:r>
          </a:p>
        </p:txBody>
      </p:sp>
      <p:pic>
        <p:nvPicPr>
          <p:cNvPr id="215045" name="Picture 5" descr="Photo of box sill, made up of the band joist and mud sill framing."/>
          <p:cNvPicPr>
            <a:picLocks noChangeAspect="1" noChangeArrowheads="1"/>
          </p:cNvPicPr>
          <p:nvPr/>
        </p:nvPicPr>
        <p:blipFill>
          <a:blip r:embed="rId3" cstate="email"/>
          <a:srcRect/>
          <a:stretch>
            <a:fillRect/>
          </a:stretch>
        </p:blipFill>
        <p:spPr bwMode="auto">
          <a:xfrm>
            <a:off x="3374978" y="951447"/>
            <a:ext cx="5197522" cy="491347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1268" name="TextBox 9"/>
          <p:cNvSpPr txBox="1">
            <a:spLocks noChangeArrowheads="1"/>
          </p:cNvSpPr>
          <p:nvPr/>
        </p:nvSpPr>
        <p:spPr bwMode="auto">
          <a:xfrm>
            <a:off x="0" y="1600200"/>
            <a:ext cx="3254829" cy="3367076"/>
          </a:xfrm>
          <a:prstGeom prst="rect">
            <a:avLst/>
          </a:prstGeom>
          <a:noFill/>
          <a:ln w="9525">
            <a:noFill/>
            <a:miter lim="800000"/>
            <a:headEnd/>
            <a:tailEnd/>
          </a:ln>
        </p:spPr>
        <p:txBody>
          <a:bodyPr wrap="square">
            <a:spAutoFit/>
          </a:bodyPr>
          <a:lstStyle/>
          <a:p>
            <a:pPr marL="463550" indent="-296863" eaLnBrk="0" hangingPunct="0">
              <a:lnSpc>
                <a:spcPct val="90000"/>
              </a:lnSpc>
              <a:spcBef>
                <a:spcPts val="1200"/>
              </a:spcBef>
              <a:spcAft>
                <a:spcPts val="1200"/>
              </a:spcAft>
              <a:buFont typeface="Arial" charset="0"/>
              <a:buChar char="•"/>
            </a:pPr>
            <a:r>
              <a:rPr lang="en-US" sz="2400" dirty="0"/>
              <a:t>Box Sills are comprised of floor joists, rim joists, and mud sills.</a:t>
            </a:r>
          </a:p>
          <a:p>
            <a:pPr marL="463550" indent="-296863" eaLnBrk="0" hangingPunct="0">
              <a:lnSpc>
                <a:spcPct val="90000"/>
              </a:lnSpc>
              <a:spcBef>
                <a:spcPts val="1200"/>
              </a:spcBef>
              <a:spcAft>
                <a:spcPts val="1200"/>
              </a:spcAft>
              <a:buFont typeface="Arial" charset="0"/>
              <a:buChar char="•"/>
            </a:pPr>
            <a:r>
              <a:rPr lang="en-US" sz="2400" dirty="0"/>
              <a:t>Sit on the foundation.</a:t>
            </a:r>
          </a:p>
          <a:p>
            <a:pPr marL="463550" indent="-296863" eaLnBrk="0" hangingPunct="0">
              <a:lnSpc>
                <a:spcPct val="90000"/>
              </a:lnSpc>
              <a:spcBef>
                <a:spcPts val="1200"/>
              </a:spcBef>
              <a:spcAft>
                <a:spcPts val="1200"/>
              </a:spcAft>
              <a:buFont typeface="Arial" charset="0"/>
              <a:buChar char="•"/>
            </a:pPr>
            <a:r>
              <a:rPr lang="en-US" sz="2400" dirty="0"/>
              <a:t>Leaky: need to be air sealed.</a:t>
            </a:r>
          </a:p>
        </p:txBody>
      </p:sp>
      <p:sp>
        <p:nvSpPr>
          <p:cNvPr id="11269" name="TextBox 13"/>
          <p:cNvSpPr txBox="1">
            <a:spLocks noChangeArrowheads="1"/>
          </p:cNvSpPr>
          <p:nvPr/>
        </p:nvSpPr>
        <p:spPr bwMode="auto">
          <a:xfrm>
            <a:off x="5826825" y="6243450"/>
            <a:ext cx="3352800" cy="230188"/>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chemeClr val="bg1"/>
                </a:solidFill>
              </a:rPr>
              <a:t>Photo courtesy of U.S. Department of Energy</a:t>
            </a:r>
          </a:p>
        </p:txBody>
      </p:sp>
      <p:sp>
        <p:nvSpPr>
          <p:cNvPr id="13" name="Rectangular Callout 4"/>
          <p:cNvSpPr>
            <a:spLocks noChangeArrowheads="1"/>
          </p:cNvSpPr>
          <p:nvPr/>
        </p:nvSpPr>
        <p:spPr bwMode="auto">
          <a:xfrm>
            <a:off x="6705600" y="2438400"/>
            <a:ext cx="1866900" cy="457200"/>
          </a:xfrm>
          <a:prstGeom prst="wedgeRectCallout">
            <a:avLst>
              <a:gd name="adj1" fmla="val 4935"/>
              <a:gd name="adj2" fmla="val 186694"/>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ea typeface="ＭＳ Ｐゴシック" pitchFamily="34" charset="-128"/>
              </a:rPr>
              <a:t>Rim Joist</a:t>
            </a:r>
          </a:p>
        </p:txBody>
      </p:sp>
      <p:sp>
        <p:nvSpPr>
          <p:cNvPr id="15" name="Rectangular Callout 4"/>
          <p:cNvSpPr>
            <a:spLocks noChangeArrowheads="1"/>
          </p:cNvSpPr>
          <p:nvPr/>
        </p:nvSpPr>
        <p:spPr bwMode="auto">
          <a:xfrm>
            <a:off x="4343400" y="5029200"/>
            <a:ext cx="1866900" cy="457200"/>
          </a:xfrm>
          <a:prstGeom prst="wedgeRectCallout">
            <a:avLst>
              <a:gd name="adj1" fmla="val 41671"/>
              <a:gd name="adj2" fmla="val -154972"/>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ea typeface="ＭＳ Ｐゴシック" pitchFamily="34" charset="-128"/>
              </a:rPr>
              <a:t>Mud Sill</a:t>
            </a:r>
          </a:p>
        </p:txBody>
      </p:sp>
      <p:sp>
        <p:nvSpPr>
          <p:cNvPr id="9" name="Rectangular Callout 4"/>
          <p:cNvSpPr>
            <a:spLocks noChangeArrowheads="1"/>
          </p:cNvSpPr>
          <p:nvPr/>
        </p:nvSpPr>
        <p:spPr bwMode="auto">
          <a:xfrm>
            <a:off x="3429000" y="1371600"/>
            <a:ext cx="1866900" cy="457200"/>
          </a:xfrm>
          <a:prstGeom prst="wedgeRectCallout">
            <a:avLst>
              <a:gd name="adj1" fmla="val -1436"/>
              <a:gd name="adj2" fmla="val 9063"/>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ea typeface="ＭＳ Ｐゴシック" pitchFamily="34" charset="-128"/>
              </a:rPr>
              <a:t>Floor Joists</a:t>
            </a:r>
          </a:p>
        </p:txBody>
      </p:sp>
      <p:sp>
        <p:nvSpPr>
          <p:cNvPr id="10" name="Footer Placeholder 1">
            <a:extLst>
              <a:ext uri="{FF2B5EF4-FFF2-40B4-BE49-F238E27FC236}">
                <a16:creationId xmlns:a16="http://schemas.microsoft.com/office/drawing/2014/main" id="{C25D72B7-3A26-4AA0-9652-22B9417D0EA1}"/>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1" name="Picture 10">
            <a:extLst>
              <a:ext uri="{FF2B5EF4-FFF2-40B4-BE49-F238E27FC236}">
                <a16:creationId xmlns:a16="http://schemas.microsoft.com/office/drawing/2014/main" id="{B537DD8A-0109-4DA3-B21E-17949C745FA3}"/>
              </a:ext>
            </a:extLst>
          </p:cNvPr>
          <p:cNvPicPr>
            <a:picLocks noChangeAspect="1" noChangeArrowheads="1"/>
          </p:cNvPicPr>
          <p:nvPr/>
        </p:nvPicPr>
        <p:blipFill>
          <a:blip r:embed="rId4"/>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AAB46F5C-6632-45A6-9DD3-CC9CF779F9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1D2DE983-52C0-436F-9C8E-B5BD2EC1B3EE}"/>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6" name="Slide Number Placeholder 2">
            <a:extLst>
              <a:ext uri="{FF2B5EF4-FFF2-40B4-BE49-F238E27FC236}">
                <a16:creationId xmlns:a16="http://schemas.microsoft.com/office/drawing/2014/main" id="{9022B5C9-DF6F-4820-89B9-FCAC71407FB8}"/>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6</a:t>
            </a:fld>
            <a:endParaRPr lang="en-US" altLang="en-US" sz="800" b="1" dirty="0">
              <a:solidFill>
                <a:schemeClr val="bg1"/>
              </a:solidFill>
            </a:endParaRPr>
          </a:p>
        </p:txBody>
      </p:sp>
      <p:pic>
        <p:nvPicPr>
          <p:cNvPr id="17" name="Picture 16" descr="A black and white sign with black text&#10;&#10;AI-generated content may be incorrect.">
            <a:extLst>
              <a:ext uri="{FF2B5EF4-FFF2-40B4-BE49-F238E27FC236}">
                <a16:creationId xmlns:a16="http://schemas.microsoft.com/office/drawing/2014/main" id="{11B7F774-6D89-41DF-A9A1-C971EBBCF7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white background&#10;&#10;AI-generated content may be incorrect.">
            <a:extLst>
              <a:ext uri="{FF2B5EF4-FFF2-40B4-BE49-F238E27FC236}">
                <a16:creationId xmlns:a16="http://schemas.microsoft.com/office/drawing/2014/main" id="{D47C1507-63B2-42C2-B230-27F3A00C3B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blue and grey logo&#10;&#10;AI-generated content may be incorrect.">
            <a:extLst>
              <a:ext uri="{FF2B5EF4-FFF2-40B4-BE49-F238E27FC236}">
                <a16:creationId xmlns:a16="http://schemas.microsoft.com/office/drawing/2014/main" id="{8C7A25A3-377B-40B3-B01E-65B758CED0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9900" y="110061"/>
            <a:ext cx="5664200" cy="901700"/>
          </a:xfrm>
        </p:spPr>
        <p:txBody>
          <a:bodyPr/>
          <a:lstStyle/>
          <a:p>
            <a:pPr algn="ctr">
              <a:defRPr/>
            </a:pPr>
            <a:r>
              <a:rPr lang="en-US" dirty="0"/>
              <a:t>Balloon Framing: 1840s to 1940s</a:t>
            </a:r>
          </a:p>
        </p:txBody>
      </p:sp>
      <p:pic>
        <p:nvPicPr>
          <p:cNvPr id="12292" name="Picture 3" descr="Graphic of balloon framing"/>
          <p:cNvPicPr>
            <a:picLocks noChangeAspect="1"/>
          </p:cNvPicPr>
          <p:nvPr/>
        </p:nvPicPr>
        <p:blipFill>
          <a:blip r:embed="rId3"/>
          <a:srcRect/>
          <a:stretch>
            <a:fillRect/>
          </a:stretch>
        </p:blipFill>
        <p:spPr bwMode="auto">
          <a:xfrm>
            <a:off x="5204321" y="1241425"/>
            <a:ext cx="3128650" cy="4572146"/>
          </a:xfrm>
          <a:prstGeom prst="rect">
            <a:avLst/>
          </a:prstGeom>
          <a:noFill/>
          <a:ln w="9525">
            <a:noFill/>
            <a:miter lim="800000"/>
            <a:headEnd/>
            <a:tailEnd/>
          </a:ln>
        </p:spPr>
      </p:pic>
      <p:pic>
        <p:nvPicPr>
          <p:cNvPr id="12293" name="Picture 4" descr="Graphic of a three story home with gables and baloon framing"/>
          <p:cNvPicPr>
            <a:picLocks noChangeAspect="1"/>
          </p:cNvPicPr>
          <p:nvPr/>
        </p:nvPicPr>
        <p:blipFill>
          <a:blip r:embed="rId4"/>
          <a:srcRect/>
          <a:stretch>
            <a:fillRect/>
          </a:stretch>
        </p:blipFill>
        <p:spPr bwMode="auto">
          <a:xfrm>
            <a:off x="589663" y="1764475"/>
            <a:ext cx="3922428" cy="2941481"/>
          </a:xfrm>
          <a:prstGeom prst="rect">
            <a:avLst/>
          </a:prstGeom>
          <a:noFill/>
          <a:ln w="9525">
            <a:noFill/>
            <a:miter lim="800000"/>
            <a:headEnd/>
            <a:tailEnd/>
          </a:ln>
        </p:spPr>
      </p:pic>
      <p:sp>
        <p:nvSpPr>
          <p:cNvPr id="12294" name="Rectangle 6"/>
          <p:cNvSpPr>
            <a:spLocks noChangeArrowheads="1"/>
          </p:cNvSpPr>
          <p:nvPr/>
        </p:nvSpPr>
        <p:spPr bwMode="auto">
          <a:xfrm>
            <a:off x="296882" y="4704788"/>
            <a:ext cx="4215209" cy="230832"/>
          </a:xfrm>
          <a:prstGeom prst="rect">
            <a:avLst/>
          </a:prstGeom>
          <a:noFill/>
          <a:ln w="9525">
            <a:noFill/>
            <a:miter lim="800000"/>
            <a:headEnd/>
            <a:tailEnd/>
          </a:ln>
        </p:spPr>
        <p:txBody>
          <a:bodyPr wrap="square">
            <a:spAutoFit/>
          </a:bodyPr>
          <a:lstStyle/>
          <a:p>
            <a:pPr algn="r"/>
            <a:r>
              <a:rPr lang="en-US" sz="900" i="1" dirty="0">
                <a:solidFill>
                  <a:srgbClr val="000000"/>
                </a:solidFill>
              </a:rPr>
              <a:t>Photo courtesy of the US Department of Energy</a:t>
            </a:r>
          </a:p>
        </p:txBody>
      </p:sp>
      <p:sp>
        <p:nvSpPr>
          <p:cNvPr id="7" name="Rectangle 6"/>
          <p:cNvSpPr>
            <a:spLocks noChangeArrowheads="1"/>
          </p:cNvSpPr>
          <p:nvPr/>
        </p:nvSpPr>
        <p:spPr bwMode="auto">
          <a:xfrm>
            <a:off x="5273521" y="5751294"/>
            <a:ext cx="3997325" cy="230832"/>
          </a:xfrm>
          <a:prstGeom prst="rect">
            <a:avLst/>
          </a:prstGeom>
          <a:noFill/>
          <a:ln w="9525">
            <a:noFill/>
            <a:miter lim="800000"/>
            <a:headEnd/>
            <a:tailEnd/>
          </a:ln>
        </p:spPr>
        <p:txBody>
          <a:bodyPr>
            <a:spAutoFit/>
          </a:bodyPr>
          <a:lstStyle/>
          <a:p>
            <a:r>
              <a:rPr lang="en-US" sz="900" b="1" i="1" dirty="0">
                <a:solidFill>
                  <a:srgbClr val="333333"/>
                </a:solidFill>
              </a:rPr>
              <a:t>Illustration courtesy of Don Vandervort’s Home Tips.com</a:t>
            </a:r>
          </a:p>
        </p:txBody>
      </p:sp>
      <p:sp>
        <p:nvSpPr>
          <p:cNvPr id="9" name="Footer Placeholder 1">
            <a:extLst>
              <a:ext uri="{FF2B5EF4-FFF2-40B4-BE49-F238E27FC236}">
                <a16:creationId xmlns:a16="http://schemas.microsoft.com/office/drawing/2014/main" id="{934BBB39-3949-401C-BC36-41C518530F02}"/>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0" name="Picture 9">
            <a:extLst>
              <a:ext uri="{FF2B5EF4-FFF2-40B4-BE49-F238E27FC236}">
                <a16:creationId xmlns:a16="http://schemas.microsoft.com/office/drawing/2014/main" id="{2EA5032C-3987-42F9-829C-BB0B4124249A}"/>
              </a:ext>
            </a:extLst>
          </p:cNvPr>
          <p:cNvPicPr>
            <a:picLocks noChangeAspect="1" noChangeArrowheads="1"/>
          </p:cNvPicPr>
          <p:nvPr/>
        </p:nvPicPr>
        <p:blipFill>
          <a:blip r:embed="rId5"/>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black background&#10;&#10;AI-generated content may be incorrect.">
            <a:extLst>
              <a:ext uri="{FF2B5EF4-FFF2-40B4-BE49-F238E27FC236}">
                <a16:creationId xmlns:a16="http://schemas.microsoft.com/office/drawing/2014/main" id="{3FDA8879-FB25-41CA-944C-33F71D712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9E7BC663-796F-4126-86A9-8257EDBF8D0D}"/>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3" name="Slide Number Placeholder 2">
            <a:extLst>
              <a:ext uri="{FF2B5EF4-FFF2-40B4-BE49-F238E27FC236}">
                <a16:creationId xmlns:a16="http://schemas.microsoft.com/office/drawing/2014/main" id="{06BF74AA-6B62-4C60-ABAB-847C3189EC32}"/>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7</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2809F4DE-263D-4658-B4A4-3D78C60BD6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B880931D-8990-47B9-A41F-8C7FD5C643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5A2784A5-6B5C-4CFD-AC83-4ED0147D85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ext Box 17"/>
          <p:cNvSpPr txBox="1">
            <a:spLocks noChangeArrowheads="1"/>
          </p:cNvSpPr>
          <p:nvPr/>
        </p:nvSpPr>
        <p:spPr bwMode="auto">
          <a:xfrm>
            <a:off x="0" y="5399320"/>
            <a:ext cx="9144000" cy="360099"/>
          </a:xfrm>
          <a:prstGeom prst="rect">
            <a:avLst/>
          </a:prstGeom>
          <a:noFill/>
          <a:ln w="9525">
            <a:noFill/>
            <a:miter lim="800000"/>
            <a:headEnd/>
            <a:tailEnd/>
          </a:ln>
        </p:spPr>
        <p:txBody>
          <a:bodyPr lIns="0" tIns="0" rIns="0" bIns="0">
            <a:spAutoFit/>
          </a:bodyPr>
          <a:lstStyle/>
          <a:p>
            <a:pPr marL="342900" indent="-342900" algn="ctr" eaLnBrk="0" hangingPunct="0">
              <a:lnSpc>
                <a:spcPct val="90000"/>
              </a:lnSpc>
              <a:spcBef>
                <a:spcPct val="50000"/>
              </a:spcBef>
              <a:buClr>
                <a:srgbClr val="8DC63F"/>
              </a:buClr>
            </a:pPr>
            <a:r>
              <a:rPr lang="en-US" sz="2600" dirty="0">
                <a:solidFill>
                  <a:schemeClr val="accent5">
                    <a:lumMod val="75000"/>
                  </a:schemeClr>
                </a:solidFill>
              </a:rPr>
              <a:t>Wall cavities and porch may be connected.</a:t>
            </a:r>
          </a:p>
        </p:txBody>
      </p:sp>
      <p:pic>
        <p:nvPicPr>
          <p:cNvPr id="32772" name="Picture 10" descr="Photo of a two-story house with balloon framing where the porch framing could be open to the wall cavities of the house."/>
          <p:cNvPicPr>
            <a:picLocks noChangeAspect="1" noChangeArrowheads="1"/>
          </p:cNvPicPr>
          <p:nvPr/>
        </p:nvPicPr>
        <p:blipFill>
          <a:blip r:embed="rId3" cstate="email"/>
          <a:srcRect/>
          <a:stretch>
            <a:fillRect/>
          </a:stretch>
        </p:blipFill>
        <p:spPr bwMode="auto">
          <a:xfrm>
            <a:off x="1505125" y="981178"/>
            <a:ext cx="6133750" cy="4395181"/>
          </a:xfrm>
          <a:prstGeom prst="rect">
            <a:avLst/>
          </a:prstGeom>
          <a:ln>
            <a:noFill/>
          </a:ln>
          <a:effectLst>
            <a:outerShdw blurRad="292100" dist="139700" dir="2700000" algn="tl" rotWithShape="0">
              <a:srgbClr val="333333">
                <a:alpha val="65000"/>
              </a:srgbClr>
            </a:outerShdw>
          </a:effectLst>
        </p:spPr>
      </p:pic>
      <p:sp>
        <p:nvSpPr>
          <p:cNvPr id="37892" name="Rectangle 2"/>
          <p:cNvSpPr txBox="1">
            <a:spLocks noChangeArrowheads="1"/>
          </p:cNvSpPr>
          <p:nvPr/>
        </p:nvSpPr>
        <p:spPr bwMode="auto">
          <a:xfrm>
            <a:off x="1485900" y="67783"/>
            <a:ext cx="6172200" cy="838200"/>
          </a:xfrm>
          <a:prstGeom prst="rect">
            <a:avLst/>
          </a:prstGeom>
          <a:noFill/>
          <a:ln w="9525">
            <a:noFill/>
            <a:miter lim="800000"/>
            <a:headEnd/>
            <a:tailEnd/>
          </a:ln>
        </p:spPr>
        <p:txBody>
          <a:bodyPr lIns="0" tIns="0" rIns="0" bIns="0" anchor="ctr"/>
          <a:lstStyle/>
          <a:p>
            <a:pPr algn="ctr" eaLnBrk="0" hangingPunct="0">
              <a:defRPr/>
            </a:pPr>
            <a:r>
              <a:rPr lang="en-US" sz="2600" spc="100" dirty="0">
                <a:solidFill>
                  <a:schemeClr val="accent1"/>
                </a:solidFill>
                <a:ea typeface="ＭＳ Ｐゴシック" pitchFamily="34" charset="-128"/>
              </a:rPr>
              <a:t>Air Leakage in Balloon Frame </a:t>
            </a:r>
          </a:p>
        </p:txBody>
      </p:sp>
      <p:pic>
        <p:nvPicPr>
          <p:cNvPr id="13317" name="Picture 23" descr="Graphic of Arrows indicating air escaping from back of porch roof to adjoining wall cavities."/>
          <p:cNvPicPr>
            <a:picLocks noChangeAspect="1"/>
          </p:cNvPicPr>
          <p:nvPr/>
        </p:nvPicPr>
        <p:blipFill>
          <a:blip r:embed="rId4"/>
          <a:srcRect/>
          <a:stretch>
            <a:fillRect/>
          </a:stretch>
        </p:blipFill>
        <p:spPr bwMode="auto">
          <a:xfrm>
            <a:off x="1811867" y="3178768"/>
            <a:ext cx="5520266" cy="712150"/>
          </a:xfrm>
          <a:prstGeom prst="rect">
            <a:avLst/>
          </a:prstGeom>
          <a:noFill/>
          <a:ln w="9525">
            <a:noFill/>
            <a:miter lim="800000"/>
            <a:headEnd/>
            <a:tailEnd/>
          </a:ln>
        </p:spPr>
      </p:pic>
      <p:sp>
        <p:nvSpPr>
          <p:cNvPr id="10" name="Rectangle 6"/>
          <p:cNvSpPr>
            <a:spLocks noChangeArrowheads="1"/>
          </p:cNvSpPr>
          <p:nvPr/>
        </p:nvSpPr>
        <p:spPr bwMode="auto">
          <a:xfrm>
            <a:off x="4840288" y="5919090"/>
            <a:ext cx="2627312" cy="230832"/>
          </a:xfrm>
          <a:prstGeom prst="rect">
            <a:avLst/>
          </a:prstGeom>
          <a:noFill/>
          <a:ln w="9525">
            <a:noFill/>
            <a:miter lim="800000"/>
            <a:headEnd/>
            <a:tailEnd/>
          </a:ln>
        </p:spPr>
        <p:txBody>
          <a:bodyPr>
            <a:spAutoFit/>
          </a:bodyPr>
          <a:lstStyle/>
          <a:p>
            <a:pPr algn="r"/>
            <a:r>
              <a:rPr lang="en-US" sz="900" i="1" dirty="0">
                <a:solidFill>
                  <a:schemeClr val="bg1"/>
                </a:solidFill>
              </a:rPr>
              <a:t>Photo courtesy of the US Department of Energy</a:t>
            </a:r>
          </a:p>
        </p:txBody>
      </p:sp>
      <p:sp>
        <p:nvSpPr>
          <p:cNvPr id="8" name="Footer Placeholder 1">
            <a:extLst>
              <a:ext uri="{FF2B5EF4-FFF2-40B4-BE49-F238E27FC236}">
                <a16:creationId xmlns:a16="http://schemas.microsoft.com/office/drawing/2014/main" id="{C66D593C-863B-4957-A0DC-21129B8FE9A1}"/>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1" name="Picture 10">
            <a:extLst>
              <a:ext uri="{FF2B5EF4-FFF2-40B4-BE49-F238E27FC236}">
                <a16:creationId xmlns:a16="http://schemas.microsoft.com/office/drawing/2014/main" id="{9B344085-2C13-4D53-8308-622D5D11E1FC}"/>
              </a:ext>
            </a:extLst>
          </p:cNvPr>
          <p:cNvPicPr>
            <a:picLocks noChangeAspect="1" noChangeArrowheads="1"/>
          </p:cNvPicPr>
          <p:nvPr/>
        </p:nvPicPr>
        <p:blipFill>
          <a:blip r:embed="rId5"/>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7E19FAD9-E043-476A-8C54-C65A2DDBF9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58CC860E-38AE-464A-8EEF-F2121DFCF087}"/>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4" name="Slide Number Placeholder 2">
            <a:extLst>
              <a:ext uri="{FF2B5EF4-FFF2-40B4-BE49-F238E27FC236}">
                <a16:creationId xmlns:a16="http://schemas.microsoft.com/office/drawing/2014/main" id="{B2823859-9981-45C5-AAC0-79A22D652721}"/>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8</a:t>
            </a:fld>
            <a:endParaRPr lang="en-US" altLang="en-US" sz="800" b="1" dirty="0">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274ACAD6-1791-4BDB-B34A-02C50D2A38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8B92423E-5742-4A05-B1C6-A40AF6EF38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36078CC0-C545-4FB8-985C-856588732D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34987" y="43689"/>
            <a:ext cx="5664200" cy="901700"/>
          </a:xfrm>
        </p:spPr>
        <p:txBody>
          <a:bodyPr/>
          <a:lstStyle/>
          <a:p>
            <a:pPr algn="ctr">
              <a:defRPr/>
            </a:pPr>
            <a:r>
              <a:rPr lang="en-US" dirty="0"/>
              <a:t>Platform Framing</a:t>
            </a:r>
          </a:p>
        </p:txBody>
      </p:sp>
      <p:pic>
        <p:nvPicPr>
          <p:cNvPr id="14339" name="Picture 5" descr="House frame diagram of a cantilevered home"/>
          <p:cNvPicPr>
            <a:picLocks noChangeAspect="1"/>
          </p:cNvPicPr>
          <p:nvPr/>
        </p:nvPicPr>
        <p:blipFill>
          <a:blip r:embed="rId3"/>
          <a:srcRect/>
          <a:stretch>
            <a:fillRect/>
          </a:stretch>
        </p:blipFill>
        <p:spPr bwMode="auto">
          <a:xfrm>
            <a:off x="4678819" y="1394433"/>
            <a:ext cx="4214300" cy="4324741"/>
          </a:xfrm>
          <a:prstGeom prst="rect">
            <a:avLst/>
          </a:prstGeom>
          <a:noFill/>
          <a:ln w="9525">
            <a:noFill/>
            <a:miter lim="800000"/>
            <a:headEnd/>
            <a:tailEnd/>
          </a:ln>
        </p:spPr>
      </p:pic>
      <p:sp>
        <p:nvSpPr>
          <p:cNvPr id="14340" name="Rectangle 6"/>
          <p:cNvSpPr>
            <a:spLocks noChangeArrowheads="1"/>
          </p:cNvSpPr>
          <p:nvPr/>
        </p:nvSpPr>
        <p:spPr bwMode="auto">
          <a:xfrm>
            <a:off x="5279921" y="5687445"/>
            <a:ext cx="3997325" cy="246221"/>
          </a:xfrm>
          <a:prstGeom prst="rect">
            <a:avLst/>
          </a:prstGeom>
          <a:noFill/>
          <a:ln w="9525">
            <a:noFill/>
            <a:miter lim="800000"/>
            <a:headEnd/>
            <a:tailEnd/>
          </a:ln>
        </p:spPr>
        <p:txBody>
          <a:bodyPr>
            <a:spAutoFit/>
          </a:bodyPr>
          <a:lstStyle/>
          <a:p>
            <a:r>
              <a:rPr lang="en-US" sz="1000" b="1" i="1" dirty="0">
                <a:solidFill>
                  <a:srgbClr val="333333"/>
                </a:solidFill>
              </a:rPr>
              <a:t>Illustration courtesy of Don Vandervort’s Home Tips.com</a:t>
            </a:r>
          </a:p>
        </p:txBody>
      </p:sp>
      <p:sp>
        <p:nvSpPr>
          <p:cNvPr id="8" name="TextBox 7"/>
          <p:cNvSpPr txBox="1"/>
          <p:nvPr/>
        </p:nvSpPr>
        <p:spPr>
          <a:xfrm>
            <a:off x="2933700" y="3275013"/>
            <a:ext cx="46038" cy="68262"/>
          </a:xfrm>
          <a:prstGeom prst="rect">
            <a:avLst/>
          </a:prstGeom>
        </p:spPr>
        <p:txBody>
          <a:bodyPr>
            <a:normAutofit fontScale="25000" lnSpcReduction="20000"/>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pic>
        <p:nvPicPr>
          <p:cNvPr id="14342" name="Picture 8" descr="Graphic of cantilevered home showing where air can infiltrate"/>
          <p:cNvPicPr>
            <a:picLocks noChangeAspect="1"/>
          </p:cNvPicPr>
          <p:nvPr/>
        </p:nvPicPr>
        <p:blipFill>
          <a:blip r:embed="rId4"/>
          <a:srcRect/>
          <a:stretch>
            <a:fillRect/>
          </a:stretch>
        </p:blipFill>
        <p:spPr bwMode="auto">
          <a:xfrm>
            <a:off x="95653" y="1537291"/>
            <a:ext cx="4511972" cy="4039027"/>
          </a:xfrm>
          <a:prstGeom prst="rect">
            <a:avLst/>
          </a:prstGeom>
          <a:noFill/>
          <a:ln w="9525">
            <a:noFill/>
            <a:miter lim="800000"/>
            <a:headEnd/>
            <a:tailEnd/>
          </a:ln>
        </p:spPr>
      </p:pic>
      <p:sp>
        <p:nvSpPr>
          <p:cNvPr id="14343" name="TextBox 4"/>
          <p:cNvSpPr txBox="1">
            <a:spLocks noChangeArrowheads="1"/>
          </p:cNvSpPr>
          <p:nvPr/>
        </p:nvSpPr>
        <p:spPr bwMode="auto">
          <a:xfrm>
            <a:off x="1973963" y="5633056"/>
            <a:ext cx="2633662" cy="230188"/>
          </a:xfrm>
          <a:prstGeom prst="rect">
            <a:avLst/>
          </a:prstGeom>
          <a:noFill/>
          <a:ln w="9525">
            <a:noFill/>
            <a:miter lim="800000"/>
            <a:headEnd/>
            <a:tailEnd/>
          </a:ln>
        </p:spPr>
        <p:txBody>
          <a:bodyPr>
            <a:spAutoFit/>
          </a:bodyPr>
          <a:lstStyle/>
          <a:p>
            <a:pPr algn="r"/>
            <a:r>
              <a:rPr lang="en-US" sz="900" i="1" dirty="0">
                <a:solidFill>
                  <a:schemeClr val="bg1"/>
                </a:solidFill>
              </a:rPr>
              <a:t>Photo courtesy of the US Department of Energy</a:t>
            </a:r>
          </a:p>
        </p:txBody>
      </p:sp>
      <p:sp>
        <p:nvSpPr>
          <p:cNvPr id="12" name="Down Arrow 11"/>
          <p:cNvSpPr/>
          <p:nvPr/>
        </p:nvSpPr>
        <p:spPr>
          <a:xfrm rot="8315124">
            <a:off x="1930958" y="4637851"/>
            <a:ext cx="271152" cy="695000"/>
          </a:xfrm>
          <a:prstGeom prst="downArrow">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8315124">
            <a:off x="3532063" y="4633830"/>
            <a:ext cx="271152" cy="695000"/>
          </a:xfrm>
          <a:prstGeom prst="downArrow">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EEA37C-1E2C-4A78-8267-2B0C34B84474}"/>
              </a:ext>
            </a:extLst>
          </p:cNvPr>
          <p:cNvSpPr txBox="1"/>
          <p:nvPr/>
        </p:nvSpPr>
        <p:spPr>
          <a:xfrm>
            <a:off x="2218492" y="5214781"/>
            <a:ext cx="2235200" cy="304800"/>
          </a:xfrm>
          <a:prstGeom prst="rect">
            <a:avLst/>
          </a:prstGeom>
        </p:spPr>
        <p:txBody>
          <a:bodyPr vert="horz" wrap="square" lIns="91440" tIns="45720" rIns="91440" bIns="45720" rtlCol="0">
            <a:normAutofit fontScale="7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solidFill>
                  <a:srgbClr val="FFFFFF"/>
                </a:solidFill>
                <a:effectLst/>
                <a:uLnTx/>
                <a:uFillTx/>
                <a:latin typeface="Arial Narrow"/>
                <a:ea typeface="+mn-ea"/>
                <a:cs typeface="Arial Narrow"/>
              </a:rPr>
              <a:t>Cantilever</a:t>
            </a:r>
          </a:p>
        </p:txBody>
      </p:sp>
      <p:sp>
        <p:nvSpPr>
          <p:cNvPr id="14" name="Footer Placeholder 1">
            <a:extLst>
              <a:ext uri="{FF2B5EF4-FFF2-40B4-BE49-F238E27FC236}">
                <a16:creationId xmlns:a16="http://schemas.microsoft.com/office/drawing/2014/main" id="{4D8BA3FC-4841-4478-B23D-B5E92E6E8949}"/>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5" name="Picture 14">
            <a:extLst>
              <a:ext uri="{FF2B5EF4-FFF2-40B4-BE49-F238E27FC236}">
                <a16:creationId xmlns:a16="http://schemas.microsoft.com/office/drawing/2014/main" id="{0D38D6F3-EB44-4EC8-BA8D-0EEA9F70F5E8}"/>
              </a:ext>
            </a:extLst>
          </p:cNvPr>
          <p:cNvPicPr>
            <a:picLocks noChangeAspect="1" noChangeArrowheads="1"/>
          </p:cNvPicPr>
          <p:nvPr/>
        </p:nvPicPr>
        <p:blipFill>
          <a:blip r:embed="rId5"/>
          <a:stretch>
            <a:fillRect/>
          </a:stretch>
        </p:blipFill>
        <p:spPr bwMode="auto">
          <a:xfrm>
            <a:off x="8386763" y="142065"/>
            <a:ext cx="601662" cy="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F916D6F8-3495-47AB-BEF1-073317B7A9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735A6E9E-5B30-4507-9E89-1FD7729C0FE2}"/>
              </a:ext>
            </a:extLst>
          </p:cNvPr>
          <p:cNvSpPr/>
          <p:nvPr/>
        </p:nvSpPr>
        <p:spPr>
          <a:xfrm>
            <a:off x="0" y="5960843"/>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14678F"/>
              </a:solidFill>
            </a:endParaRPr>
          </a:p>
        </p:txBody>
      </p:sp>
      <p:sp>
        <p:nvSpPr>
          <p:cNvPr id="18" name="Slide Number Placeholder 2">
            <a:extLst>
              <a:ext uri="{FF2B5EF4-FFF2-40B4-BE49-F238E27FC236}">
                <a16:creationId xmlns:a16="http://schemas.microsoft.com/office/drawing/2014/main" id="{5254DBF3-3C47-4930-A43F-6BDFFE39A781}"/>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9</a:t>
            </a:fld>
            <a:endParaRPr lang="en-US" altLang="en-US" sz="800" b="1" dirty="0">
              <a:solidFill>
                <a:schemeClr val="bg1"/>
              </a:solidFill>
            </a:endParaRPr>
          </a:p>
        </p:txBody>
      </p:sp>
      <p:pic>
        <p:nvPicPr>
          <p:cNvPr id="19" name="Picture 18" descr="A black and white sign with black text&#10;&#10;AI-generated content may be incorrect.">
            <a:extLst>
              <a:ext uri="{FF2B5EF4-FFF2-40B4-BE49-F238E27FC236}">
                <a16:creationId xmlns:a16="http://schemas.microsoft.com/office/drawing/2014/main" id="{BE821631-CA1F-4378-A499-A5BD2DBDBC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644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white background&#10;&#10;AI-generated content may be incorrect.">
            <a:extLst>
              <a:ext uri="{FF2B5EF4-FFF2-40B4-BE49-F238E27FC236}">
                <a16:creationId xmlns:a16="http://schemas.microsoft.com/office/drawing/2014/main" id="{C34C5121-DDDD-48BB-817B-EE370A7CC6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blue and grey logo&#10;&#10;AI-generated content may be incorrect.">
            <a:extLst>
              <a:ext uri="{FF2B5EF4-FFF2-40B4-BE49-F238E27FC236}">
                <a16:creationId xmlns:a16="http://schemas.microsoft.com/office/drawing/2014/main" id="{8FC4DB4A-615C-418E-A009-774F9EE9A8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024 Theme GJ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J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Theme GJA" id="{864F0390-85EF-4740-87E5-3B31B8BB3A6D}" vid="{555DF3CB-8798-4456-8032-92056725D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c19d59eedec386a8cb051c9112a4bfdd">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c4497013d61ce24b505da181544aae09"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77366A-9BC1-4132-A27A-90152D8E73EE}">
  <ds:schemaRefs>
    <ds:schemaRef ds:uri="http://purl.org/dc/terms/"/>
    <ds:schemaRef ds:uri="http://schemas.microsoft.com/office/2006/documentManagement/types"/>
    <ds:schemaRef ds:uri="http://purl.org/dc/dcmitype/"/>
    <ds:schemaRef ds:uri="6bad041c-431a-48da-bc8b-7f3d4c40a49c"/>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2263413f-67d7-4b20-801a-fceee06b426e"/>
    <ds:schemaRef ds:uri="http://www.w3.org/XML/1998/namespace"/>
  </ds:schemaRefs>
</ds:datastoreItem>
</file>

<file path=customXml/itemProps2.xml><?xml version="1.0" encoding="utf-8"?>
<ds:datastoreItem xmlns:ds="http://schemas.openxmlformats.org/officeDocument/2006/customXml" ds:itemID="{9747E865-8A9A-4FA9-9F3F-B7E5F472C0A4}">
  <ds:schemaRefs>
    <ds:schemaRef ds:uri="http://schemas.microsoft.com/sharepoint/v3/contenttype/forms"/>
  </ds:schemaRefs>
</ds:datastoreItem>
</file>

<file path=customXml/itemProps3.xml><?xml version="1.0" encoding="utf-8"?>
<ds:datastoreItem xmlns:ds="http://schemas.openxmlformats.org/officeDocument/2006/customXml" ds:itemID="{836C48B2-F029-4E29-8C2B-4EAA5612C127}"/>
</file>

<file path=docProps/app.xml><?xml version="1.0" encoding="utf-8"?>
<Properties xmlns="http://schemas.openxmlformats.org/officeDocument/2006/extended-properties" xmlns:vt="http://schemas.openxmlformats.org/officeDocument/2006/docPropsVTypes">
  <Template>2024 Theme GJA</Template>
  <TotalTime>4823</TotalTime>
  <Words>3327</Words>
  <Application>Microsoft Office PowerPoint</Application>
  <PresentationFormat>On-screen Show (4:3)</PresentationFormat>
  <Paragraphs>408</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Arial Narrow</vt:lpstr>
      <vt:lpstr>Calibri</vt:lpstr>
      <vt:lpstr>Courier New</vt:lpstr>
      <vt:lpstr>Symbol</vt:lpstr>
      <vt:lpstr>Times New Roman</vt:lpstr>
      <vt:lpstr>Verdana</vt:lpstr>
      <vt:lpstr>2024 Theme GJA</vt:lpstr>
      <vt:lpstr>General Construction and Carpentry</vt:lpstr>
      <vt:lpstr>Learning Objectives</vt:lpstr>
      <vt:lpstr>PowerPoint Presentation</vt:lpstr>
      <vt:lpstr>House Framing Terminology</vt:lpstr>
      <vt:lpstr>Foundation Types</vt:lpstr>
      <vt:lpstr>Visual Assessment - Perimeter</vt:lpstr>
      <vt:lpstr>Balloon Framing: 1840s to 1940s</vt:lpstr>
      <vt:lpstr>PowerPoint Presentation</vt:lpstr>
      <vt:lpstr>Platform Framing</vt:lpstr>
      <vt:lpstr>Wall Construction Details</vt:lpstr>
      <vt:lpstr>Air Leakage in Platform Frame </vt:lpstr>
      <vt:lpstr>Air Leakage in Platform Frame </vt:lpstr>
      <vt:lpstr>Changes in Ceiling Height</vt:lpstr>
      <vt:lpstr>Dropped Ceiling Over Closet</vt:lpstr>
      <vt:lpstr>Knee Wall Attics</vt:lpstr>
      <vt:lpstr>Roof Construction Types</vt:lpstr>
      <vt:lpstr>Roof Framing Details</vt:lpstr>
      <vt:lpstr>Roof Features and Terms</vt:lpstr>
      <vt:lpstr>Roof Eaves Detail</vt:lpstr>
      <vt:lpstr>Window Terminology</vt:lpstr>
      <vt:lpstr>Window Types</vt:lpstr>
      <vt:lpstr>Window Treatments</vt:lpstr>
      <vt:lpstr>PowerPoint Presentation</vt:lpstr>
      <vt:lpstr>Door Terminology</vt:lpstr>
      <vt:lpstr>Door Repair and Replacement</vt:lpstr>
      <vt:lpstr>Notes on Door Replacement</vt:lpstr>
      <vt:lpstr>Summary</vt:lpstr>
    </vt:vector>
  </TitlesOfParts>
  <Company>SMS 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Construction and Carpentry</dc:title>
  <dc:creator>Kelly Cutchin;scandito</dc:creator>
  <cp:lastModifiedBy>Matthew Martineau</cp:lastModifiedBy>
  <cp:revision>271</cp:revision>
  <cp:lastPrinted>2023-09-24T21:32:27Z</cp:lastPrinted>
  <dcterms:created xsi:type="dcterms:W3CDTF">2010-09-08T03:37:11Z</dcterms:created>
  <dcterms:modified xsi:type="dcterms:W3CDTF">2026-01-14T14:07:39Z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