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 id="2147483650" r:id="rId5"/>
    <p:sldMasterId id="2147484265" r:id="rId6"/>
    <p:sldMasterId id="2147484277" r:id="rId7"/>
    <p:sldMasterId id="2147484289" r:id="rId8"/>
    <p:sldMasterId id="2147483651" r:id="rId9"/>
    <p:sldMasterId id="2147484393" r:id="rId10"/>
    <p:sldMasterId id="2147484450" r:id="rId11"/>
    <p:sldMasterId id="2147484452" r:id="rId12"/>
    <p:sldMasterId id="2147484470" r:id="rId13"/>
    <p:sldMasterId id="2147484483" r:id="rId14"/>
    <p:sldMasterId id="2147484495" r:id="rId15"/>
  </p:sldMasterIdLst>
  <p:notesMasterIdLst>
    <p:notesMasterId r:id="rId33"/>
  </p:notesMasterIdLst>
  <p:handoutMasterIdLst>
    <p:handoutMasterId r:id="rId34"/>
  </p:handoutMasterIdLst>
  <p:sldIdLst>
    <p:sldId id="287" r:id="rId16"/>
    <p:sldId id="258" r:id="rId17"/>
    <p:sldId id="288" r:id="rId18"/>
    <p:sldId id="289" r:id="rId19"/>
    <p:sldId id="306" r:id="rId20"/>
    <p:sldId id="291" r:id="rId21"/>
    <p:sldId id="292" r:id="rId22"/>
    <p:sldId id="293" r:id="rId23"/>
    <p:sldId id="294" r:id="rId24"/>
    <p:sldId id="295" r:id="rId25"/>
    <p:sldId id="304" r:id="rId26"/>
    <p:sldId id="305" r:id="rId27"/>
    <p:sldId id="296" r:id="rId28"/>
    <p:sldId id="297" r:id="rId29"/>
    <p:sldId id="298" r:id="rId30"/>
    <p:sldId id="301" r:id="rId31"/>
    <p:sldId id="302" r:id="rId32"/>
  </p:sldIdLst>
  <p:sldSz cx="9144000" cy="6858000" type="screen4x3"/>
  <p:notesSz cx="7315200" cy="9601200"/>
  <p:defaultTextStyle>
    <a:defPPr>
      <a:defRPr lang="en-US"/>
    </a:defPPr>
    <a:lvl1pPr algn="l" rtl="0" fontAlgn="base">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8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8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Cutchi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6BDE7"/>
    <a:srgbClr val="000000"/>
    <a:srgbClr val="000066"/>
    <a:srgbClr val="50565C"/>
    <a:srgbClr val="333333"/>
    <a:srgbClr val="FFFFFF"/>
    <a:srgbClr val="EFEFEF"/>
    <a:srgbClr val="405A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74" autoAdjust="0"/>
  </p:normalViewPr>
  <p:slideViewPr>
    <p:cSldViewPr>
      <p:cViewPr varScale="1">
        <p:scale>
          <a:sx n="131" d="100"/>
          <a:sy n="131" d="100"/>
        </p:scale>
        <p:origin x="1944" y="126"/>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404" y="117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isse Candito" userId="bd54c711-4ba9-4bd2-ba8e-a59b44d533c8" providerId="ADAL" clId="{1B50F6AC-6D82-42B8-9CDD-A34CFB04A8CF}"/>
    <pc:docChg chg="undo custSel modSld modMainMaster">
      <pc:chgData name="Sharisse Candito" userId="bd54c711-4ba9-4bd2-ba8e-a59b44d533c8" providerId="ADAL" clId="{1B50F6AC-6D82-42B8-9CDD-A34CFB04A8CF}" dt="2023-12-26T16:30:11.339" v="256" actId="1076"/>
      <pc:docMkLst>
        <pc:docMk/>
      </pc:docMkLst>
      <pc:sldChg chg="modSp">
        <pc:chgData name="Sharisse Candito" userId="bd54c711-4ba9-4bd2-ba8e-a59b44d533c8" providerId="ADAL" clId="{1B50F6AC-6D82-42B8-9CDD-A34CFB04A8CF}" dt="2023-12-26T16:29:10.995" v="253" actId="1076"/>
        <pc:sldMkLst>
          <pc:docMk/>
          <pc:sldMk cId="0" sldId="258"/>
        </pc:sldMkLst>
        <pc:spChg chg="mod">
          <ac:chgData name="Sharisse Candito" userId="bd54c711-4ba9-4bd2-ba8e-a59b44d533c8" providerId="ADAL" clId="{1B50F6AC-6D82-42B8-9CDD-A34CFB04A8CF}" dt="2023-12-26T16:29:10.995" v="253" actId="1076"/>
          <ac:spMkLst>
            <pc:docMk/>
            <pc:sldMk cId="0" sldId="258"/>
            <ac:spMk id="14339" creationId="{B4333CA9-AFB1-48F1-9648-D0BD1874B17C}"/>
          </ac:spMkLst>
        </pc:spChg>
      </pc:sldChg>
      <pc:sldChg chg="delSp modSp">
        <pc:chgData name="Sharisse Candito" userId="bd54c711-4ba9-4bd2-ba8e-a59b44d533c8" providerId="ADAL" clId="{1B50F6AC-6D82-42B8-9CDD-A34CFB04A8CF}" dt="2023-12-26T16:30:11.339" v="256" actId="1076"/>
        <pc:sldMkLst>
          <pc:docMk/>
          <pc:sldMk cId="0" sldId="287"/>
        </pc:sldMkLst>
        <pc:spChg chg="mod">
          <ac:chgData name="Sharisse Candito" userId="bd54c711-4ba9-4bd2-ba8e-a59b44d533c8" providerId="ADAL" clId="{1B50F6AC-6D82-42B8-9CDD-A34CFB04A8CF}" dt="2023-12-26T15:42:06.421" v="165" actId="27636"/>
          <ac:spMkLst>
            <pc:docMk/>
            <pc:sldMk cId="0" sldId="287"/>
            <ac:spMk id="11" creationId="{38A851B5-E7AD-4D2A-ADA8-AB27D3CA3E9B}"/>
          </ac:spMkLst>
        </pc:spChg>
        <pc:spChg chg="mod">
          <ac:chgData name="Sharisse Candito" userId="bd54c711-4ba9-4bd2-ba8e-a59b44d533c8" providerId="ADAL" clId="{1B50F6AC-6D82-42B8-9CDD-A34CFB04A8CF}" dt="2023-12-26T15:42:29.506" v="170" actId="1076"/>
          <ac:spMkLst>
            <pc:docMk/>
            <pc:sldMk cId="0" sldId="287"/>
            <ac:spMk id="89090" creationId="{D47B91B7-49D0-4871-9687-8632F2464313}"/>
          </ac:spMkLst>
        </pc:spChg>
        <pc:spChg chg="del mod">
          <ac:chgData name="Sharisse Candito" userId="bd54c711-4ba9-4bd2-ba8e-a59b44d533c8" providerId="ADAL" clId="{1B50F6AC-6D82-42B8-9CDD-A34CFB04A8CF}" dt="2023-12-26T15:41:33.403" v="154"/>
          <ac:spMkLst>
            <pc:docMk/>
            <pc:sldMk cId="0" sldId="287"/>
            <ac:spMk id="89092" creationId="{D1387E3F-5A9B-49CF-B1C7-1DBE0BA7C3D4}"/>
          </ac:spMkLst>
        </pc:spChg>
        <pc:picChg chg="mod">
          <ac:chgData name="Sharisse Candito" userId="bd54c711-4ba9-4bd2-ba8e-a59b44d533c8" providerId="ADAL" clId="{1B50F6AC-6D82-42B8-9CDD-A34CFB04A8CF}" dt="2023-12-26T16:30:11.339" v="256" actId="1076"/>
          <ac:picMkLst>
            <pc:docMk/>
            <pc:sldMk cId="0" sldId="287"/>
            <ac:picMk id="89093" creationId="{A442F43E-BD75-4983-BDB5-F715D4854F60}"/>
          </ac:picMkLst>
        </pc:picChg>
        <pc:cxnChg chg="del mod">
          <ac:chgData name="Sharisse Candito" userId="bd54c711-4ba9-4bd2-ba8e-a59b44d533c8" providerId="ADAL" clId="{1B50F6AC-6D82-42B8-9CDD-A34CFB04A8CF}" dt="2023-12-26T15:42:03.295" v="163"/>
          <ac:cxnSpMkLst>
            <pc:docMk/>
            <pc:sldMk cId="0" sldId="287"/>
            <ac:cxnSpMk id="89091" creationId="{B820DB1D-BEBB-4139-809B-B7CEA1D68105}"/>
          </ac:cxnSpMkLst>
        </pc:cxnChg>
      </pc:sldChg>
      <pc:sldChg chg="modSp">
        <pc:chgData name="Sharisse Candito" userId="bd54c711-4ba9-4bd2-ba8e-a59b44d533c8" providerId="ADAL" clId="{1B50F6AC-6D82-42B8-9CDD-A34CFB04A8CF}" dt="2023-12-26T15:43:16.509" v="179" actId="2711"/>
        <pc:sldMkLst>
          <pc:docMk/>
          <pc:sldMk cId="0" sldId="288"/>
        </pc:sldMkLst>
        <pc:spChg chg="mod">
          <ac:chgData name="Sharisse Candito" userId="bd54c711-4ba9-4bd2-ba8e-a59b44d533c8" providerId="ADAL" clId="{1B50F6AC-6D82-42B8-9CDD-A34CFB04A8CF}" dt="2023-12-26T15:43:16.509" v="179" actId="2711"/>
          <ac:spMkLst>
            <pc:docMk/>
            <pc:sldMk cId="0" sldId="288"/>
            <ac:spMk id="93187" creationId="{85592E3D-1F9E-4E80-BA55-F11F870FC0A4}"/>
          </ac:spMkLst>
        </pc:spChg>
      </pc:sldChg>
      <pc:sldChg chg="modSp">
        <pc:chgData name="Sharisse Candito" userId="bd54c711-4ba9-4bd2-ba8e-a59b44d533c8" providerId="ADAL" clId="{1B50F6AC-6D82-42B8-9CDD-A34CFB04A8CF}" dt="2023-12-26T15:50:30.586" v="239" actId="1076"/>
        <pc:sldMkLst>
          <pc:docMk/>
          <pc:sldMk cId="0" sldId="292"/>
        </pc:sldMkLst>
        <pc:spChg chg="mod">
          <ac:chgData name="Sharisse Candito" userId="bd54c711-4ba9-4bd2-ba8e-a59b44d533c8" providerId="ADAL" clId="{1B50F6AC-6D82-42B8-9CDD-A34CFB04A8CF}" dt="2023-12-26T15:50:30.586" v="239" actId="1076"/>
          <ac:spMkLst>
            <pc:docMk/>
            <pc:sldMk cId="0" sldId="292"/>
            <ac:spMk id="99331" creationId="{24E58A96-BEC0-4004-BB65-D57841B4DA17}"/>
          </ac:spMkLst>
        </pc:spChg>
      </pc:sldChg>
      <pc:sldChg chg="modSp">
        <pc:chgData name="Sharisse Candito" userId="bd54c711-4ba9-4bd2-ba8e-a59b44d533c8" providerId="ADAL" clId="{1B50F6AC-6D82-42B8-9CDD-A34CFB04A8CF}" dt="2023-12-26T15:50:09.755" v="234" actId="14100"/>
        <pc:sldMkLst>
          <pc:docMk/>
          <pc:sldMk cId="0" sldId="293"/>
        </pc:sldMkLst>
        <pc:spChg chg="mod">
          <ac:chgData name="Sharisse Candito" userId="bd54c711-4ba9-4bd2-ba8e-a59b44d533c8" providerId="ADAL" clId="{1B50F6AC-6D82-42B8-9CDD-A34CFB04A8CF}" dt="2023-12-26T15:50:09.755" v="234" actId="14100"/>
          <ac:spMkLst>
            <pc:docMk/>
            <pc:sldMk cId="0" sldId="293"/>
            <ac:spMk id="4" creationId="{F299B84A-E6FF-417E-948B-C9307771EC02}"/>
          </ac:spMkLst>
        </pc:spChg>
      </pc:sldChg>
      <pc:sldChg chg="modSp">
        <pc:chgData name="Sharisse Candito" userId="bd54c711-4ba9-4bd2-ba8e-a59b44d533c8" providerId="ADAL" clId="{1B50F6AC-6D82-42B8-9CDD-A34CFB04A8CF}" dt="2023-12-26T15:50:50.491" v="244" actId="14100"/>
        <pc:sldMkLst>
          <pc:docMk/>
          <pc:sldMk cId="0" sldId="294"/>
        </pc:sldMkLst>
        <pc:spChg chg="mod">
          <ac:chgData name="Sharisse Candito" userId="bd54c711-4ba9-4bd2-ba8e-a59b44d533c8" providerId="ADAL" clId="{1B50F6AC-6D82-42B8-9CDD-A34CFB04A8CF}" dt="2023-12-26T15:50:50.491" v="244" actId="14100"/>
          <ac:spMkLst>
            <pc:docMk/>
            <pc:sldMk cId="0" sldId="294"/>
            <ac:spMk id="103427" creationId="{DB468FB3-770F-43B7-8882-06A6BDFA84D6}"/>
          </ac:spMkLst>
        </pc:spChg>
      </pc:sldChg>
      <pc:sldChg chg="modSp">
        <pc:chgData name="Sharisse Candito" userId="bd54c711-4ba9-4bd2-ba8e-a59b44d533c8" providerId="ADAL" clId="{1B50F6AC-6D82-42B8-9CDD-A34CFB04A8CF}" dt="2023-12-26T15:51:02.922" v="247" actId="1076"/>
        <pc:sldMkLst>
          <pc:docMk/>
          <pc:sldMk cId="0" sldId="295"/>
        </pc:sldMkLst>
        <pc:spChg chg="mod">
          <ac:chgData name="Sharisse Candito" userId="bd54c711-4ba9-4bd2-ba8e-a59b44d533c8" providerId="ADAL" clId="{1B50F6AC-6D82-42B8-9CDD-A34CFB04A8CF}" dt="2023-12-26T15:51:02.922" v="247" actId="1076"/>
          <ac:spMkLst>
            <pc:docMk/>
            <pc:sldMk cId="0" sldId="295"/>
            <ac:spMk id="5" creationId="{E20E9491-D8DE-4385-9261-6C8D63403FA5}"/>
          </ac:spMkLst>
        </pc:spChg>
      </pc:sldChg>
      <pc:sldChg chg="modSp">
        <pc:chgData name="Sharisse Candito" userId="bd54c711-4ba9-4bd2-ba8e-a59b44d533c8" providerId="ADAL" clId="{1B50F6AC-6D82-42B8-9CDD-A34CFB04A8CF}" dt="2023-12-26T16:23:42.515" v="251" actId="1076"/>
        <pc:sldMkLst>
          <pc:docMk/>
          <pc:sldMk cId="0" sldId="296"/>
        </pc:sldMkLst>
        <pc:spChg chg="mod">
          <ac:chgData name="Sharisse Candito" userId="bd54c711-4ba9-4bd2-ba8e-a59b44d533c8" providerId="ADAL" clId="{1B50F6AC-6D82-42B8-9CDD-A34CFB04A8CF}" dt="2023-12-26T16:23:42.515" v="251" actId="1076"/>
          <ac:spMkLst>
            <pc:docMk/>
            <pc:sldMk cId="0" sldId="296"/>
            <ac:spMk id="113666" creationId="{380C8AE2-0A3E-494B-BD7C-E543C85B94F8}"/>
          </ac:spMkLst>
        </pc:spChg>
      </pc:sldChg>
      <pc:sldChg chg="modSp">
        <pc:chgData name="Sharisse Candito" userId="bd54c711-4ba9-4bd2-ba8e-a59b44d533c8" providerId="ADAL" clId="{1B50F6AC-6D82-42B8-9CDD-A34CFB04A8CF}" dt="2023-12-26T15:47:02.219" v="204" actId="14100"/>
        <pc:sldMkLst>
          <pc:docMk/>
          <pc:sldMk cId="0" sldId="297"/>
        </pc:sldMkLst>
        <pc:spChg chg="mod">
          <ac:chgData name="Sharisse Candito" userId="bd54c711-4ba9-4bd2-ba8e-a59b44d533c8" providerId="ADAL" clId="{1B50F6AC-6D82-42B8-9CDD-A34CFB04A8CF}" dt="2023-12-26T15:47:02.219" v="204" actId="14100"/>
          <ac:spMkLst>
            <pc:docMk/>
            <pc:sldMk cId="0" sldId="297"/>
            <ac:spMk id="113667" creationId="{FBF75DD1-32B4-420A-AEEA-2265A978B5B9}"/>
          </ac:spMkLst>
        </pc:spChg>
      </pc:sldChg>
      <pc:sldChg chg="modSp">
        <pc:chgData name="Sharisse Candito" userId="bd54c711-4ba9-4bd2-ba8e-a59b44d533c8" providerId="ADAL" clId="{1B50F6AC-6D82-42B8-9CDD-A34CFB04A8CF}" dt="2023-12-26T15:47:46.442" v="211" actId="1076"/>
        <pc:sldMkLst>
          <pc:docMk/>
          <pc:sldMk cId="0" sldId="298"/>
        </pc:sldMkLst>
        <pc:spChg chg="mod">
          <ac:chgData name="Sharisse Candito" userId="bd54c711-4ba9-4bd2-ba8e-a59b44d533c8" providerId="ADAL" clId="{1B50F6AC-6D82-42B8-9CDD-A34CFB04A8CF}" dt="2023-12-26T15:47:46.442" v="211" actId="1076"/>
          <ac:spMkLst>
            <pc:docMk/>
            <pc:sldMk cId="0" sldId="298"/>
            <ac:spMk id="115715" creationId="{3F71081F-F3A6-48A1-B3C8-7FA50E129FA4}"/>
          </ac:spMkLst>
        </pc:spChg>
      </pc:sldChg>
      <pc:sldChg chg="modSp">
        <pc:chgData name="Sharisse Candito" userId="bd54c711-4ba9-4bd2-ba8e-a59b44d533c8" providerId="ADAL" clId="{1B50F6AC-6D82-42B8-9CDD-A34CFB04A8CF}" dt="2023-12-26T15:45:36.572" v="194" actId="14100"/>
        <pc:sldMkLst>
          <pc:docMk/>
          <pc:sldMk cId="0" sldId="301"/>
        </pc:sldMkLst>
        <pc:graphicFrameChg chg="mod modGraphic">
          <ac:chgData name="Sharisse Candito" userId="bd54c711-4ba9-4bd2-ba8e-a59b44d533c8" providerId="ADAL" clId="{1B50F6AC-6D82-42B8-9CDD-A34CFB04A8CF}" dt="2023-12-26T15:45:36.572" v="194" actId="14100"/>
          <ac:graphicFrameMkLst>
            <pc:docMk/>
            <pc:sldMk cId="0" sldId="301"/>
            <ac:graphicFrameMk id="7" creationId="{E09F956A-71A3-4088-814C-A25A88B2A5D2}"/>
          </ac:graphicFrameMkLst>
        </pc:graphicFrameChg>
      </pc:sldChg>
      <pc:sldChg chg="modSp">
        <pc:chgData name="Sharisse Candito" userId="bd54c711-4ba9-4bd2-ba8e-a59b44d533c8" providerId="ADAL" clId="{1B50F6AC-6D82-42B8-9CDD-A34CFB04A8CF}" dt="2023-12-26T16:23:52.995" v="252" actId="1076"/>
        <pc:sldMkLst>
          <pc:docMk/>
          <pc:sldMk cId="0" sldId="302"/>
        </pc:sldMkLst>
        <pc:spChg chg="mod">
          <ac:chgData name="Sharisse Candito" userId="bd54c711-4ba9-4bd2-ba8e-a59b44d533c8" providerId="ADAL" clId="{1B50F6AC-6D82-42B8-9CDD-A34CFB04A8CF}" dt="2023-12-26T16:23:52.995" v="252" actId="1076"/>
          <ac:spMkLst>
            <pc:docMk/>
            <pc:sldMk cId="0" sldId="302"/>
            <ac:spMk id="121858" creationId="{3C4D8D29-2559-4FE3-9EC4-DADF811C63CC}"/>
          </ac:spMkLst>
        </pc:spChg>
      </pc:sldChg>
      <pc:sldChg chg="addSp delSp modSp">
        <pc:chgData name="Sharisse Candito" userId="bd54c711-4ba9-4bd2-ba8e-a59b44d533c8" providerId="ADAL" clId="{1B50F6AC-6D82-42B8-9CDD-A34CFB04A8CF}" dt="2023-12-26T15:40:17.387" v="145" actId="1076"/>
        <pc:sldMkLst>
          <pc:docMk/>
          <pc:sldMk cId="0" sldId="303"/>
        </pc:sldMkLst>
        <pc:spChg chg="del">
          <ac:chgData name="Sharisse Candito" userId="bd54c711-4ba9-4bd2-ba8e-a59b44d533c8" providerId="ADAL" clId="{1B50F6AC-6D82-42B8-9CDD-A34CFB04A8CF}" dt="2023-12-26T15:39:46.675" v="135" actId="478"/>
          <ac:spMkLst>
            <pc:docMk/>
            <pc:sldMk cId="0" sldId="303"/>
            <ac:spMk id="10" creationId="{6964AFE6-5670-467A-837D-C0EF73AD854B}"/>
          </ac:spMkLst>
        </pc:spChg>
        <pc:spChg chg="del">
          <ac:chgData name="Sharisse Candito" userId="bd54c711-4ba9-4bd2-ba8e-a59b44d533c8" providerId="ADAL" clId="{1B50F6AC-6D82-42B8-9CDD-A34CFB04A8CF}" dt="2023-12-26T15:39:05.611" v="125" actId="478"/>
          <ac:spMkLst>
            <pc:docMk/>
            <pc:sldMk cId="0" sldId="303"/>
            <ac:spMk id="11" creationId="{BA954FBE-2F45-41D6-9063-109A5C1E4E2C}"/>
          </ac:spMkLst>
        </pc:spChg>
        <pc:spChg chg="add del">
          <ac:chgData name="Sharisse Candito" userId="bd54c711-4ba9-4bd2-ba8e-a59b44d533c8" providerId="ADAL" clId="{1B50F6AC-6D82-42B8-9CDD-A34CFB04A8CF}" dt="2023-12-26T15:39:15.564" v="130" actId="478"/>
          <ac:spMkLst>
            <pc:docMk/>
            <pc:sldMk cId="0" sldId="303"/>
            <ac:spMk id="12" creationId="{5F76FB4A-0B4E-4C06-91B6-4EECEF5FAD40}"/>
          </ac:spMkLst>
        </pc:spChg>
        <pc:spChg chg="del">
          <ac:chgData name="Sharisse Candito" userId="bd54c711-4ba9-4bd2-ba8e-a59b44d533c8" providerId="ADAL" clId="{1B50F6AC-6D82-42B8-9CDD-A34CFB04A8CF}" dt="2023-12-26T15:39:08.324" v="127" actId="478"/>
          <ac:spMkLst>
            <pc:docMk/>
            <pc:sldMk cId="0" sldId="303"/>
            <ac:spMk id="13" creationId="{8798B88F-566E-42D4-9B89-CDB7220F37F4}"/>
          </ac:spMkLst>
        </pc:spChg>
        <pc:spChg chg="del">
          <ac:chgData name="Sharisse Candito" userId="bd54c711-4ba9-4bd2-ba8e-a59b44d533c8" providerId="ADAL" clId="{1B50F6AC-6D82-42B8-9CDD-A34CFB04A8CF}" dt="2023-12-26T15:39:06.905" v="126" actId="478"/>
          <ac:spMkLst>
            <pc:docMk/>
            <pc:sldMk cId="0" sldId="303"/>
            <ac:spMk id="14" creationId="{BBBD2788-6992-40C4-B0CA-9E69A402D0DB}"/>
          </ac:spMkLst>
        </pc:spChg>
        <pc:spChg chg="mod">
          <ac:chgData name="Sharisse Candito" userId="bd54c711-4ba9-4bd2-ba8e-a59b44d533c8" providerId="ADAL" clId="{1B50F6AC-6D82-42B8-9CDD-A34CFB04A8CF}" dt="2023-12-26T15:40:01.946" v="141" actId="14100"/>
          <ac:spMkLst>
            <pc:docMk/>
            <pc:sldMk cId="0" sldId="303"/>
            <ac:spMk id="12297" creationId="{61530A1E-A752-46E6-A0FA-335D4BF60FB0}"/>
          </ac:spMkLst>
        </pc:spChg>
        <pc:spChg chg="add del mod">
          <ac:chgData name="Sharisse Candito" userId="bd54c711-4ba9-4bd2-ba8e-a59b44d533c8" providerId="ADAL" clId="{1B50F6AC-6D82-42B8-9CDD-A34CFB04A8CF}" dt="2023-12-26T15:40:17.387" v="145" actId="1076"/>
          <ac:spMkLst>
            <pc:docMk/>
            <pc:sldMk cId="0" sldId="303"/>
            <ac:spMk id="87050" creationId="{BDE77663-36D6-45C6-9A5D-B80129489140}"/>
          </ac:spMkLst>
        </pc:spChg>
        <pc:spChg chg="del mod">
          <ac:chgData name="Sharisse Candito" userId="bd54c711-4ba9-4bd2-ba8e-a59b44d533c8" providerId="ADAL" clId="{1B50F6AC-6D82-42B8-9CDD-A34CFB04A8CF}" dt="2023-12-26T15:40:13.501" v="144" actId="478"/>
          <ac:spMkLst>
            <pc:docMk/>
            <pc:sldMk cId="0" sldId="303"/>
            <ac:spMk id="87052" creationId="{2541E39F-82B1-4924-9F44-D82E303EC6C4}"/>
          </ac:spMkLst>
        </pc:spChg>
        <pc:grpChg chg="del">
          <ac:chgData name="Sharisse Candito" userId="bd54c711-4ba9-4bd2-ba8e-a59b44d533c8" providerId="ADAL" clId="{1B50F6AC-6D82-42B8-9CDD-A34CFB04A8CF}" dt="2023-12-26T15:39:57.162" v="139" actId="478"/>
          <ac:grpSpMkLst>
            <pc:docMk/>
            <pc:sldMk cId="0" sldId="303"/>
            <ac:grpSpMk id="87047" creationId="{60150DE1-7A44-429C-840D-87AC3D39E27A}"/>
          </ac:grpSpMkLst>
        </pc:grpChg>
        <pc:picChg chg="mod">
          <ac:chgData name="Sharisse Candito" userId="bd54c711-4ba9-4bd2-ba8e-a59b44d533c8" providerId="ADAL" clId="{1B50F6AC-6D82-42B8-9CDD-A34CFB04A8CF}" dt="2023-12-26T15:40:08.875" v="142" actId="1076"/>
          <ac:picMkLst>
            <pc:docMk/>
            <pc:sldMk cId="0" sldId="303"/>
            <ac:picMk id="87041" creationId="{7E084CC8-D140-446F-8D06-C0662A9C93BC}"/>
          </ac:picMkLst>
        </pc:picChg>
        <pc:picChg chg="del">
          <ac:chgData name="Sharisse Candito" userId="bd54c711-4ba9-4bd2-ba8e-a59b44d533c8" providerId="ADAL" clId="{1B50F6AC-6D82-42B8-9CDD-A34CFB04A8CF}" dt="2023-12-26T15:39:45.323" v="134" actId="478"/>
          <ac:picMkLst>
            <pc:docMk/>
            <pc:sldMk cId="0" sldId="303"/>
            <ac:picMk id="87048" creationId="{4952E048-0063-4239-A640-3346E3F938C7}"/>
          </ac:picMkLst>
        </pc:picChg>
      </pc:sldChg>
      <pc:sldChg chg="modSp">
        <pc:chgData name="Sharisse Candito" userId="bd54c711-4ba9-4bd2-ba8e-a59b44d533c8" providerId="ADAL" clId="{1B50F6AC-6D82-42B8-9CDD-A34CFB04A8CF}" dt="2023-12-26T15:48:42.979" v="216" actId="207"/>
        <pc:sldMkLst>
          <pc:docMk/>
          <pc:sldMk cId="0" sldId="304"/>
        </pc:sldMkLst>
        <pc:spChg chg="mod">
          <ac:chgData name="Sharisse Candito" userId="bd54c711-4ba9-4bd2-ba8e-a59b44d533c8" providerId="ADAL" clId="{1B50F6AC-6D82-42B8-9CDD-A34CFB04A8CF}" dt="2023-12-26T15:48:42.979" v="216" actId="207"/>
          <ac:spMkLst>
            <pc:docMk/>
            <pc:sldMk cId="0" sldId="304"/>
            <ac:spMk id="6" creationId="{903E3174-A70A-4DFF-B588-2A37DAD4924F}"/>
          </ac:spMkLst>
        </pc:spChg>
      </pc:sldChg>
      <pc:sldChg chg="modSp">
        <pc:chgData name="Sharisse Candito" userId="bd54c711-4ba9-4bd2-ba8e-a59b44d533c8" providerId="ADAL" clId="{1B50F6AC-6D82-42B8-9CDD-A34CFB04A8CF}" dt="2023-12-26T15:49:04.285" v="219" actId="2711"/>
        <pc:sldMkLst>
          <pc:docMk/>
          <pc:sldMk cId="0" sldId="305"/>
        </pc:sldMkLst>
        <pc:spChg chg="mod">
          <ac:chgData name="Sharisse Candito" userId="bd54c711-4ba9-4bd2-ba8e-a59b44d533c8" providerId="ADAL" clId="{1B50F6AC-6D82-42B8-9CDD-A34CFB04A8CF}" dt="2023-12-26T15:49:04.285" v="219" actId="2711"/>
          <ac:spMkLst>
            <pc:docMk/>
            <pc:sldMk cId="0" sldId="305"/>
            <ac:spMk id="111618" creationId="{85DE2F25-A319-49FC-9F49-219131823D29}"/>
          </ac:spMkLst>
        </pc:spChg>
      </pc:sldChg>
      <pc:sldChg chg="modSp">
        <pc:chgData name="Sharisse Candito" userId="bd54c711-4ba9-4bd2-ba8e-a59b44d533c8" providerId="ADAL" clId="{1B50F6AC-6D82-42B8-9CDD-A34CFB04A8CF}" dt="2023-12-26T16:29:57.665" v="255" actId="12100"/>
        <pc:sldMkLst>
          <pc:docMk/>
          <pc:sldMk cId="0" sldId="306"/>
        </pc:sldMkLst>
        <pc:graphicFrameChg chg="mod">
          <ac:chgData name="Sharisse Candito" userId="bd54c711-4ba9-4bd2-ba8e-a59b44d533c8" providerId="ADAL" clId="{1B50F6AC-6D82-42B8-9CDD-A34CFB04A8CF}" dt="2023-12-26T16:29:57.665" v="255" actId="12100"/>
          <ac:graphicFrameMkLst>
            <pc:docMk/>
            <pc:sldMk cId="0" sldId="306"/>
            <ac:graphicFrameMk id="3" creationId="{F9B8D371-9102-4318-9F97-670665605A01}"/>
          </ac:graphicFrameMkLst>
        </pc:graphicFrameChg>
      </pc:sldChg>
      <pc:sldMasterChg chg="addSp delSp modSp modSldLayout">
        <pc:chgData name="Sharisse Candito" userId="bd54c711-4ba9-4bd2-ba8e-a59b44d533c8" providerId="ADAL" clId="{1B50F6AC-6D82-42B8-9CDD-A34CFB04A8CF}" dt="2023-12-26T15:29:08.660" v="40" actId="478"/>
        <pc:sldMasterMkLst>
          <pc:docMk/>
          <pc:sldMasterMk cId="0" sldId="2147483649"/>
        </pc:sldMasterMkLst>
        <pc:spChg chg="del">
          <ac:chgData name="Sharisse Candito" userId="bd54c711-4ba9-4bd2-ba8e-a59b44d533c8" providerId="ADAL" clId="{1B50F6AC-6D82-42B8-9CDD-A34CFB04A8CF}" dt="2023-12-26T15:27:07.367" v="7"/>
          <ac:spMkLst>
            <pc:docMk/>
            <pc:sldMasterMk cId="0" sldId="2147483649"/>
            <ac:spMk id="20" creationId="{C646B719-8C0D-49CA-BAA6-E601AAA5CC69}"/>
          </ac:spMkLst>
        </pc:spChg>
        <pc:spChg chg="del">
          <ac:chgData name="Sharisse Candito" userId="bd54c711-4ba9-4bd2-ba8e-a59b44d533c8" providerId="ADAL" clId="{1B50F6AC-6D82-42B8-9CDD-A34CFB04A8CF}" dt="2023-12-26T15:27:13.990" v="9"/>
          <ac:spMkLst>
            <pc:docMk/>
            <pc:sldMasterMk cId="0" sldId="2147483649"/>
            <ac:spMk id="1027" creationId="{19419A02-F522-4402-BD73-1A39F8968582}"/>
          </ac:spMkLst>
        </pc:spChg>
        <pc:spChg chg="del">
          <ac:chgData name="Sharisse Candito" userId="bd54c711-4ba9-4bd2-ba8e-a59b44d533c8" providerId="ADAL" clId="{1B50F6AC-6D82-42B8-9CDD-A34CFB04A8CF}" dt="2023-12-26T15:27:09.805" v="8"/>
          <ac:spMkLst>
            <pc:docMk/>
            <pc:sldMasterMk cId="0" sldId="2147483649"/>
            <ac:spMk id="1031" creationId="{83666A9A-D191-4EA5-B4C4-22475F3BB7F2}"/>
          </ac:spMkLst>
        </pc:spChg>
        <pc:spChg chg="mod">
          <ac:chgData name="Sharisse Candito" userId="bd54c711-4ba9-4bd2-ba8e-a59b44d533c8" providerId="ADAL" clId="{1B50F6AC-6D82-42B8-9CDD-A34CFB04A8CF}" dt="2023-12-26T15:27:51.868" v="19" actId="207"/>
          <ac:spMkLst>
            <pc:docMk/>
            <pc:sldMasterMk cId="0" sldId="2147483649"/>
            <ac:spMk id="1032" creationId="{247E2194-8570-4C82-8DF3-91AD872FF547}"/>
          </ac:spMkLst>
        </pc:spChg>
        <pc:spChg chg="add del mod">
          <ac:chgData name="Sharisse Candito" userId="bd54c711-4ba9-4bd2-ba8e-a59b44d533c8" providerId="ADAL" clId="{1B50F6AC-6D82-42B8-9CDD-A34CFB04A8CF}" dt="2023-12-26T15:27:30.835" v="12" actId="14100"/>
          <ac:spMkLst>
            <pc:docMk/>
            <pc:sldMasterMk cId="0" sldId="2147483649"/>
            <ac:spMk id="1033" creationId="{0C3C1331-23E0-4816-9C80-14C137A6496E}"/>
          </ac:spMkLst>
        </pc:spChg>
        <pc:picChg chg="del">
          <ac:chgData name="Sharisse Candito" userId="bd54c711-4ba9-4bd2-ba8e-a59b44d533c8" providerId="ADAL" clId="{1B50F6AC-6D82-42B8-9CDD-A34CFB04A8CF}" dt="2023-12-26T15:26:27.304" v="2"/>
          <ac:picMkLst>
            <pc:docMk/>
            <pc:sldMasterMk cId="0" sldId="2147483649"/>
            <ac:picMk id="1026" creationId="{02FB82E6-E068-4BD2-BA2C-017DE95B2A49}"/>
          </ac:picMkLst>
        </pc:picChg>
        <pc:picChg chg="del">
          <ac:chgData name="Sharisse Candito" userId="bd54c711-4ba9-4bd2-ba8e-a59b44d533c8" providerId="ADAL" clId="{1B50F6AC-6D82-42B8-9CDD-A34CFB04A8CF}" dt="2023-12-26T15:26:34.829" v="4"/>
          <ac:picMkLst>
            <pc:docMk/>
            <pc:sldMasterMk cId="0" sldId="2147483649"/>
            <ac:picMk id="1028" creationId="{54AE454F-6D0B-4666-85A3-525DCC88F28D}"/>
          </ac:picMkLst>
        </pc:picChg>
        <pc:picChg chg="del">
          <ac:chgData name="Sharisse Candito" userId="bd54c711-4ba9-4bd2-ba8e-a59b44d533c8" providerId="ADAL" clId="{1B50F6AC-6D82-42B8-9CDD-A34CFB04A8CF}" dt="2023-12-26T15:27:33.029" v="13"/>
          <ac:picMkLst>
            <pc:docMk/>
            <pc:sldMasterMk cId="0" sldId="2147483649"/>
            <ac:picMk id="1029" creationId="{1BD3D46E-84F8-434C-A191-563161038B60}"/>
          </ac:picMkLst>
        </pc:picChg>
        <pc:cxnChg chg="del">
          <ac:chgData name="Sharisse Candito" userId="bd54c711-4ba9-4bd2-ba8e-a59b44d533c8" providerId="ADAL" clId="{1B50F6AC-6D82-42B8-9CDD-A34CFB04A8CF}" dt="2023-12-26T15:27:35.383" v="14"/>
          <ac:cxnSpMkLst>
            <pc:docMk/>
            <pc:sldMasterMk cId="0" sldId="2147483649"/>
            <ac:cxnSpMk id="1030" creationId="{9D044508-B2E0-459B-81F3-57ABA80811C5}"/>
          </ac:cxnSpMkLst>
        </pc:cxnChg>
        <pc:sldLayoutChg chg="modSp">
          <pc:chgData name="Sharisse Candito" userId="bd54c711-4ba9-4bd2-ba8e-a59b44d533c8" providerId="ADAL" clId="{1B50F6AC-6D82-42B8-9CDD-A34CFB04A8CF}" dt="2023-12-26T15:27:07.367" v="7"/>
          <pc:sldLayoutMkLst>
            <pc:docMk/>
            <pc:sldMasterMk cId="0" sldId="2147483649"/>
            <pc:sldLayoutMk cId="2726251145" sldId="2147484306"/>
          </pc:sldLayoutMkLst>
          <pc:spChg chg="mod">
            <ac:chgData name="Sharisse Candito" userId="bd54c711-4ba9-4bd2-ba8e-a59b44d533c8" providerId="ADAL" clId="{1B50F6AC-6D82-42B8-9CDD-A34CFB04A8CF}" dt="2023-12-26T15:27:07.367" v="7"/>
            <ac:spMkLst>
              <pc:docMk/>
              <pc:sldMasterMk cId="0" sldId="2147483649"/>
              <pc:sldLayoutMk cId="2726251145" sldId="2147484306"/>
              <ac:spMk id="4" creationId="{EB901954-0038-499F-81AA-31AE50B0833D}"/>
            </ac:spMkLst>
          </pc:spChg>
        </pc:sldLayoutChg>
        <pc:sldLayoutChg chg="delSp modSp">
          <pc:chgData name="Sharisse Candito" userId="bd54c711-4ba9-4bd2-ba8e-a59b44d533c8" providerId="ADAL" clId="{1B50F6AC-6D82-42B8-9CDD-A34CFB04A8CF}" dt="2023-12-26T15:29:08.660" v="40" actId="478"/>
          <pc:sldLayoutMkLst>
            <pc:docMk/>
            <pc:sldMasterMk cId="0" sldId="2147483649"/>
            <pc:sldLayoutMk cId="792084827" sldId="2147484307"/>
          </pc:sldLayoutMkLst>
          <pc:spChg chg="mod">
            <ac:chgData name="Sharisse Candito" userId="bd54c711-4ba9-4bd2-ba8e-a59b44d533c8" providerId="ADAL" clId="{1B50F6AC-6D82-42B8-9CDD-A34CFB04A8CF}" dt="2023-12-26T15:27:28.095" v="11"/>
            <ac:spMkLst>
              <pc:docMk/>
              <pc:sldMasterMk cId="0" sldId="2147483649"/>
              <pc:sldLayoutMk cId="792084827" sldId="2147484307"/>
              <ac:spMk id="3" creationId="{00000000-0000-0000-0000-000000000000}"/>
            </ac:spMkLst>
          </pc:spChg>
          <pc:spChg chg="del mod">
            <ac:chgData name="Sharisse Candito" userId="bd54c711-4ba9-4bd2-ba8e-a59b44d533c8" providerId="ADAL" clId="{1B50F6AC-6D82-42B8-9CDD-A34CFB04A8CF}" dt="2023-12-26T15:29:08.660" v="40" actId="478"/>
            <ac:spMkLst>
              <pc:docMk/>
              <pc:sldMasterMk cId="0" sldId="2147483649"/>
              <pc:sldLayoutMk cId="792084827" sldId="2147484307"/>
              <ac:spMk id="4" creationId="{3CFE70D9-89DA-497B-A285-904DF4D11E3F}"/>
            </ac:spMkLst>
          </pc:spChg>
        </pc:sldLayoutChg>
        <pc:sldLayoutChg chg="modSp">
          <pc:chgData name="Sharisse Candito" userId="bd54c711-4ba9-4bd2-ba8e-a59b44d533c8" providerId="ADAL" clId="{1B50F6AC-6D82-42B8-9CDD-A34CFB04A8CF}" dt="2023-12-26T15:27:07.367" v="7"/>
          <pc:sldLayoutMkLst>
            <pc:docMk/>
            <pc:sldMasterMk cId="0" sldId="2147483649"/>
            <pc:sldLayoutMk cId="2361701863" sldId="2147484308"/>
          </pc:sldLayoutMkLst>
          <pc:spChg chg="mod">
            <ac:chgData name="Sharisse Candito" userId="bd54c711-4ba9-4bd2-ba8e-a59b44d533c8" providerId="ADAL" clId="{1B50F6AC-6D82-42B8-9CDD-A34CFB04A8CF}" dt="2023-12-26T15:27:07.367" v="7"/>
            <ac:spMkLst>
              <pc:docMk/>
              <pc:sldMasterMk cId="0" sldId="2147483649"/>
              <pc:sldLayoutMk cId="2361701863" sldId="2147484308"/>
              <ac:spMk id="5" creationId="{FE458C9B-21F2-46E5-8DEB-6EEBEBD38DCA}"/>
            </ac:spMkLst>
          </pc:spChg>
        </pc:sldLayoutChg>
        <pc:sldLayoutChg chg="modSp">
          <pc:chgData name="Sharisse Candito" userId="bd54c711-4ba9-4bd2-ba8e-a59b44d533c8" providerId="ADAL" clId="{1B50F6AC-6D82-42B8-9CDD-A34CFB04A8CF}" dt="2023-12-26T15:27:07.367" v="7"/>
          <pc:sldLayoutMkLst>
            <pc:docMk/>
            <pc:sldMasterMk cId="0" sldId="2147483649"/>
            <pc:sldLayoutMk cId="928341038" sldId="2147484309"/>
          </pc:sldLayoutMkLst>
          <pc:spChg chg="mod">
            <ac:chgData name="Sharisse Candito" userId="bd54c711-4ba9-4bd2-ba8e-a59b44d533c8" providerId="ADAL" clId="{1B50F6AC-6D82-42B8-9CDD-A34CFB04A8CF}" dt="2023-12-26T15:27:07.367" v="7"/>
            <ac:spMkLst>
              <pc:docMk/>
              <pc:sldMasterMk cId="0" sldId="2147483649"/>
              <pc:sldLayoutMk cId="928341038" sldId="2147484309"/>
              <ac:spMk id="5" creationId="{A3EDA646-BE58-42D8-8AD6-27E60BA42182}"/>
            </ac:spMkLst>
          </pc:spChg>
        </pc:sldLayoutChg>
        <pc:sldLayoutChg chg="delSp modSp">
          <pc:chgData name="Sharisse Candito" userId="bd54c711-4ba9-4bd2-ba8e-a59b44d533c8" providerId="ADAL" clId="{1B50F6AC-6D82-42B8-9CDD-A34CFB04A8CF}" dt="2023-12-26T15:29:03.876" v="38" actId="478"/>
          <pc:sldLayoutMkLst>
            <pc:docMk/>
            <pc:sldMasterMk cId="0" sldId="2147483649"/>
            <pc:sldLayoutMk cId="492581213" sldId="2147484310"/>
          </pc:sldLayoutMkLst>
          <pc:spChg chg="del mod">
            <ac:chgData name="Sharisse Candito" userId="bd54c711-4ba9-4bd2-ba8e-a59b44d533c8" providerId="ADAL" clId="{1B50F6AC-6D82-42B8-9CDD-A34CFB04A8CF}" dt="2023-12-26T15:29:03.876" v="38" actId="478"/>
            <ac:spMkLst>
              <pc:docMk/>
              <pc:sldMasterMk cId="0" sldId="2147483649"/>
              <pc:sldLayoutMk cId="492581213" sldId="2147484310"/>
              <ac:spMk id="2" creationId="{7F71664A-D14D-4DA3-9AD9-4BE03BC14449}"/>
            </ac:spMkLst>
          </pc:spChg>
        </pc:sldLayoutChg>
        <pc:sldLayoutChg chg="delSp modSp">
          <pc:chgData name="Sharisse Candito" userId="bd54c711-4ba9-4bd2-ba8e-a59b44d533c8" providerId="ADAL" clId="{1B50F6AC-6D82-42B8-9CDD-A34CFB04A8CF}" dt="2023-12-26T15:28:59.660" v="37" actId="478"/>
          <pc:sldLayoutMkLst>
            <pc:docMk/>
            <pc:sldMasterMk cId="0" sldId="2147483649"/>
            <pc:sldLayoutMk cId="3170780879" sldId="2147484311"/>
          </pc:sldLayoutMkLst>
          <pc:spChg chg="del mod">
            <ac:chgData name="Sharisse Candito" userId="bd54c711-4ba9-4bd2-ba8e-a59b44d533c8" providerId="ADAL" clId="{1B50F6AC-6D82-42B8-9CDD-A34CFB04A8CF}" dt="2023-12-26T15:28:59.660" v="37" actId="478"/>
            <ac:spMkLst>
              <pc:docMk/>
              <pc:sldMasterMk cId="0" sldId="2147483649"/>
              <pc:sldLayoutMk cId="3170780879" sldId="2147484311"/>
              <ac:spMk id="3" creationId="{0EBC7063-CD8E-4AE0-8374-0F843AEBBDCC}"/>
            </ac:spMkLst>
          </pc:spChg>
        </pc:sldLayoutChg>
        <pc:sldLayoutChg chg="modSp">
          <pc:chgData name="Sharisse Candito" userId="bd54c711-4ba9-4bd2-ba8e-a59b44d533c8" providerId="ADAL" clId="{1B50F6AC-6D82-42B8-9CDD-A34CFB04A8CF}" dt="2023-12-26T15:27:07.367" v="7"/>
          <pc:sldLayoutMkLst>
            <pc:docMk/>
            <pc:sldMasterMk cId="0" sldId="2147483649"/>
            <pc:sldLayoutMk cId="3754419231" sldId="2147484312"/>
          </pc:sldLayoutMkLst>
          <pc:spChg chg="mod">
            <ac:chgData name="Sharisse Candito" userId="bd54c711-4ba9-4bd2-ba8e-a59b44d533c8" providerId="ADAL" clId="{1B50F6AC-6D82-42B8-9CDD-A34CFB04A8CF}" dt="2023-12-26T15:27:07.367" v="7"/>
            <ac:spMkLst>
              <pc:docMk/>
              <pc:sldMasterMk cId="0" sldId="2147483649"/>
              <pc:sldLayoutMk cId="3754419231" sldId="2147484312"/>
              <ac:spMk id="7" creationId="{20B0B122-B1D6-4FFC-9B3D-3E7E73BCF4D8}"/>
            </ac:spMkLst>
          </pc:spChg>
        </pc:sldLayoutChg>
        <pc:sldLayoutChg chg="delSp modSp">
          <pc:chgData name="Sharisse Candito" userId="bd54c711-4ba9-4bd2-ba8e-a59b44d533c8" providerId="ADAL" clId="{1B50F6AC-6D82-42B8-9CDD-A34CFB04A8CF}" dt="2023-12-26T15:28:52.574" v="36"/>
          <pc:sldLayoutMkLst>
            <pc:docMk/>
            <pc:sldMasterMk cId="0" sldId="2147483649"/>
            <pc:sldLayoutMk cId="297059933" sldId="2147484313"/>
          </pc:sldLayoutMkLst>
          <pc:spChg chg="del mod">
            <ac:chgData name="Sharisse Candito" userId="bd54c711-4ba9-4bd2-ba8e-a59b44d533c8" providerId="ADAL" clId="{1B50F6AC-6D82-42B8-9CDD-A34CFB04A8CF}" dt="2023-12-26T15:28:52.574" v="36"/>
            <ac:spMkLst>
              <pc:docMk/>
              <pc:sldMasterMk cId="0" sldId="2147483649"/>
              <pc:sldLayoutMk cId="297059933" sldId="2147484313"/>
              <ac:spMk id="5" creationId="{137E44F2-4B86-4D52-B35A-F7412D3EED28}"/>
            </ac:spMkLst>
          </pc:spChg>
        </pc:sldLayoutChg>
        <pc:sldLayoutChg chg="delSp modSp">
          <pc:chgData name="Sharisse Candito" userId="bd54c711-4ba9-4bd2-ba8e-a59b44d533c8" providerId="ADAL" clId="{1B50F6AC-6D82-42B8-9CDD-A34CFB04A8CF}" dt="2023-12-26T15:28:45.262" v="34"/>
          <pc:sldLayoutMkLst>
            <pc:docMk/>
            <pc:sldMasterMk cId="0" sldId="2147483649"/>
            <pc:sldLayoutMk cId="3919095588" sldId="2147484314"/>
          </pc:sldLayoutMkLst>
          <pc:spChg chg="mod">
            <ac:chgData name="Sharisse Candito" userId="bd54c711-4ba9-4bd2-ba8e-a59b44d533c8" providerId="ADAL" clId="{1B50F6AC-6D82-42B8-9CDD-A34CFB04A8CF}" dt="2023-12-26T15:28:41.146" v="32" actId="14100"/>
            <ac:spMkLst>
              <pc:docMk/>
              <pc:sldMasterMk cId="0" sldId="2147483649"/>
              <pc:sldLayoutMk cId="3919095588" sldId="2147484314"/>
              <ac:spMk id="2" creationId="{00000000-0000-0000-0000-000000000000}"/>
            </ac:spMkLst>
          </pc:spChg>
          <pc:spChg chg="mod">
            <ac:chgData name="Sharisse Candito" userId="bd54c711-4ba9-4bd2-ba8e-a59b44d533c8" providerId="ADAL" clId="{1B50F6AC-6D82-42B8-9CDD-A34CFB04A8CF}" dt="2023-12-26T15:28:42.858" v="33" actId="1076"/>
            <ac:spMkLst>
              <pc:docMk/>
              <pc:sldMasterMk cId="0" sldId="2147483649"/>
              <pc:sldLayoutMk cId="3919095588" sldId="2147484314"/>
              <ac:spMk id="3" creationId="{00000000-0000-0000-0000-000000000000}"/>
            </ac:spMkLst>
          </pc:spChg>
          <pc:spChg chg="del mod">
            <ac:chgData name="Sharisse Candito" userId="bd54c711-4ba9-4bd2-ba8e-a59b44d533c8" providerId="ADAL" clId="{1B50F6AC-6D82-42B8-9CDD-A34CFB04A8CF}" dt="2023-12-26T15:28:45.262" v="34"/>
            <ac:spMkLst>
              <pc:docMk/>
              <pc:sldMasterMk cId="0" sldId="2147483649"/>
              <pc:sldLayoutMk cId="3919095588" sldId="2147484314"/>
              <ac:spMk id="4" creationId="{BE519CB2-7808-4F7B-99B2-04C072EE9E6B}"/>
            </ac:spMkLst>
          </pc:spChg>
        </pc:sldLayoutChg>
        <pc:sldLayoutChg chg="delSp modSp">
          <pc:chgData name="Sharisse Candito" userId="bd54c711-4ba9-4bd2-ba8e-a59b44d533c8" providerId="ADAL" clId="{1B50F6AC-6D82-42B8-9CDD-A34CFB04A8CF}" dt="2023-12-26T15:28:27.997" v="30"/>
          <pc:sldLayoutMkLst>
            <pc:docMk/>
            <pc:sldMasterMk cId="0" sldId="2147483649"/>
            <pc:sldLayoutMk cId="2813009021" sldId="2147484315"/>
          </pc:sldLayoutMkLst>
          <pc:spChg chg="mod">
            <ac:chgData name="Sharisse Candito" userId="bd54c711-4ba9-4bd2-ba8e-a59b44d533c8" providerId="ADAL" clId="{1B50F6AC-6D82-42B8-9CDD-A34CFB04A8CF}" dt="2023-12-26T15:27:28.095" v="11"/>
            <ac:spMkLst>
              <pc:docMk/>
              <pc:sldMasterMk cId="0" sldId="2147483649"/>
              <pc:sldLayoutMk cId="2813009021" sldId="2147484315"/>
              <ac:spMk id="3" creationId="{00000000-0000-0000-0000-000000000000}"/>
            </ac:spMkLst>
          </pc:spChg>
          <pc:spChg chg="del mod">
            <ac:chgData name="Sharisse Candito" userId="bd54c711-4ba9-4bd2-ba8e-a59b44d533c8" providerId="ADAL" clId="{1B50F6AC-6D82-42B8-9CDD-A34CFB04A8CF}" dt="2023-12-26T15:28:27.997" v="30"/>
            <ac:spMkLst>
              <pc:docMk/>
              <pc:sldMasterMk cId="0" sldId="2147483649"/>
              <pc:sldLayoutMk cId="2813009021" sldId="2147484315"/>
              <ac:spMk id="4" creationId="{454837F7-7DCE-46E4-AAE7-E7CAA2846079}"/>
            </ac:spMkLst>
          </pc:spChg>
        </pc:sldLayoutChg>
        <pc:sldLayoutChg chg="delSp modSp">
          <pc:chgData name="Sharisse Candito" userId="bd54c711-4ba9-4bd2-ba8e-a59b44d533c8" providerId="ADAL" clId="{1B50F6AC-6D82-42B8-9CDD-A34CFB04A8CF}" dt="2023-12-26T15:28:19.874" v="29" actId="14100"/>
          <pc:sldLayoutMkLst>
            <pc:docMk/>
            <pc:sldMasterMk cId="0" sldId="2147483649"/>
            <pc:sldLayoutMk cId="1549869986" sldId="2147484316"/>
          </pc:sldLayoutMkLst>
          <pc:spChg chg="mod">
            <ac:chgData name="Sharisse Candito" userId="bd54c711-4ba9-4bd2-ba8e-a59b44d533c8" providerId="ADAL" clId="{1B50F6AC-6D82-42B8-9CDD-A34CFB04A8CF}" dt="2023-12-26T15:28:15.490" v="27" actId="1076"/>
            <ac:spMkLst>
              <pc:docMk/>
              <pc:sldMasterMk cId="0" sldId="2147483649"/>
              <pc:sldLayoutMk cId="1549869986" sldId="2147484316"/>
              <ac:spMk id="2" creationId="{00000000-0000-0000-0000-000000000000}"/>
            </ac:spMkLst>
          </pc:spChg>
          <pc:spChg chg="mod">
            <ac:chgData name="Sharisse Candito" userId="bd54c711-4ba9-4bd2-ba8e-a59b44d533c8" providerId="ADAL" clId="{1B50F6AC-6D82-42B8-9CDD-A34CFB04A8CF}" dt="2023-12-26T15:28:19.874" v="29" actId="14100"/>
            <ac:spMkLst>
              <pc:docMk/>
              <pc:sldMasterMk cId="0" sldId="2147483649"/>
              <pc:sldLayoutMk cId="1549869986" sldId="2147484316"/>
              <ac:spMk id="3" creationId="{00000000-0000-0000-0000-000000000000}"/>
            </ac:spMkLst>
          </pc:spChg>
          <pc:spChg chg="del mod">
            <ac:chgData name="Sharisse Candito" userId="bd54c711-4ba9-4bd2-ba8e-a59b44d533c8" providerId="ADAL" clId="{1B50F6AC-6D82-42B8-9CDD-A34CFB04A8CF}" dt="2023-12-26T15:28:02.254" v="22"/>
            <ac:spMkLst>
              <pc:docMk/>
              <pc:sldMasterMk cId="0" sldId="2147483649"/>
              <pc:sldLayoutMk cId="1549869986" sldId="2147484316"/>
              <ac:spMk id="4" creationId="{D74E5DF6-7F47-468A-9BB5-1425D7CBDEB9}"/>
            </ac:spMkLst>
          </pc:spChg>
        </pc:sldLayoutChg>
      </pc:sldMasterChg>
      <pc:sldMasterChg chg="delSp modSldLayout">
        <pc:chgData name="Sharisse Candito" userId="bd54c711-4ba9-4bd2-ba8e-a59b44d533c8" providerId="ADAL" clId="{1B50F6AC-6D82-42B8-9CDD-A34CFB04A8CF}" dt="2023-12-26T15:30:18.328" v="65" actId="1076"/>
        <pc:sldMasterMkLst>
          <pc:docMk/>
          <pc:sldMasterMk cId="0" sldId="2147483650"/>
        </pc:sldMasterMkLst>
        <pc:spChg chg="del">
          <ac:chgData name="Sharisse Candito" userId="bd54c711-4ba9-4bd2-ba8e-a59b44d533c8" providerId="ADAL" clId="{1B50F6AC-6D82-42B8-9CDD-A34CFB04A8CF}" dt="2023-12-26T15:29:14.234" v="42" actId="478"/>
          <ac:spMkLst>
            <pc:docMk/>
            <pc:sldMasterMk cId="0" sldId="2147483650"/>
            <ac:spMk id="2050" creationId="{E85BCD09-7409-43C6-8D0D-FD70F44E5D2A}"/>
          </ac:spMkLst>
        </pc:spChg>
        <pc:spChg chg="del">
          <ac:chgData name="Sharisse Candito" userId="bd54c711-4ba9-4bd2-ba8e-a59b44d533c8" providerId="ADAL" clId="{1B50F6AC-6D82-42B8-9CDD-A34CFB04A8CF}" dt="2023-12-26T15:29:15.661" v="43" actId="478"/>
          <ac:spMkLst>
            <pc:docMk/>
            <pc:sldMasterMk cId="0" sldId="2147483650"/>
            <ac:spMk id="2054" creationId="{1D63CE81-4CAE-4550-BA0E-9984BD9AFF26}"/>
          </ac:spMkLst>
        </pc:spChg>
        <pc:spChg chg="del">
          <ac:chgData name="Sharisse Candito" userId="bd54c711-4ba9-4bd2-ba8e-a59b44d533c8" providerId="ADAL" clId="{1B50F6AC-6D82-42B8-9CDD-A34CFB04A8CF}" dt="2023-12-26T15:29:17.783" v="44" actId="478"/>
          <ac:spMkLst>
            <pc:docMk/>
            <pc:sldMasterMk cId="0" sldId="2147483650"/>
            <ac:spMk id="2055" creationId="{838B548F-99A7-4B83-9C41-C5237ECFE4E6}"/>
          </ac:spMkLst>
        </pc:spChg>
        <pc:picChg chg="del">
          <ac:chgData name="Sharisse Candito" userId="bd54c711-4ba9-4bd2-ba8e-a59b44d533c8" providerId="ADAL" clId="{1B50F6AC-6D82-42B8-9CDD-A34CFB04A8CF}" dt="2023-12-26T15:29:13.059" v="41" actId="478"/>
          <ac:picMkLst>
            <pc:docMk/>
            <pc:sldMasterMk cId="0" sldId="2147483650"/>
            <ac:picMk id="13317" creationId="{71E2DD0E-895A-41FA-8AF8-1A0766A2B5C1}"/>
          </ac:picMkLst>
        </pc:picChg>
        <pc:sldLayoutChg chg="delSp modSp">
          <pc:chgData name="Sharisse Candito" userId="bd54c711-4ba9-4bd2-ba8e-a59b44d533c8" providerId="ADAL" clId="{1B50F6AC-6D82-42B8-9CDD-A34CFB04A8CF}" dt="2023-12-26T15:30:18.328" v="65" actId="1076"/>
          <pc:sldLayoutMkLst>
            <pc:docMk/>
            <pc:sldMasterMk cId="0" sldId="2147483650"/>
            <pc:sldLayoutMk cId="3170850211" sldId="2147484318"/>
          </pc:sldLayoutMkLst>
          <pc:spChg chg="mod">
            <ac:chgData name="Sharisse Candito" userId="bd54c711-4ba9-4bd2-ba8e-a59b44d533c8" providerId="ADAL" clId="{1B50F6AC-6D82-42B8-9CDD-A34CFB04A8CF}" dt="2023-12-26T15:30:18.328" v="65" actId="1076"/>
            <ac:spMkLst>
              <pc:docMk/>
              <pc:sldMasterMk cId="0" sldId="2147483650"/>
              <pc:sldLayoutMk cId="3170850211" sldId="2147484318"/>
              <ac:spMk id="2" creationId="{00000000-0000-0000-0000-000000000000}"/>
            </ac:spMkLst>
          </pc:spChg>
          <pc:spChg chg="del">
            <ac:chgData name="Sharisse Candito" userId="bd54c711-4ba9-4bd2-ba8e-a59b44d533c8" providerId="ADAL" clId="{1B50F6AC-6D82-42B8-9CDD-A34CFB04A8CF}" dt="2023-12-26T15:30:15.971" v="64" actId="478"/>
            <ac:spMkLst>
              <pc:docMk/>
              <pc:sldMasterMk cId="0" sldId="2147483650"/>
              <pc:sldLayoutMk cId="3170850211" sldId="2147484318"/>
              <ac:spMk id="6" creationId="{BDC5B6F0-0FAC-43C2-989D-B8A52AA4CE25}"/>
            </ac:spMkLst>
          </pc:spChg>
        </pc:sldLayoutChg>
        <pc:sldLayoutChg chg="delSp modSp">
          <pc:chgData name="Sharisse Candito" userId="bd54c711-4ba9-4bd2-ba8e-a59b44d533c8" providerId="ADAL" clId="{1B50F6AC-6D82-42B8-9CDD-A34CFB04A8CF}" dt="2023-12-26T15:30:12.748" v="63" actId="478"/>
          <pc:sldLayoutMkLst>
            <pc:docMk/>
            <pc:sldMasterMk cId="0" sldId="2147483650"/>
            <pc:sldLayoutMk cId="3184391532" sldId="2147484319"/>
          </pc:sldLayoutMkLst>
          <pc:spChg chg="mod">
            <ac:chgData name="Sharisse Candito" userId="bd54c711-4ba9-4bd2-ba8e-a59b44d533c8" providerId="ADAL" clId="{1B50F6AC-6D82-42B8-9CDD-A34CFB04A8CF}" dt="2023-12-26T15:30:11.235" v="62" actId="1076"/>
            <ac:spMkLst>
              <pc:docMk/>
              <pc:sldMasterMk cId="0" sldId="2147483650"/>
              <pc:sldLayoutMk cId="3184391532" sldId="2147484319"/>
              <ac:spMk id="2" creationId="{00000000-0000-0000-0000-000000000000}"/>
            </ac:spMkLst>
          </pc:spChg>
          <pc:spChg chg="mod">
            <ac:chgData name="Sharisse Candito" userId="bd54c711-4ba9-4bd2-ba8e-a59b44d533c8" providerId="ADAL" clId="{1B50F6AC-6D82-42B8-9CDD-A34CFB04A8CF}" dt="2023-12-26T15:30:09.219" v="61" actId="1076"/>
            <ac:spMkLst>
              <pc:docMk/>
              <pc:sldMasterMk cId="0" sldId="2147483650"/>
              <pc:sldLayoutMk cId="3184391532" sldId="2147484319"/>
              <ac:spMk id="3" creationId="{00000000-0000-0000-0000-000000000000}"/>
            </ac:spMkLst>
          </pc:spChg>
          <pc:spChg chg="del">
            <ac:chgData name="Sharisse Candito" userId="bd54c711-4ba9-4bd2-ba8e-a59b44d533c8" providerId="ADAL" clId="{1B50F6AC-6D82-42B8-9CDD-A34CFB04A8CF}" dt="2023-12-26T15:30:12.748" v="63" actId="478"/>
            <ac:spMkLst>
              <pc:docMk/>
              <pc:sldMasterMk cId="0" sldId="2147483650"/>
              <pc:sldLayoutMk cId="3184391532" sldId="2147484319"/>
              <ac:spMk id="4" creationId="{81035A17-428B-4C92-AA70-2EE27CA98635}"/>
            </ac:spMkLst>
          </pc:spChg>
        </pc:sldLayoutChg>
        <pc:sldLayoutChg chg="modSp">
          <pc:chgData name="Sharisse Candito" userId="bd54c711-4ba9-4bd2-ba8e-a59b44d533c8" providerId="ADAL" clId="{1B50F6AC-6D82-42B8-9CDD-A34CFB04A8CF}" dt="2023-12-26T15:30:01.730" v="60" actId="1076"/>
          <pc:sldLayoutMkLst>
            <pc:docMk/>
            <pc:sldMasterMk cId="0" sldId="2147483650"/>
            <pc:sldLayoutMk cId="3132113199" sldId="2147484324"/>
          </pc:sldLayoutMkLst>
          <pc:spChg chg="mod">
            <ac:chgData name="Sharisse Candito" userId="bd54c711-4ba9-4bd2-ba8e-a59b44d533c8" providerId="ADAL" clId="{1B50F6AC-6D82-42B8-9CDD-A34CFB04A8CF}" dt="2023-12-26T15:30:01.730" v="60" actId="1076"/>
            <ac:spMkLst>
              <pc:docMk/>
              <pc:sldMasterMk cId="0" sldId="2147483650"/>
              <pc:sldLayoutMk cId="3132113199" sldId="2147484324"/>
              <ac:spMk id="2" creationId="{00000000-0000-0000-0000-000000000000}"/>
            </ac:spMkLst>
          </pc:spChg>
        </pc:sldLayoutChg>
        <pc:sldLayoutChg chg="modSp">
          <pc:chgData name="Sharisse Candito" userId="bd54c711-4ba9-4bd2-ba8e-a59b44d533c8" providerId="ADAL" clId="{1B50F6AC-6D82-42B8-9CDD-A34CFB04A8CF}" dt="2023-12-26T15:29:54.146" v="58" actId="1076"/>
          <pc:sldLayoutMkLst>
            <pc:docMk/>
            <pc:sldMasterMk cId="0" sldId="2147483650"/>
            <pc:sldLayoutMk cId="3327391397" sldId="2147484326"/>
          </pc:sldLayoutMkLst>
          <pc:spChg chg="mod">
            <ac:chgData name="Sharisse Candito" userId="bd54c711-4ba9-4bd2-ba8e-a59b44d533c8" providerId="ADAL" clId="{1B50F6AC-6D82-42B8-9CDD-A34CFB04A8CF}" dt="2023-12-26T15:29:54.146" v="58" actId="1076"/>
            <ac:spMkLst>
              <pc:docMk/>
              <pc:sldMasterMk cId="0" sldId="2147483650"/>
              <pc:sldLayoutMk cId="3327391397" sldId="2147484326"/>
              <ac:spMk id="2" creationId="{00000000-0000-0000-0000-000000000000}"/>
            </ac:spMkLst>
          </pc:spChg>
          <pc:spChg chg="mod">
            <ac:chgData name="Sharisse Candito" userId="bd54c711-4ba9-4bd2-ba8e-a59b44d533c8" providerId="ADAL" clId="{1B50F6AC-6D82-42B8-9CDD-A34CFB04A8CF}" dt="2023-12-26T15:29:51.386" v="57" actId="1076"/>
            <ac:spMkLst>
              <pc:docMk/>
              <pc:sldMasterMk cId="0" sldId="2147483650"/>
              <pc:sldLayoutMk cId="3327391397" sldId="2147484326"/>
              <ac:spMk id="3" creationId="{00000000-0000-0000-0000-000000000000}"/>
            </ac:spMkLst>
          </pc:spChg>
        </pc:sldLayoutChg>
        <pc:sldLayoutChg chg="delSp modSp">
          <pc:chgData name="Sharisse Candito" userId="bd54c711-4ba9-4bd2-ba8e-a59b44d533c8" providerId="ADAL" clId="{1B50F6AC-6D82-42B8-9CDD-A34CFB04A8CF}" dt="2023-12-26T15:29:46.235" v="56" actId="478"/>
          <pc:sldLayoutMkLst>
            <pc:docMk/>
            <pc:sldMasterMk cId="0" sldId="2147483650"/>
            <pc:sldLayoutMk cId="1103227096" sldId="2147484377"/>
          </pc:sldLayoutMkLst>
          <pc:spChg chg="del">
            <ac:chgData name="Sharisse Candito" userId="bd54c711-4ba9-4bd2-ba8e-a59b44d533c8" providerId="ADAL" clId="{1B50F6AC-6D82-42B8-9CDD-A34CFB04A8CF}" dt="2023-12-26T15:29:23.285" v="47" actId="478"/>
            <ac:spMkLst>
              <pc:docMk/>
              <pc:sldMasterMk cId="0" sldId="2147483650"/>
              <pc:sldLayoutMk cId="1103227096" sldId="2147484377"/>
              <ac:spMk id="5" creationId="{A4B9859E-8D4C-492E-B791-83AAF25DF3A0}"/>
            </ac:spMkLst>
          </pc:spChg>
          <pc:spChg chg="del">
            <ac:chgData name="Sharisse Candito" userId="bd54c711-4ba9-4bd2-ba8e-a59b44d533c8" providerId="ADAL" clId="{1B50F6AC-6D82-42B8-9CDD-A34CFB04A8CF}" dt="2023-12-26T15:29:46.235" v="56" actId="478"/>
            <ac:spMkLst>
              <pc:docMk/>
              <pc:sldMasterMk cId="0" sldId="2147483650"/>
              <pc:sldLayoutMk cId="1103227096" sldId="2147484377"/>
              <ac:spMk id="9" creationId="{AFE9268D-9E68-4F49-91C8-F2294BAE8590}"/>
            </ac:spMkLst>
          </pc:spChg>
          <pc:spChg chg="del">
            <ac:chgData name="Sharisse Candito" userId="bd54c711-4ba9-4bd2-ba8e-a59b44d533c8" providerId="ADAL" clId="{1B50F6AC-6D82-42B8-9CDD-A34CFB04A8CF}" dt="2023-12-26T15:29:27.966" v="49" actId="478"/>
            <ac:spMkLst>
              <pc:docMk/>
              <pc:sldMasterMk cId="0" sldId="2147483650"/>
              <pc:sldLayoutMk cId="1103227096" sldId="2147484377"/>
              <ac:spMk id="10" creationId="{5F0E4657-2249-4B3B-BF97-81ECAD56DE7B}"/>
            </ac:spMkLst>
          </pc:spChg>
          <pc:spChg chg="mod">
            <ac:chgData name="Sharisse Candito" userId="bd54c711-4ba9-4bd2-ba8e-a59b44d533c8" providerId="ADAL" clId="{1B50F6AC-6D82-42B8-9CDD-A34CFB04A8CF}" dt="2023-12-26T15:29:43.475" v="54" actId="1076"/>
            <ac:spMkLst>
              <pc:docMk/>
              <pc:sldMasterMk cId="0" sldId="2147483650"/>
              <pc:sldLayoutMk cId="1103227096" sldId="2147484377"/>
              <ac:spMk id="11" creationId="{00000000-0000-0000-0000-000000000000}"/>
            </ac:spMkLst>
          </pc:spChg>
          <pc:spChg chg="mod">
            <ac:chgData name="Sharisse Candito" userId="bd54c711-4ba9-4bd2-ba8e-a59b44d533c8" providerId="ADAL" clId="{1B50F6AC-6D82-42B8-9CDD-A34CFB04A8CF}" dt="2023-12-26T15:29:39.635" v="53" actId="1076"/>
            <ac:spMkLst>
              <pc:docMk/>
              <pc:sldMasterMk cId="0" sldId="2147483650"/>
              <pc:sldLayoutMk cId="1103227096" sldId="2147484377"/>
              <ac:spMk id="12" creationId="{00000000-0000-0000-0000-000000000000}"/>
            </ac:spMkLst>
          </pc:spChg>
          <pc:picChg chg="del">
            <ac:chgData name="Sharisse Candito" userId="bd54c711-4ba9-4bd2-ba8e-a59b44d533c8" providerId="ADAL" clId="{1B50F6AC-6D82-42B8-9CDD-A34CFB04A8CF}" dt="2023-12-26T15:29:20.618" v="45" actId="478"/>
            <ac:picMkLst>
              <pc:docMk/>
              <pc:sldMasterMk cId="0" sldId="2147483650"/>
              <pc:sldLayoutMk cId="1103227096" sldId="2147484377"/>
              <ac:picMk id="4" creationId="{86FA9F1B-9B4F-4464-AAAD-1219DE380918}"/>
            </ac:picMkLst>
          </pc:picChg>
          <pc:picChg chg="del">
            <ac:chgData name="Sharisse Candito" userId="bd54c711-4ba9-4bd2-ba8e-a59b44d533c8" providerId="ADAL" clId="{1B50F6AC-6D82-42B8-9CDD-A34CFB04A8CF}" dt="2023-12-26T15:29:21.860" v="46" actId="478"/>
            <ac:picMkLst>
              <pc:docMk/>
              <pc:sldMasterMk cId="0" sldId="2147483650"/>
              <pc:sldLayoutMk cId="1103227096" sldId="2147484377"/>
              <ac:picMk id="6" creationId="{4125C751-D6E1-4A30-96B0-4E70F638ACAE}"/>
            </ac:picMkLst>
          </pc:picChg>
          <pc:picChg chg="del">
            <ac:chgData name="Sharisse Candito" userId="bd54c711-4ba9-4bd2-ba8e-a59b44d533c8" providerId="ADAL" clId="{1B50F6AC-6D82-42B8-9CDD-A34CFB04A8CF}" dt="2023-12-26T15:29:24.696" v="48" actId="478"/>
            <ac:picMkLst>
              <pc:docMk/>
              <pc:sldMasterMk cId="0" sldId="2147483650"/>
              <pc:sldLayoutMk cId="1103227096" sldId="2147484377"/>
              <ac:picMk id="7" creationId="{04640494-CE8F-4C59-B63E-9FBCA47FFAF5}"/>
            </ac:picMkLst>
          </pc:picChg>
          <pc:cxnChg chg="del mod">
            <ac:chgData name="Sharisse Candito" userId="bd54c711-4ba9-4bd2-ba8e-a59b44d533c8" providerId="ADAL" clId="{1B50F6AC-6D82-42B8-9CDD-A34CFB04A8CF}" dt="2023-12-26T15:29:45.067" v="55" actId="478"/>
            <ac:cxnSpMkLst>
              <pc:docMk/>
              <pc:sldMasterMk cId="0" sldId="2147483650"/>
              <pc:sldLayoutMk cId="1103227096" sldId="2147484377"/>
              <ac:cxnSpMk id="8" creationId="{460943F6-6DB9-4661-857B-D6969A055D63}"/>
            </ac:cxnSpMkLst>
          </pc:cxnChg>
        </pc:sldLayoutChg>
      </pc:sldMasterChg>
      <pc:sldMasterChg chg="delSp setBg modSldLayout">
        <pc:chgData name="Sharisse Candito" userId="bd54c711-4ba9-4bd2-ba8e-a59b44d533c8" providerId="ADAL" clId="{1B50F6AC-6D82-42B8-9CDD-A34CFB04A8CF}" dt="2023-12-26T15:37:59.760" v="124"/>
        <pc:sldMasterMkLst>
          <pc:docMk/>
          <pc:sldMasterMk cId="0" sldId="2147483651"/>
        </pc:sldMasterMkLst>
        <pc:spChg chg="del">
          <ac:chgData name="Sharisse Candito" userId="bd54c711-4ba9-4bd2-ba8e-a59b44d533c8" providerId="ADAL" clId="{1B50F6AC-6D82-42B8-9CDD-A34CFB04A8CF}" dt="2023-12-26T15:37:26.006" v="117" actId="478"/>
          <ac:spMkLst>
            <pc:docMk/>
            <pc:sldMasterMk cId="0" sldId="2147483651"/>
            <ac:spMk id="15" creationId="{ACF7A53B-5CF8-4339-8EF6-06B84ACE4B30}"/>
          </ac:spMkLst>
        </pc:spChg>
        <pc:spChg chg="del">
          <ac:chgData name="Sharisse Candito" userId="bd54c711-4ba9-4bd2-ba8e-a59b44d533c8" providerId="ADAL" clId="{1B50F6AC-6D82-42B8-9CDD-A34CFB04A8CF}" dt="2023-12-26T15:37:57.869" v="123"/>
          <ac:spMkLst>
            <pc:docMk/>
            <pc:sldMasterMk cId="0" sldId="2147483651"/>
            <ac:spMk id="6146" creationId="{D503271B-49C3-44DA-8CD5-8087A1834C99}"/>
          </ac:spMkLst>
        </pc:spChg>
        <pc:spChg chg="del">
          <ac:chgData name="Sharisse Candito" userId="bd54c711-4ba9-4bd2-ba8e-a59b44d533c8" providerId="ADAL" clId="{1B50F6AC-6D82-42B8-9CDD-A34CFB04A8CF}" dt="2023-12-26T15:37:59.760" v="124"/>
          <ac:spMkLst>
            <pc:docMk/>
            <pc:sldMasterMk cId="0" sldId="2147483651"/>
            <ac:spMk id="6148" creationId="{8C48F688-D8EF-4EA9-AD89-B9C5C6165B4E}"/>
          </ac:spMkLst>
        </pc:spChg>
        <pc:spChg chg="del">
          <ac:chgData name="Sharisse Candito" userId="bd54c711-4ba9-4bd2-ba8e-a59b44d533c8" providerId="ADAL" clId="{1B50F6AC-6D82-42B8-9CDD-A34CFB04A8CF}" dt="2023-12-26T15:37:21.359" v="116" actId="478"/>
          <ac:spMkLst>
            <pc:docMk/>
            <pc:sldMasterMk cId="0" sldId="2147483651"/>
            <ac:spMk id="6149" creationId="{33FF648C-1996-4E3F-8F32-A830806E09CA}"/>
          </ac:spMkLst>
        </pc:spChg>
        <pc:spChg chg="del">
          <ac:chgData name="Sharisse Candito" userId="bd54c711-4ba9-4bd2-ba8e-a59b44d533c8" providerId="ADAL" clId="{1B50F6AC-6D82-42B8-9CDD-A34CFB04A8CF}" dt="2023-12-26T15:37:52.399" v="121"/>
          <ac:spMkLst>
            <pc:docMk/>
            <pc:sldMasterMk cId="0" sldId="2147483651"/>
            <ac:spMk id="6150" creationId="{26D6E4D9-2EC5-4D56-881C-3829C3640024}"/>
          </ac:spMkLst>
        </pc:spChg>
        <pc:spChg chg="del">
          <ac:chgData name="Sharisse Candito" userId="bd54c711-4ba9-4bd2-ba8e-a59b44d533c8" providerId="ADAL" clId="{1B50F6AC-6D82-42B8-9CDD-A34CFB04A8CF}" dt="2023-12-26T15:37:20.100" v="115" actId="478"/>
          <ac:spMkLst>
            <pc:docMk/>
            <pc:sldMasterMk cId="0" sldId="2147483651"/>
            <ac:spMk id="6154" creationId="{046BABD8-E45A-411B-80D7-B787E2DACBAA}"/>
          </ac:spMkLst>
        </pc:spChg>
        <pc:spChg chg="del">
          <ac:chgData name="Sharisse Candito" userId="bd54c711-4ba9-4bd2-ba8e-a59b44d533c8" providerId="ADAL" clId="{1B50F6AC-6D82-42B8-9CDD-A34CFB04A8CF}" dt="2023-12-26T15:37:55.879" v="122"/>
          <ac:spMkLst>
            <pc:docMk/>
            <pc:sldMasterMk cId="0" sldId="2147483651"/>
            <ac:spMk id="64519" creationId="{FDA783D5-8DB2-4828-B27D-405EF9382FA9}"/>
          </ac:spMkLst>
        </pc:spChg>
        <pc:sldLayoutChg chg="modSp">
          <pc:chgData name="Sharisse Candito" userId="bd54c711-4ba9-4bd2-ba8e-a59b44d533c8" providerId="ADAL" clId="{1B50F6AC-6D82-42B8-9CDD-A34CFB04A8CF}" dt="2023-12-26T15:37:55.879" v="122"/>
          <pc:sldLayoutMkLst>
            <pc:docMk/>
            <pc:sldMasterMk cId="0" sldId="2147483651"/>
            <pc:sldLayoutMk cId="2260212678" sldId="2147484362"/>
          </pc:sldLayoutMkLst>
          <pc:spChg chg="mod">
            <ac:chgData name="Sharisse Candito" userId="bd54c711-4ba9-4bd2-ba8e-a59b44d533c8" providerId="ADAL" clId="{1B50F6AC-6D82-42B8-9CDD-A34CFB04A8CF}" dt="2023-12-26T15:37:55.879" v="122"/>
            <ac:spMkLst>
              <pc:docMk/>
              <pc:sldMasterMk cId="0" sldId="2147483651"/>
              <pc:sldLayoutMk cId="2260212678" sldId="2147484362"/>
              <ac:spMk id="2" creationId="{00000000-0000-0000-0000-000000000000}"/>
            </ac:spMkLst>
          </pc:spChg>
        </pc:sldLayoutChg>
        <pc:sldLayoutChg chg="modSp">
          <pc:chgData name="Sharisse Candito" userId="bd54c711-4ba9-4bd2-ba8e-a59b44d533c8" providerId="ADAL" clId="{1B50F6AC-6D82-42B8-9CDD-A34CFB04A8CF}" dt="2023-12-26T15:37:55.879" v="122"/>
          <pc:sldLayoutMkLst>
            <pc:docMk/>
            <pc:sldMasterMk cId="0" sldId="2147483651"/>
            <pc:sldLayoutMk cId="1936494369" sldId="2147484366"/>
          </pc:sldLayoutMkLst>
          <pc:spChg chg="mod">
            <ac:chgData name="Sharisse Candito" userId="bd54c711-4ba9-4bd2-ba8e-a59b44d533c8" providerId="ADAL" clId="{1B50F6AC-6D82-42B8-9CDD-A34CFB04A8CF}" dt="2023-12-26T15:37:55.879" v="122"/>
            <ac:spMkLst>
              <pc:docMk/>
              <pc:sldMasterMk cId="0" sldId="2147483651"/>
              <pc:sldLayoutMk cId="1936494369" sldId="2147484366"/>
              <ac:spMk id="2" creationId="{00000000-0000-0000-0000-000000000000}"/>
            </ac:spMkLst>
          </pc:spChg>
        </pc:sldLayoutChg>
        <pc:sldLayoutChg chg="modSp">
          <pc:chgData name="Sharisse Candito" userId="bd54c711-4ba9-4bd2-ba8e-a59b44d533c8" providerId="ADAL" clId="{1B50F6AC-6D82-42B8-9CDD-A34CFB04A8CF}" dt="2023-12-26T15:37:55.879" v="122"/>
          <pc:sldLayoutMkLst>
            <pc:docMk/>
            <pc:sldMasterMk cId="0" sldId="2147483651"/>
            <pc:sldLayoutMk cId="3016023305" sldId="2147484368"/>
          </pc:sldLayoutMkLst>
          <pc:spChg chg="mod">
            <ac:chgData name="Sharisse Candito" userId="bd54c711-4ba9-4bd2-ba8e-a59b44d533c8" providerId="ADAL" clId="{1B50F6AC-6D82-42B8-9CDD-A34CFB04A8CF}" dt="2023-12-26T15:37:55.879" v="122"/>
            <ac:spMkLst>
              <pc:docMk/>
              <pc:sldMasterMk cId="0" sldId="2147483651"/>
              <pc:sldLayoutMk cId="3016023305" sldId="2147484368"/>
              <ac:spMk id="2" creationId="{00000000-0000-0000-0000-000000000000}"/>
            </ac:spMkLst>
          </pc:spChg>
        </pc:sldLayoutChg>
        <pc:sldLayoutChg chg="modSp">
          <pc:chgData name="Sharisse Candito" userId="bd54c711-4ba9-4bd2-ba8e-a59b44d533c8" providerId="ADAL" clId="{1B50F6AC-6D82-42B8-9CDD-A34CFB04A8CF}" dt="2023-12-26T15:37:55.879" v="122"/>
          <pc:sldLayoutMkLst>
            <pc:docMk/>
            <pc:sldMasterMk cId="0" sldId="2147483651"/>
            <pc:sldLayoutMk cId="2773521902" sldId="2147484369"/>
          </pc:sldLayoutMkLst>
          <pc:spChg chg="mod">
            <ac:chgData name="Sharisse Candito" userId="bd54c711-4ba9-4bd2-ba8e-a59b44d533c8" providerId="ADAL" clId="{1B50F6AC-6D82-42B8-9CDD-A34CFB04A8CF}" dt="2023-12-26T15:37:55.879" v="122"/>
            <ac:spMkLst>
              <pc:docMk/>
              <pc:sldMasterMk cId="0" sldId="2147483651"/>
              <pc:sldLayoutMk cId="2773521902" sldId="2147484369"/>
              <ac:spMk id="5" creationId="{1A79A5FE-9A6F-407D-9C67-C02E1456F095}"/>
            </ac:spMkLst>
          </pc:spChg>
        </pc:sldLayoutChg>
        <pc:sldLayoutChg chg="modSp">
          <pc:chgData name="Sharisse Candito" userId="bd54c711-4ba9-4bd2-ba8e-a59b44d533c8" providerId="ADAL" clId="{1B50F6AC-6D82-42B8-9CDD-A34CFB04A8CF}" dt="2023-12-26T15:37:55.879" v="122"/>
          <pc:sldLayoutMkLst>
            <pc:docMk/>
            <pc:sldMasterMk cId="0" sldId="2147483651"/>
            <pc:sldLayoutMk cId="1110892202" sldId="2147484370"/>
          </pc:sldLayoutMkLst>
          <pc:spChg chg="mod">
            <ac:chgData name="Sharisse Candito" userId="bd54c711-4ba9-4bd2-ba8e-a59b44d533c8" providerId="ADAL" clId="{1B50F6AC-6D82-42B8-9CDD-A34CFB04A8CF}" dt="2023-12-26T15:37:55.879" v="122"/>
            <ac:spMkLst>
              <pc:docMk/>
              <pc:sldMasterMk cId="0" sldId="2147483651"/>
              <pc:sldLayoutMk cId="1110892202" sldId="2147484370"/>
              <ac:spMk id="2" creationId="{00000000-0000-0000-0000-000000000000}"/>
            </ac:spMkLst>
          </pc:spChg>
        </pc:sldLayoutChg>
      </pc:sldMasterChg>
      <pc:sldMasterChg chg="delSp modSldLayout">
        <pc:chgData name="Sharisse Candito" userId="bd54c711-4ba9-4bd2-ba8e-a59b44d533c8" providerId="ADAL" clId="{1B50F6AC-6D82-42B8-9CDD-A34CFB04A8CF}" dt="2023-12-26T15:31:13.260" v="83"/>
        <pc:sldMasterMkLst>
          <pc:docMk/>
          <pc:sldMasterMk cId="0" sldId="2147484265"/>
        </pc:sldMasterMkLst>
        <pc:spChg chg="del">
          <ac:chgData name="Sharisse Candito" userId="bd54c711-4ba9-4bd2-ba8e-a59b44d533c8" providerId="ADAL" clId="{1B50F6AC-6D82-42B8-9CDD-A34CFB04A8CF}" dt="2023-12-26T15:30:24.389" v="66" actId="478"/>
          <ac:spMkLst>
            <pc:docMk/>
            <pc:sldMasterMk cId="0" sldId="2147484265"/>
            <ac:spMk id="4" creationId="{BABF72DD-18C8-483C-BA9C-A82233E432F4}"/>
          </ac:spMkLst>
        </pc:spChg>
        <pc:spChg chg="del">
          <ac:chgData name="Sharisse Candito" userId="bd54c711-4ba9-4bd2-ba8e-a59b44d533c8" providerId="ADAL" clId="{1B50F6AC-6D82-42B8-9CDD-A34CFB04A8CF}" dt="2023-12-26T15:30:25.850" v="67" actId="478"/>
          <ac:spMkLst>
            <pc:docMk/>
            <pc:sldMasterMk cId="0" sldId="2147484265"/>
            <ac:spMk id="5" creationId="{F77C5574-1653-4238-872F-969DAFBB457D}"/>
          </ac:spMkLst>
        </pc:spChg>
        <pc:spChg chg="del">
          <ac:chgData name="Sharisse Candito" userId="bd54c711-4ba9-4bd2-ba8e-a59b44d533c8" providerId="ADAL" clId="{1B50F6AC-6D82-42B8-9CDD-A34CFB04A8CF}" dt="2023-12-26T15:30:27.293" v="68" actId="478"/>
          <ac:spMkLst>
            <pc:docMk/>
            <pc:sldMasterMk cId="0" sldId="2147484265"/>
            <ac:spMk id="6" creationId="{196A81A4-1C4A-4721-8003-58DE43013492}"/>
          </ac:spMkLst>
        </pc:spChg>
        <pc:sldLayoutChg chg="delSp">
          <pc:chgData name="Sharisse Candito" userId="bd54c711-4ba9-4bd2-ba8e-a59b44d533c8" providerId="ADAL" clId="{1B50F6AC-6D82-42B8-9CDD-A34CFB04A8CF}" dt="2023-12-26T15:31:13.260" v="83"/>
          <pc:sldLayoutMkLst>
            <pc:docMk/>
            <pc:sldMasterMk cId="0" sldId="2147484265"/>
            <pc:sldLayoutMk cId="3357569864" sldId="2147484328"/>
          </pc:sldLayoutMkLst>
          <pc:spChg chg="del">
            <ac:chgData name="Sharisse Candito" userId="bd54c711-4ba9-4bd2-ba8e-a59b44d533c8" providerId="ADAL" clId="{1B50F6AC-6D82-42B8-9CDD-A34CFB04A8CF}" dt="2023-12-26T15:31:13.260" v="83"/>
            <ac:spMkLst>
              <pc:docMk/>
              <pc:sldMasterMk cId="0" sldId="2147484265"/>
              <pc:sldLayoutMk cId="3357569864" sldId="2147484328"/>
              <ac:spMk id="4" creationId="{519D816A-5F42-4713-AF12-B32D9677A2FD}"/>
            </ac:spMkLst>
          </pc:spChg>
          <pc:spChg chg="del">
            <ac:chgData name="Sharisse Candito" userId="bd54c711-4ba9-4bd2-ba8e-a59b44d533c8" providerId="ADAL" clId="{1B50F6AC-6D82-42B8-9CDD-A34CFB04A8CF}" dt="2023-12-26T15:31:13.260" v="83"/>
            <ac:spMkLst>
              <pc:docMk/>
              <pc:sldMasterMk cId="0" sldId="2147484265"/>
              <pc:sldLayoutMk cId="3357569864" sldId="2147484328"/>
              <ac:spMk id="5" creationId="{DA392747-1A51-4E14-BD71-2FEF974AC89E}"/>
            </ac:spMkLst>
          </pc:spChg>
          <pc:spChg chg="del">
            <ac:chgData name="Sharisse Candito" userId="bd54c711-4ba9-4bd2-ba8e-a59b44d533c8" providerId="ADAL" clId="{1B50F6AC-6D82-42B8-9CDD-A34CFB04A8CF}" dt="2023-12-26T15:31:13.260" v="83"/>
            <ac:spMkLst>
              <pc:docMk/>
              <pc:sldMasterMk cId="0" sldId="2147484265"/>
              <pc:sldLayoutMk cId="3357569864" sldId="2147484328"/>
              <ac:spMk id="6" creationId="{132ECB7F-5812-4B3B-8A66-18C912262FBE}"/>
            </ac:spMkLst>
          </pc:spChg>
        </pc:sldLayoutChg>
        <pc:sldLayoutChg chg="delSp">
          <pc:chgData name="Sharisse Candito" userId="bd54c711-4ba9-4bd2-ba8e-a59b44d533c8" providerId="ADAL" clId="{1B50F6AC-6D82-42B8-9CDD-A34CFB04A8CF}" dt="2023-12-26T15:31:11.323" v="82"/>
          <pc:sldLayoutMkLst>
            <pc:docMk/>
            <pc:sldMasterMk cId="0" sldId="2147484265"/>
            <pc:sldLayoutMk cId="3678850416" sldId="2147484329"/>
          </pc:sldLayoutMkLst>
          <pc:spChg chg="del">
            <ac:chgData name="Sharisse Candito" userId="bd54c711-4ba9-4bd2-ba8e-a59b44d533c8" providerId="ADAL" clId="{1B50F6AC-6D82-42B8-9CDD-A34CFB04A8CF}" dt="2023-12-26T15:31:11.323" v="82"/>
            <ac:spMkLst>
              <pc:docMk/>
              <pc:sldMasterMk cId="0" sldId="2147484265"/>
              <pc:sldLayoutMk cId="3678850416" sldId="2147484329"/>
              <ac:spMk id="4" creationId="{46E8518C-D15E-4B41-923B-6AB492D2CBBE}"/>
            </ac:spMkLst>
          </pc:spChg>
          <pc:spChg chg="del">
            <ac:chgData name="Sharisse Candito" userId="bd54c711-4ba9-4bd2-ba8e-a59b44d533c8" providerId="ADAL" clId="{1B50F6AC-6D82-42B8-9CDD-A34CFB04A8CF}" dt="2023-12-26T15:31:11.323" v="82"/>
            <ac:spMkLst>
              <pc:docMk/>
              <pc:sldMasterMk cId="0" sldId="2147484265"/>
              <pc:sldLayoutMk cId="3678850416" sldId="2147484329"/>
              <ac:spMk id="5" creationId="{1C32789D-1CEA-433E-B116-D6594FA347FD}"/>
            </ac:spMkLst>
          </pc:spChg>
          <pc:spChg chg="del">
            <ac:chgData name="Sharisse Candito" userId="bd54c711-4ba9-4bd2-ba8e-a59b44d533c8" providerId="ADAL" clId="{1B50F6AC-6D82-42B8-9CDD-A34CFB04A8CF}" dt="2023-12-26T15:31:11.323" v="82"/>
            <ac:spMkLst>
              <pc:docMk/>
              <pc:sldMasterMk cId="0" sldId="2147484265"/>
              <pc:sldLayoutMk cId="3678850416" sldId="2147484329"/>
              <ac:spMk id="6" creationId="{33837862-E6AC-4E20-AAA1-BF95E0B42A96}"/>
            </ac:spMkLst>
          </pc:spChg>
        </pc:sldLayoutChg>
        <pc:sldLayoutChg chg="delSp">
          <pc:chgData name="Sharisse Candito" userId="bd54c711-4ba9-4bd2-ba8e-a59b44d533c8" providerId="ADAL" clId="{1B50F6AC-6D82-42B8-9CDD-A34CFB04A8CF}" dt="2023-12-26T15:31:05.020" v="81"/>
          <pc:sldLayoutMkLst>
            <pc:docMk/>
            <pc:sldMasterMk cId="0" sldId="2147484265"/>
            <pc:sldLayoutMk cId="490648402" sldId="2147484330"/>
          </pc:sldLayoutMkLst>
          <pc:spChg chg="del">
            <ac:chgData name="Sharisse Candito" userId="bd54c711-4ba9-4bd2-ba8e-a59b44d533c8" providerId="ADAL" clId="{1B50F6AC-6D82-42B8-9CDD-A34CFB04A8CF}" dt="2023-12-26T15:31:05.020" v="81"/>
            <ac:spMkLst>
              <pc:docMk/>
              <pc:sldMasterMk cId="0" sldId="2147484265"/>
              <pc:sldLayoutMk cId="490648402" sldId="2147484330"/>
              <ac:spMk id="5" creationId="{6C5B14E2-B73D-4371-89EB-B67DF0B6DDA5}"/>
            </ac:spMkLst>
          </pc:spChg>
          <pc:spChg chg="del">
            <ac:chgData name="Sharisse Candito" userId="bd54c711-4ba9-4bd2-ba8e-a59b44d533c8" providerId="ADAL" clId="{1B50F6AC-6D82-42B8-9CDD-A34CFB04A8CF}" dt="2023-12-26T15:31:05.020" v="81"/>
            <ac:spMkLst>
              <pc:docMk/>
              <pc:sldMasterMk cId="0" sldId="2147484265"/>
              <pc:sldLayoutMk cId="490648402" sldId="2147484330"/>
              <ac:spMk id="6" creationId="{7CC7F086-D801-4B4B-99C3-47B6465C2ADC}"/>
            </ac:spMkLst>
          </pc:spChg>
          <pc:spChg chg="del">
            <ac:chgData name="Sharisse Candito" userId="bd54c711-4ba9-4bd2-ba8e-a59b44d533c8" providerId="ADAL" clId="{1B50F6AC-6D82-42B8-9CDD-A34CFB04A8CF}" dt="2023-12-26T15:31:05.020" v="81"/>
            <ac:spMkLst>
              <pc:docMk/>
              <pc:sldMasterMk cId="0" sldId="2147484265"/>
              <pc:sldLayoutMk cId="490648402" sldId="2147484330"/>
              <ac:spMk id="7" creationId="{C8A7F768-2574-42BE-B447-C01A4A84FB64}"/>
            </ac:spMkLst>
          </pc:spChg>
        </pc:sldLayoutChg>
        <pc:sldLayoutChg chg="delSp">
          <pc:chgData name="Sharisse Candito" userId="bd54c711-4ba9-4bd2-ba8e-a59b44d533c8" providerId="ADAL" clId="{1B50F6AC-6D82-42B8-9CDD-A34CFB04A8CF}" dt="2023-12-26T15:31:00.781" v="80"/>
          <pc:sldLayoutMkLst>
            <pc:docMk/>
            <pc:sldMasterMk cId="0" sldId="2147484265"/>
            <pc:sldLayoutMk cId="3589937419" sldId="2147484331"/>
          </pc:sldLayoutMkLst>
          <pc:spChg chg="del">
            <ac:chgData name="Sharisse Candito" userId="bd54c711-4ba9-4bd2-ba8e-a59b44d533c8" providerId="ADAL" clId="{1B50F6AC-6D82-42B8-9CDD-A34CFB04A8CF}" dt="2023-12-26T15:31:00.781" v="80"/>
            <ac:spMkLst>
              <pc:docMk/>
              <pc:sldMasterMk cId="0" sldId="2147484265"/>
              <pc:sldLayoutMk cId="3589937419" sldId="2147484331"/>
              <ac:spMk id="5" creationId="{C223F6B3-6117-4F67-9D97-2B41AC138092}"/>
            </ac:spMkLst>
          </pc:spChg>
          <pc:spChg chg="del">
            <ac:chgData name="Sharisse Candito" userId="bd54c711-4ba9-4bd2-ba8e-a59b44d533c8" providerId="ADAL" clId="{1B50F6AC-6D82-42B8-9CDD-A34CFB04A8CF}" dt="2023-12-26T15:31:00.781" v="80"/>
            <ac:spMkLst>
              <pc:docMk/>
              <pc:sldMasterMk cId="0" sldId="2147484265"/>
              <pc:sldLayoutMk cId="3589937419" sldId="2147484331"/>
              <ac:spMk id="6" creationId="{4F0F3C10-B5DA-46BF-9317-94131DCFA49E}"/>
            </ac:spMkLst>
          </pc:spChg>
          <pc:spChg chg="del">
            <ac:chgData name="Sharisse Candito" userId="bd54c711-4ba9-4bd2-ba8e-a59b44d533c8" providerId="ADAL" clId="{1B50F6AC-6D82-42B8-9CDD-A34CFB04A8CF}" dt="2023-12-26T15:31:00.781" v="80"/>
            <ac:spMkLst>
              <pc:docMk/>
              <pc:sldMasterMk cId="0" sldId="2147484265"/>
              <pc:sldLayoutMk cId="3589937419" sldId="2147484331"/>
              <ac:spMk id="7" creationId="{BB880B78-2E2C-4F8B-B9CA-B62AD4C58C14}"/>
            </ac:spMkLst>
          </pc:spChg>
        </pc:sldLayoutChg>
        <pc:sldLayoutChg chg="delSp">
          <pc:chgData name="Sharisse Candito" userId="bd54c711-4ba9-4bd2-ba8e-a59b44d533c8" providerId="ADAL" clId="{1B50F6AC-6D82-42B8-9CDD-A34CFB04A8CF}" dt="2023-12-26T15:30:58.588" v="79"/>
          <pc:sldLayoutMkLst>
            <pc:docMk/>
            <pc:sldMasterMk cId="0" sldId="2147484265"/>
            <pc:sldLayoutMk cId="3277903129" sldId="2147484332"/>
          </pc:sldLayoutMkLst>
          <pc:spChg chg="del">
            <ac:chgData name="Sharisse Candito" userId="bd54c711-4ba9-4bd2-ba8e-a59b44d533c8" providerId="ADAL" clId="{1B50F6AC-6D82-42B8-9CDD-A34CFB04A8CF}" dt="2023-12-26T15:30:58.588" v="79"/>
            <ac:spMkLst>
              <pc:docMk/>
              <pc:sldMasterMk cId="0" sldId="2147484265"/>
              <pc:sldLayoutMk cId="3277903129" sldId="2147484332"/>
              <ac:spMk id="2" creationId="{D0ACF374-FEB7-44DD-A9FC-0877839E3448}"/>
            </ac:spMkLst>
          </pc:spChg>
          <pc:spChg chg="del">
            <ac:chgData name="Sharisse Candito" userId="bd54c711-4ba9-4bd2-ba8e-a59b44d533c8" providerId="ADAL" clId="{1B50F6AC-6D82-42B8-9CDD-A34CFB04A8CF}" dt="2023-12-26T15:30:58.588" v="79"/>
            <ac:spMkLst>
              <pc:docMk/>
              <pc:sldMasterMk cId="0" sldId="2147484265"/>
              <pc:sldLayoutMk cId="3277903129" sldId="2147484332"/>
              <ac:spMk id="3" creationId="{5C77F79A-F426-47B9-A446-BD64BAE0FC99}"/>
            </ac:spMkLst>
          </pc:spChg>
          <pc:spChg chg="del">
            <ac:chgData name="Sharisse Candito" userId="bd54c711-4ba9-4bd2-ba8e-a59b44d533c8" providerId="ADAL" clId="{1B50F6AC-6D82-42B8-9CDD-A34CFB04A8CF}" dt="2023-12-26T15:30:58.588" v="79"/>
            <ac:spMkLst>
              <pc:docMk/>
              <pc:sldMasterMk cId="0" sldId="2147484265"/>
              <pc:sldLayoutMk cId="3277903129" sldId="2147484332"/>
              <ac:spMk id="4" creationId="{1752FD8A-F021-4583-B4E6-A97B58B39211}"/>
            </ac:spMkLst>
          </pc:spChg>
        </pc:sldLayoutChg>
        <pc:sldLayoutChg chg="delSp">
          <pc:chgData name="Sharisse Candito" userId="bd54c711-4ba9-4bd2-ba8e-a59b44d533c8" providerId="ADAL" clId="{1B50F6AC-6D82-42B8-9CDD-A34CFB04A8CF}" dt="2023-12-26T15:30:56.420" v="78"/>
          <pc:sldLayoutMkLst>
            <pc:docMk/>
            <pc:sldMasterMk cId="0" sldId="2147484265"/>
            <pc:sldLayoutMk cId="2685658435" sldId="2147484333"/>
          </pc:sldLayoutMkLst>
          <pc:spChg chg="del">
            <ac:chgData name="Sharisse Candito" userId="bd54c711-4ba9-4bd2-ba8e-a59b44d533c8" providerId="ADAL" clId="{1B50F6AC-6D82-42B8-9CDD-A34CFB04A8CF}" dt="2023-12-26T15:30:56.420" v="78"/>
            <ac:spMkLst>
              <pc:docMk/>
              <pc:sldMasterMk cId="0" sldId="2147484265"/>
              <pc:sldLayoutMk cId="2685658435" sldId="2147484333"/>
              <ac:spMk id="3" creationId="{3A6CB6F6-90E4-40D6-B2C0-4C23419FF07A}"/>
            </ac:spMkLst>
          </pc:spChg>
          <pc:spChg chg="del">
            <ac:chgData name="Sharisse Candito" userId="bd54c711-4ba9-4bd2-ba8e-a59b44d533c8" providerId="ADAL" clId="{1B50F6AC-6D82-42B8-9CDD-A34CFB04A8CF}" dt="2023-12-26T15:30:56.420" v="78"/>
            <ac:spMkLst>
              <pc:docMk/>
              <pc:sldMasterMk cId="0" sldId="2147484265"/>
              <pc:sldLayoutMk cId="2685658435" sldId="2147484333"/>
              <ac:spMk id="4" creationId="{9F7AAFD6-7626-4275-88E0-F871081EBDF0}"/>
            </ac:spMkLst>
          </pc:spChg>
          <pc:spChg chg="del">
            <ac:chgData name="Sharisse Candito" userId="bd54c711-4ba9-4bd2-ba8e-a59b44d533c8" providerId="ADAL" clId="{1B50F6AC-6D82-42B8-9CDD-A34CFB04A8CF}" dt="2023-12-26T15:30:56.420" v="78"/>
            <ac:spMkLst>
              <pc:docMk/>
              <pc:sldMasterMk cId="0" sldId="2147484265"/>
              <pc:sldLayoutMk cId="2685658435" sldId="2147484333"/>
              <ac:spMk id="5" creationId="{2CD50369-C2B6-439A-90D2-247CD4F45913}"/>
            </ac:spMkLst>
          </pc:spChg>
        </pc:sldLayoutChg>
        <pc:sldLayoutChg chg="delSp">
          <pc:chgData name="Sharisse Candito" userId="bd54c711-4ba9-4bd2-ba8e-a59b44d533c8" providerId="ADAL" clId="{1B50F6AC-6D82-42B8-9CDD-A34CFB04A8CF}" dt="2023-12-26T15:30:52.757" v="77"/>
          <pc:sldLayoutMkLst>
            <pc:docMk/>
            <pc:sldMasterMk cId="0" sldId="2147484265"/>
            <pc:sldLayoutMk cId="1947467876" sldId="2147484334"/>
          </pc:sldLayoutMkLst>
          <pc:spChg chg="del">
            <ac:chgData name="Sharisse Candito" userId="bd54c711-4ba9-4bd2-ba8e-a59b44d533c8" providerId="ADAL" clId="{1B50F6AC-6D82-42B8-9CDD-A34CFB04A8CF}" dt="2023-12-26T15:30:52.757" v="77"/>
            <ac:spMkLst>
              <pc:docMk/>
              <pc:sldMasterMk cId="0" sldId="2147484265"/>
              <pc:sldLayoutMk cId="1947467876" sldId="2147484334"/>
              <ac:spMk id="7" creationId="{7B8DC82B-DED8-4B02-8CBA-5F247962906F}"/>
            </ac:spMkLst>
          </pc:spChg>
          <pc:spChg chg="del">
            <ac:chgData name="Sharisse Candito" userId="bd54c711-4ba9-4bd2-ba8e-a59b44d533c8" providerId="ADAL" clId="{1B50F6AC-6D82-42B8-9CDD-A34CFB04A8CF}" dt="2023-12-26T15:30:52.757" v="77"/>
            <ac:spMkLst>
              <pc:docMk/>
              <pc:sldMasterMk cId="0" sldId="2147484265"/>
              <pc:sldLayoutMk cId="1947467876" sldId="2147484334"/>
              <ac:spMk id="8" creationId="{AC7317AD-CA97-44E5-A3B0-E2729268792D}"/>
            </ac:spMkLst>
          </pc:spChg>
          <pc:spChg chg="del">
            <ac:chgData name="Sharisse Candito" userId="bd54c711-4ba9-4bd2-ba8e-a59b44d533c8" providerId="ADAL" clId="{1B50F6AC-6D82-42B8-9CDD-A34CFB04A8CF}" dt="2023-12-26T15:30:52.757" v="77"/>
            <ac:spMkLst>
              <pc:docMk/>
              <pc:sldMasterMk cId="0" sldId="2147484265"/>
              <pc:sldLayoutMk cId="1947467876" sldId="2147484334"/>
              <ac:spMk id="9" creationId="{1F52363C-2085-4D40-983E-7777E69FF66D}"/>
            </ac:spMkLst>
          </pc:spChg>
        </pc:sldLayoutChg>
        <pc:sldLayoutChg chg="delSp">
          <pc:chgData name="Sharisse Candito" userId="bd54c711-4ba9-4bd2-ba8e-a59b44d533c8" providerId="ADAL" clId="{1B50F6AC-6D82-42B8-9CDD-A34CFB04A8CF}" dt="2023-12-26T15:30:47.348" v="76"/>
          <pc:sldLayoutMkLst>
            <pc:docMk/>
            <pc:sldMasterMk cId="0" sldId="2147484265"/>
            <pc:sldLayoutMk cId="1962380836" sldId="2147484335"/>
          </pc:sldLayoutMkLst>
          <pc:spChg chg="del">
            <ac:chgData name="Sharisse Candito" userId="bd54c711-4ba9-4bd2-ba8e-a59b44d533c8" providerId="ADAL" clId="{1B50F6AC-6D82-42B8-9CDD-A34CFB04A8CF}" dt="2023-12-26T15:30:47.348" v="76"/>
            <ac:spMkLst>
              <pc:docMk/>
              <pc:sldMasterMk cId="0" sldId="2147484265"/>
              <pc:sldLayoutMk cId="1962380836" sldId="2147484335"/>
              <ac:spMk id="5" creationId="{456E2522-51E8-4284-9CB8-878508DD4CE4}"/>
            </ac:spMkLst>
          </pc:spChg>
          <pc:spChg chg="del">
            <ac:chgData name="Sharisse Candito" userId="bd54c711-4ba9-4bd2-ba8e-a59b44d533c8" providerId="ADAL" clId="{1B50F6AC-6D82-42B8-9CDD-A34CFB04A8CF}" dt="2023-12-26T15:30:47.348" v="76"/>
            <ac:spMkLst>
              <pc:docMk/>
              <pc:sldMasterMk cId="0" sldId="2147484265"/>
              <pc:sldLayoutMk cId="1962380836" sldId="2147484335"/>
              <ac:spMk id="6" creationId="{31C1118D-A2F9-4333-AECE-DA558610782A}"/>
            </ac:spMkLst>
          </pc:spChg>
          <pc:spChg chg="del">
            <ac:chgData name="Sharisse Candito" userId="bd54c711-4ba9-4bd2-ba8e-a59b44d533c8" providerId="ADAL" clId="{1B50F6AC-6D82-42B8-9CDD-A34CFB04A8CF}" dt="2023-12-26T15:30:47.348" v="76"/>
            <ac:spMkLst>
              <pc:docMk/>
              <pc:sldMasterMk cId="0" sldId="2147484265"/>
              <pc:sldLayoutMk cId="1962380836" sldId="2147484335"/>
              <ac:spMk id="7" creationId="{15E84316-EB75-4395-A8FC-23723549D678}"/>
            </ac:spMkLst>
          </pc:spChg>
        </pc:sldLayoutChg>
        <pc:sldLayoutChg chg="delSp">
          <pc:chgData name="Sharisse Candito" userId="bd54c711-4ba9-4bd2-ba8e-a59b44d533c8" providerId="ADAL" clId="{1B50F6AC-6D82-42B8-9CDD-A34CFB04A8CF}" dt="2023-12-26T15:30:43.804" v="75"/>
          <pc:sldLayoutMkLst>
            <pc:docMk/>
            <pc:sldMasterMk cId="0" sldId="2147484265"/>
            <pc:sldLayoutMk cId="3486786501" sldId="2147484336"/>
          </pc:sldLayoutMkLst>
          <pc:spChg chg="del">
            <ac:chgData name="Sharisse Candito" userId="bd54c711-4ba9-4bd2-ba8e-a59b44d533c8" providerId="ADAL" clId="{1B50F6AC-6D82-42B8-9CDD-A34CFB04A8CF}" dt="2023-12-26T15:30:43.804" v="75"/>
            <ac:spMkLst>
              <pc:docMk/>
              <pc:sldMasterMk cId="0" sldId="2147484265"/>
              <pc:sldLayoutMk cId="3486786501" sldId="2147484336"/>
              <ac:spMk id="4" creationId="{14DE2605-1DAA-42DB-AC2A-170D4CF752E9}"/>
            </ac:spMkLst>
          </pc:spChg>
          <pc:spChg chg="del">
            <ac:chgData name="Sharisse Candito" userId="bd54c711-4ba9-4bd2-ba8e-a59b44d533c8" providerId="ADAL" clId="{1B50F6AC-6D82-42B8-9CDD-A34CFB04A8CF}" dt="2023-12-26T15:30:43.804" v="75"/>
            <ac:spMkLst>
              <pc:docMk/>
              <pc:sldMasterMk cId="0" sldId="2147484265"/>
              <pc:sldLayoutMk cId="3486786501" sldId="2147484336"/>
              <ac:spMk id="5" creationId="{A7F5A103-0C51-4569-A45F-C221797C6F5D}"/>
            </ac:spMkLst>
          </pc:spChg>
          <pc:spChg chg="del">
            <ac:chgData name="Sharisse Candito" userId="bd54c711-4ba9-4bd2-ba8e-a59b44d533c8" providerId="ADAL" clId="{1B50F6AC-6D82-42B8-9CDD-A34CFB04A8CF}" dt="2023-12-26T15:30:43.804" v="75"/>
            <ac:spMkLst>
              <pc:docMk/>
              <pc:sldMasterMk cId="0" sldId="2147484265"/>
              <pc:sldLayoutMk cId="3486786501" sldId="2147484336"/>
              <ac:spMk id="6" creationId="{2963CEB6-9296-4B5A-831A-1EC70DBA27A3}"/>
            </ac:spMkLst>
          </pc:spChg>
        </pc:sldLayoutChg>
        <pc:sldLayoutChg chg="delSp">
          <pc:chgData name="Sharisse Candito" userId="bd54c711-4ba9-4bd2-ba8e-a59b44d533c8" providerId="ADAL" clId="{1B50F6AC-6D82-42B8-9CDD-A34CFB04A8CF}" dt="2023-12-26T15:30:40.597" v="74" actId="478"/>
          <pc:sldLayoutMkLst>
            <pc:docMk/>
            <pc:sldMasterMk cId="0" sldId="2147484265"/>
            <pc:sldLayoutMk cId="2787171148" sldId="2147484337"/>
          </pc:sldLayoutMkLst>
          <pc:spChg chg="del">
            <ac:chgData name="Sharisse Candito" userId="bd54c711-4ba9-4bd2-ba8e-a59b44d533c8" providerId="ADAL" clId="{1B50F6AC-6D82-42B8-9CDD-A34CFB04A8CF}" dt="2023-12-26T15:30:36.447" v="72" actId="478"/>
            <ac:spMkLst>
              <pc:docMk/>
              <pc:sldMasterMk cId="0" sldId="2147484265"/>
              <pc:sldLayoutMk cId="2787171148" sldId="2147484337"/>
              <ac:spMk id="4" creationId="{63FBD887-C055-446C-9808-47AF598CE134}"/>
            </ac:spMkLst>
          </pc:spChg>
          <pc:spChg chg="del">
            <ac:chgData name="Sharisse Candito" userId="bd54c711-4ba9-4bd2-ba8e-a59b44d533c8" providerId="ADAL" clId="{1B50F6AC-6D82-42B8-9CDD-A34CFB04A8CF}" dt="2023-12-26T15:30:39.405" v="73" actId="478"/>
            <ac:spMkLst>
              <pc:docMk/>
              <pc:sldMasterMk cId="0" sldId="2147484265"/>
              <pc:sldLayoutMk cId="2787171148" sldId="2147484337"/>
              <ac:spMk id="5" creationId="{8C30AF62-6152-4647-B506-EC0E289CBBE1}"/>
            </ac:spMkLst>
          </pc:spChg>
          <pc:spChg chg="del">
            <ac:chgData name="Sharisse Candito" userId="bd54c711-4ba9-4bd2-ba8e-a59b44d533c8" providerId="ADAL" clId="{1B50F6AC-6D82-42B8-9CDD-A34CFB04A8CF}" dt="2023-12-26T15:30:40.597" v="74" actId="478"/>
            <ac:spMkLst>
              <pc:docMk/>
              <pc:sldMasterMk cId="0" sldId="2147484265"/>
              <pc:sldLayoutMk cId="2787171148" sldId="2147484337"/>
              <ac:spMk id="6" creationId="{D21F3BBF-E5A7-4C91-A8C6-AE03EF4E4E56}"/>
            </ac:spMkLst>
          </pc:spChg>
        </pc:sldLayoutChg>
        <pc:sldLayoutChg chg="delSp">
          <pc:chgData name="Sharisse Candito" userId="bd54c711-4ba9-4bd2-ba8e-a59b44d533c8" providerId="ADAL" clId="{1B50F6AC-6D82-42B8-9CDD-A34CFB04A8CF}" dt="2023-12-26T15:30:33.640" v="71" actId="478"/>
          <pc:sldLayoutMkLst>
            <pc:docMk/>
            <pc:sldMasterMk cId="0" sldId="2147484265"/>
            <pc:sldLayoutMk cId="668722792" sldId="2147484338"/>
          </pc:sldLayoutMkLst>
          <pc:spChg chg="del">
            <ac:chgData name="Sharisse Candito" userId="bd54c711-4ba9-4bd2-ba8e-a59b44d533c8" providerId="ADAL" clId="{1B50F6AC-6D82-42B8-9CDD-A34CFB04A8CF}" dt="2023-12-26T15:30:30.630" v="69" actId="478"/>
            <ac:spMkLst>
              <pc:docMk/>
              <pc:sldMasterMk cId="0" sldId="2147484265"/>
              <pc:sldLayoutMk cId="668722792" sldId="2147484338"/>
              <ac:spMk id="4" creationId="{0654CFAB-F886-41EE-8DDC-4264960A516D}"/>
            </ac:spMkLst>
          </pc:spChg>
          <pc:spChg chg="del">
            <ac:chgData name="Sharisse Candito" userId="bd54c711-4ba9-4bd2-ba8e-a59b44d533c8" providerId="ADAL" clId="{1B50F6AC-6D82-42B8-9CDD-A34CFB04A8CF}" dt="2023-12-26T15:30:32.151" v="70" actId="478"/>
            <ac:spMkLst>
              <pc:docMk/>
              <pc:sldMasterMk cId="0" sldId="2147484265"/>
              <pc:sldLayoutMk cId="668722792" sldId="2147484338"/>
              <ac:spMk id="5" creationId="{5998369E-EB6E-4B36-951E-F1DBB5B1D364}"/>
            </ac:spMkLst>
          </pc:spChg>
          <pc:spChg chg="del">
            <ac:chgData name="Sharisse Candito" userId="bd54c711-4ba9-4bd2-ba8e-a59b44d533c8" providerId="ADAL" clId="{1B50F6AC-6D82-42B8-9CDD-A34CFB04A8CF}" dt="2023-12-26T15:30:33.640" v="71" actId="478"/>
            <ac:spMkLst>
              <pc:docMk/>
              <pc:sldMasterMk cId="0" sldId="2147484265"/>
              <pc:sldLayoutMk cId="668722792" sldId="2147484338"/>
              <ac:spMk id="6" creationId="{1A64B3ED-6BEC-4DEE-B13A-D7161F6B4FB8}"/>
            </ac:spMkLst>
          </pc:spChg>
        </pc:sldLayoutChg>
      </pc:sldMasterChg>
      <pc:sldMasterChg chg="delSp modSldLayout">
        <pc:chgData name="Sharisse Candito" userId="bd54c711-4ba9-4bd2-ba8e-a59b44d533c8" providerId="ADAL" clId="{1B50F6AC-6D82-42B8-9CDD-A34CFB04A8CF}" dt="2023-12-26T15:36:23.933" v="101"/>
        <pc:sldMasterMkLst>
          <pc:docMk/>
          <pc:sldMasterMk cId="0" sldId="2147484277"/>
        </pc:sldMasterMkLst>
        <pc:spChg chg="del">
          <ac:chgData name="Sharisse Candito" userId="bd54c711-4ba9-4bd2-ba8e-a59b44d533c8" providerId="ADAL" clId="{1B50F6AC-6D82-42B8-9CDD-A34CFB04A8CF}" dt="2023-12-26T15:31:23.173" v="84" actId="478"/>
          <ac:spMkLst>
            <pc:docMk/>
            <pc:sldMasterMk cId="0" sldId="2147484277"/>
            <ac:spMk id="4" creationId="{897B4711-1FCD-4074-9067-40F8CE54D031}"/>
          </ac:spMkLst>
        </pc:spChg>
        <pc:spChg chg="del">
          <ac:chgData name="Sharisse Candito" userId="bd54c711-4ba9-4bd2-ba8e-a59b44d533c8" providerId="ADAL" clId="{1B50F6AC-6D82-42B8-9CDD-A34CFB04A8CF}" dt="2023-12-26T15:31:24.672" v="85" actId="478"/>
          <ac:spMkLst>
            <pc:docMk/>
            <pc:sldMasterMk cId="0" sldId="2147484277"/>
            <ac:spMk id="5" creationId="{9E0BF80E-3C6D-4B8C-8F1A-BDE794CA5B20}"/>
          </ac:spMkLst>
        </pc:spChg>
        <pc:spChg chg="del">
          <ac:chgData name="Sharisse Candito" userId="bd54c711-4ba9-4bd2-ba8e-a59b44d533c8" providerId="ADAL" clId="{1B50F6AC-6D82-42B8-9CDD-A34CFB04A8CF}" dt="2023-12-26T15:31:26.135" v="86" actId="478"/>
          <ac:spMkLst>
            <pc:docMk/>
            <pc:sldMasterMk cId="0" sldId="2147484277"/>
            <ac:spMk id="6" creationId="{49ADDD24-55F7-463B-8215-97C4490B2F10}"/>
          </ac:spMkLst>
        </pc:spChg>
        <pc:sldLayoutChg chg="delSp">
          <pc:chgData name="Sharisse Candito" userId="bd54c711-4ba9-4bd2-ba8e-a59b44d533c8" providerId="ADAL" clId="{1B50F6AC-6D82-42B8-9CDD-A34CFB04A8CF}" dt="2023-12-26T15:36:23.933" v="101"/>
          <pc:sldLayoutMkLst>
            <pc:docMk/>
            <pc:sldMasterMk cId="0" sldId="2147484277"/>
            <pc:sldLayoutMk cId="2695241333" sldId="2147484339"/>
          </pc:sldLayoutMkLst>
          <pc:spChg chg="del">
            <ac:chgData name="Sharisse Candito" userId="bd54c711-4ba9-4bd2-ba8e-a59b44d533c8" providerId="ADAL" clId="{1B50F6AC-6D82-42B8-9CDD-A34CFB04A8CF}" dt="2023-12-26T15:36:23.933" v="101"/>
            <ac:spMkLst>
              <pc:docMk/>
              <pc:sldMasterMk cId="0" sldId="2147484277"/>
              <pc:sldLayoutMk cId="2695241333" sldId="2147484339"/>
              <ac:spMk id="4" creationId="{51517CCD-5308-4AF8-BE13-F9471FB5DD12}"/>
            </ac:spMkLst>
          </pc:spChg>
          <pc:spChg chg="del">
            <ac:chgData name="Sharisse Candito" userId="bd54c711-4ba9-4bd2-ba8e-a59b44d533c8" providerId="ADAL" clId="{1B50F6AC-6D82-42B8-9CDD-A34CFB04A8CF}" dt="2023-12-26T15:36:23.933" v="101"/>
            <ac:spMkLst>
              <pc:docMk/>
              <pc:sldMasterMk cId="0" sldId="2147484277"/>
              <pc:sldLayoutMk cId="2695241333" sldId="2147484339"/>
              <ac:spMk id="5" creationId="{18265597-D5DA-4A9C-B551-66268A04FB44}"/>
            </ac:spMkLst>
          </pc:spChg>
          <pc:spChg chg="del">
            <ac:chgData name="Sharisse Candito" userId="bd54c711-4ba9-4bd2-ba8e-a59b44d533c8" providerId="ADAL" clId="{1B50F6AC-6D82-42B8-9CDD-A34CFB04A8CF}" dt="2023-12-26T15:36:23.933" v="101"/>
            <ac:spMkLst>
              <pc:docMk/>
              <pc:sldMasterMk cId="0" sldId="2147484277"/>
              <pc:sldLayoutMk cId="2695241333" sldId="2147484339"/>
              <ac:spMk id="6" creationId="{AA369890-7C3D-4E35-B53D-9A3EB82088A0}"/>
            </ac:spMkLst>
          </pc:spChg>
        </pc:sldLayoutChg>
        <pc:sldLayoutChg chg="delSp">
          <pc:chgData name="Sharisse Candito" userId="bd54c711-4ba9-4bd2-ba8e-a59b44d533c8" providerId="ADAL" clId="{1B50F6AC-6D82-42B8-9CDD-A34CFB04A8CF}" dt="2023-12-26T15:36:21.740" v="100"/>
          <pc:sldLayoutMkLst>
            <pc:docMk/>
            <pc:sldMasterMk cId="0" sldId="2147484277"/>
            <pc:sldLayoutMk cId="3582706205" sldId="2147484340"/>
          </pc:sldLayoutMkLst>
          <pc:spChg chg="del">
            <ac:chgData name="Sharisse Candito" userId="bd54c711-4ba9-4bd2-ba8e-a59b44d533c8" providerId="ADAL" clId="{1B50F6AC-6D82-42B8-9CDD-A34CFB04A8CF}" dt="2023-12-26T15:36:21.740" v="100"/>
            <ac:spMkLst>
              <pc:docMk/>
              <pc:sldMasterMk cId="0" sldId="2147484277"/>
              <pc:sldLayoutMk cId="3582706205" sldId="2147484340"/>
              <ac:spMk id="4" creationId="{B0089430-3ABF-4A47-B4EE-7CC4B74BD39D}"/>
            </ac:spMkLst>
          </pc:spChg>
          <pc:spChg chg="del">
            <ac:chgData name="Sharisse Candito" userId="bd54c711-4ba9-4bd2-ba8e-a59b44d533c8" providerId="ADAL" clId="{1B50F6AC-6D82-42B8-9CDD-A34CFB04A8CF}" dt="2023-12-26T15:36:21.740" v="100"/>
            <ac:spMkLst>
              <pc:docMk/>
              <pc:sldMasterMk cId="0" sldId="2147484277"/>
              <pc:sldLayoutMk cId="3582706205" sldId="2147484340"/>
              <ac:spMk id="5" creationId="{6D8B425E-3110-47EF-9260-7A0B5CA77AE6}"/>
            </ac:spMkLst>
          </pc:spChg>
          <pc:spChg chg="del">
            <ac:chgData name="Sharisse Candito" userId="bd54c711-4ba9-4bd2-ba8e-a59b44d533c8" providerId="ADAL" clId="{1B50F6AC-6D82-42B8-9CDD-A34CFB04A8CF}" dt="2023-12-26T15:36:21.740" v="100"/>
            <ac:spMkLst>
              <pc:docMk/>
              <pc:sldMasterMk cId="0" sldId="2147484277"/>
              <pc:sldLayoutMk cId="3582706205" sldId="2147484340"/>
              <ac:spMk id="6" creationId="{7053DB0C-16E9-493F-9500-98DDA88F1872}"/>
            </ac:spMkLst>
          </pc:spChg>
        </pc:sldLayoutChg>
        <pc:sldLayoutChg chg="delSp">
          <pc:chgData name="Sharisse Candito" userId="bd54c711-4ba9-4bd2-ba8e-a59b44d533c8" providerId="ADAL" clId="{1B50F6AC-6D82-42B8-9CDD-A34CFB04A8CF}" dt="2023-12-26T15:31:56.395" v="99"/>
          <pc:sldLayoutMkLst>
            <pc:docMk/>
            <pc:sldMasterMk cId="0" sldId="2147484277"/>
            <pc:sldLayoutMk cId="1200919300" sldId="2147484341"/>
          </pc:sldLayoutMkLst>
          <pc:spChg chg="del">
            <ac:chgData name="Sharisse Candito" userId="bd54c711-4ba9-4bd2-ba8e-a59b44d533c8" providerId="ADAL" clId="{1B50F6AC-6D82-42B8-9CDD-A34CFB04A8CF}" dt="2023-12-26T15:31:56.395" v="99"/>
            <ac:spMkLst>
              <pc:docMk/>
              <pc:sldMasterMk cId="0" sldId="2147484277"/>
              <pc:sldLayoutMk cId="1200919300" sldId="2147484341"/>
              <ac:spMk id="5" creationId="{1C9CFDEE-3E74-4F98-9000-1FACB135B451}"/>
            </ac:spMkLst>
          </pc:spChg>
          <pc:spChg chg="del">
            <ac:chgData name="Sharisse Candito" userId="bd54c711-4ba9-4bd2-ba8e-a59b44d533c8" providerId="ADAL" clId="{1B50F6AC-6D82-42B8-9CDD-A34CFB04A8CF}" dt="2023-12-26T15:31:56.395" v="99"/>
            <ac:spMkLst>
              <pc:docMk/>
              <pc:sldMasterMk cId="0" sldId="2147484277"/>
              <pc:sldLayoutMk cId="1200919300" sldId="2147484341"/>
              <ac:spMk id="6" creationId="{AFCA093C-5857-467C-B137-524C2DE9306B}"/>
            </ac:spMkLst>
          </pc:spChg>
          <pc:spChg chg="del">
            <ac:chgData name="Sharisse Candito" userId="bd54c711-4ba9-4bd2-ba8e-a59b44d533c8" providerId="ADAL" clId="{1B50F6AC-6D82-42B8-9CDD-A34CFB04A8CF}" dt="2023-12-26T15:31:56.395" v="99"/>
            <ac:spMkLst>
              <pc:docMk/>
              <pc:sldMasterMk cId="0" sldId="2147484277"/>
              <pc:sldLayoutMk cId="1200919300" sldId="2147484341"/>
              <ac:spMk id="7" creationId="{37E4FEA2-531D-4090-B0A4-6F13D809027A}"/>
            </ac:spMkLst>
          </pc:spChg>
        </pc:sldLayoutChg>
        <pc:sldLayoutChg chg="delSp">
          <pc:chgData name="Sharisse Candito" userId="bd54c711-4ba9-4bd2-ba8e-a59b44d533c8" providerId="ADAL" clId="{1B50F6AC-6D82-42B8-9CDD-A34CFB04A8CF}" dt="2023-12-26T15:31:53.147" v="98"/>
          <pc:sldLayoutMkLst>
            <pc:docMk/>
            <pc:sldMasterMk cId="0" sldId="2147484277"/>
            <pc:sldLayoutMk cId="1463112324" sldId="2147484342"/>
          </pc:sldLayoutMkLst>
          <pc:spChg chg="del">
            <ac:chgData name="Sharisse Candito" userId="bd54c711-4ba9-4bd2-ba8e-a59b44d533c8" providerId="ADAL" clId="{1B50F6AC-6D82-42B8-9CDD-A34CFB04A8CF}" dt="2023-12-26T15:31:53.147" v="98"/>
            <ac:spMkLst>
              <pc:docMk/>
              <pc:sldMasterMk cId="0" sldId="2147484277"/>
              <pc:sldLayoutMk cId="1463112324" sldId="2147484342"/>
              <ac:spMk id="5" creationId="{4C82DE7E-8CF2-4CAF-9B68-4BC96A45F986}"/>
            </ac:spMkLst>
          </pc:spChg>
          <pc:spChg chg="del">
            <ac:chgData name="Sharisse Candito" userId="bd54c711-4ba9-4bd2-ba8e-a59b44d533c8" providerId="ADAL" clId="{1B50F6AC-6D82-42B8-9CDD-A34CFB04A8CF}" dt="2023-12-26T15:31:53.147" v="98"/>
            <ac:spMkLst>
              <pc:docMk/>
              <pc:sldMasterMk cId="0" sldId="2147484277"/>
              <pc:sldLayoutMk cId="1463112324" sldId="2147484342"/>
              <ac:spMk id="6" creationId="{958460EA-78E1-4173-989B-BE777F8713EB}"/>
            </ac:spMkLst>
          </pc:spChg>
          <pc:spChg chg="del">
            <ac:chgData name="Sharisse Candito" userId="bd54c711-4ba9-4bd2-ba8e-a59b44d533c8" providerId="ADAL" clId="{1B50F6AC-6D82-42B8-9CDD-A34CFB04A8CF}" dt="2023-12-26T15:31:53.147" v="98"/>
            <ac:spMkLst>
              <pc:docMk/>
              <pc:sldMasterMk cId="0" sldId="2147484277"/>
              <pc:sldLayoutMk cId="1463112324" sldId="2147484342"/>
              <ac:spMk id="7" creationId="{ABF38BEA-C914-442F-9F93-B64E18361683}"/>
            </ac:spMkLst>
          </pc:spChg>
        </pc:sldLayoutChg>
        <pc:sldLayoutChg chg="addSp delSp modSp">
          <pc:chgData name="Sharisse Candito" userId="bd54c711-4ba9-4bd2-ba8e-a59b44d533c8" providerId="ADAL" clId="{1B50F6AC-6D82-42B8-9CDD-A34CFB04A8CF}" dt="2023-12-26T15:31:50.219" v="97"/>
          <pc:sldLayoutMkLst>
            <pc:docMk/>
            <pc:sldMasterMk cId="0" sldId="2147484277"/>
            <pc:sldLayoutMk cId="2001404578" sldId="2147484343"/>
          </pc:sldLayoutMkLst>
          <pc:spChg chg="del">
            <ac:chgData name="Sharisse Candito" userId="bd54c711-4ba9-4bd2-ba8e-a59b44d533c8" providerId="ADAL" clId="{1B50F6AC-6D82-42B8-9CDD-A34CFB04A8CF}" dt="2023-12-26T15:31:49.349" v="96"/>
            <ac:spMkLst>
              <pc:docMk/>
              <pc:sldMasterMk cId="0" sldId="2147484277"/>
              <pc:sldLayoutMk cId="2001404578" sldId="2147484343"/>
              <ac:spMk id="2" creationId="{77FF8C30-75DE-4B8C-B693-7BBD28905E7A}"/>
            </ac:spMkLst>
          </pc:spChg>
          <pc:spChg chg="del">
            <ac:chgData name="Sharisse Candito" userId="bd54c711-4ba9-4bd2-ba8e-a59b44d533c8" providerId="ADAL" clId="{1B50F6AC-6D82-42B8-9CDD-A34CFB04A8CF}" dt="2023-12-26T15:31:49.349" v="96"/>
            <ac:spMkLst>
              <pc:docMk/>
              <pc:sldMasterMk cId="0" sldId="2147484277"/>
              <pc:sldLayoutMk cId="2001404578" sldId="2147484343"/>
              <ac:spMk id="3" creationId="{F9639C5C-0974-411E-9647-960EFA0965D9}"/>
            </ac:spMkLst>
          </pc:spChg>
          <pc:spChg chg="del">
            <ac:chgData name="Sharisse Candito" userId="bd54c711-4ba9-4bd2-ba8e-a59b44d533c8" providerId="ADAL" clId="{1B50F6AC-6D82-42B8-9CDD-A34CFB04A8CF}" dt="2023-12-26T15:31:49.349" v="96"/>
            <ac:spMkLst>
              <pc:docMk/>
              <pc:sldMasterMk cId="0" sldId="2147484277"/>
              <pc:sldLayoutMk cId="2001404578" sldId="2147484343"/>
              <ac:spMk id="4" creationId="{51C63571-6B0F-45F8-A6C4-E24C56B04141}"/>
            </ac:spMkLst>
          </pc:spChg>
          <pc:spChg chg="add mod">
            <ac:chgData name="Sharisse Candito" userId="bd54c711-4ba9-4bd2-ba8e-a59b44d533c8" providerId="ADAL" clId="{1B50F6AC-6D82-42B8-9CDD-A34CFB04A8CF}" dt="2023-12-26T15:31:50.219" v="97"/>
            <ac:spMkLst>
              <pc:docMk/>
              <pc:sldMasterMk cId="0" sldId="2147484277"/>
              <pc:sldLayoutMk cId="2001404578" sldId="2147484343"/>
              <ac:spMk id="5" creationId="{F41FD878-3A99-4AFB-A31F-ABBDE3050AA9}"/>
            </ac:spMkLst>
          </pc:spChg>
        </pc:sldLayoutChg>
        <pc:sldLayoutChg chg="delSp">
          <pc:chgData name="Sharisse Candito" userId="bd54c711-4ba9-4bd2-ba8e-a59b44d533c8" providerId="ADAL" clId="{1B50F6AC-6D82-42B8-9CDD-A34CFB04A8CF}" dt="2023-12-26T15:31:46.260" v="95"/>
          <pc:sldLayoutMkLst>
            <pc:docMk/>
            <pc:sldMasterMk cId="0" sldId="2147484277"/>
            <pc:sldLayoutMk cId="3135549443" sldId="2147484344"/>
          </pc:sldLayoutMkLst>
          <pc:spChg chg="del">
            <ac:chgData name="Sharisse Candito" userId="bd54c711-4ba9-4bd2-ba8e-a59b44d533c8" providerId="ADAL" clId="{1B50F6AC-6D82-42B8-9CDD-A34CFB04A8CF}" dt="2023-12-26T15:31:46.260" v="95"/>
            <ac:spMkLst>
              <pc:docMk/>
              <pc:sldMasterMk cId="0" sldId="2147484277"/>
              <pc:sldLayoutMk cId="3135549443" sldId="2147484344"/>
              <ac:spMk id="3" creationId="{24D4F968-0877-4FC6-B0C8-3F02D52D762B}"/>
            </ac:spMkLst>
          </pc:spChg>
          <pc:spChg chg="del">
            <ac:chgData name="Sharisse Candito" userId="bd54c711-4ba9-4bd2-ba8e-a59b44d533c8" providerId="ADAL" clId="{1B50F6AC-6D82-42B8-9CDD-A34CFB04A8CF}" dt="2023-12-26T15:31:46.260" v="95"/>
            <ac:spMkLst>
              <pc:docMk/>
              <pc:sldMasterMk cId="0" sldId="2147484277"/>
              <pc:sldLayoutMk cId="3135549443" sldId="2147484344"/>
              <ac:spMk id="4" creationId="{8383CAA4-8C4D-4F22-892D-1FA98DB15702}"/>
            </ac:spMkLst>
          </pc:spChg>
          <pc:spChg chg="del">
            <ac:chgData name="Sharisse Candito" userId="bd54c711-4ba9-4bd2-ba8e-a59b44d533c8" providerId="ADAL" clId="{1B50F6AC-6D82-42B8-9CDD-A34CFB04A8CF}" dt="2023-12-26T15:31:46.260" v="95"/>
            <ac:spMkLst>
              <pc:docMk/>
              <pc:sldMasterMk cId="0" sldId="2147484277"/>
              <pc:sldLayoutMk cId="3135549443" sldId="2147484344"/>
              <ac:spMk id="5" creationId="{52813342-BF71-4954-8779-6D6919584B21}"/>
            </ac:spMkLst>
          </pc:spChg>
        </pc:sldLayoutChg>
        <pc:sldLayoutChg chg="delSp">
          <pc:chgData name="Sharisse Candito" userId="bd54c711-4ba9-4bd2-ba8e-a59b44d533c8" providerId="ADAL" clId="{1B50F6AC-6D82-42B8-9CDD-A34CFB04A8CF}" dt="2023-12-26T15:31:43.860" v="94"/>
          <pc:sldLayoutMkLst>
            <pc:docMk/>
            <pc:sldMasterMk cId="0" sldId="2147484277"/>
            <pc:sldLayoutMk cId="4035791690" sldId="2147484345"/>
          </pc:sldLayoutMkLst>
          <pc:spChg chg="del">
            <ac:chgData name="Sharisse Candito" userId="bd54c711-4ba9-4bd2-ba8e-a59b44d533c8" providerId="ADAL" clId="{1B50F6AC-6D82-42B8-9CDD-A34CFB04A8CF}" dt="2023-12-26T15:31:43.860" v="94"/>
            <ac:spMkLst>
              <pc:docMk/>
              <pc:sldMasterMk cId="0" sldId="2147484277"/>
              <pc:sldLayoutMk cId="4035791690" sldId="2147484345"/>
              <ac:spMk id="7" creationId="{00296C8A-F193-4724-B9E7-B9F0BCBAE087}"/>
            </ac:spMkLst>
          </pc:spChg>
          <pc:spChg chg="del">
            <ac:chgData name="Sharisse Candito" userId="bd54c711-4ba9-4bd2-ba8e-a59b44d533c8" providerId="ADAL" clId="{1B50F6AC-6D82-42B8-9CDD-A34CFB04A8CF}" dt="2023-12-26T15:31:43.860" v="94"/>
            <ac:spMkLst>
              <pc:docMk/>
              <pc:sldMasterMk cId="0" sldId="2147484277"/>
              <pc:sldLayoutMk cId="4035791690" sldId="2147484345"/>
              <ac:spMk id="8" creationId="{D83305EE-5C73-4B06-A152-30A0A2608839}"/>
            </ac:spMkLst>
          </pc:spChg>
          <pc:spChg chg="del">
            <ac:chgData name="Sharisse Candito" userId="bd54c711-4ba9-4bd2-ba8e-a59b44d533c8" providerId="ADAL" clId="{1B50F6AC-6D82-42B8-9CDD-A34CFB04A8CF}" dt="2023-12-26T15:31:43.860" v="94"/>
            <ac:spMkLst>
              <pc:docMk/>
              <pc:sldMasterMk cId="0" sldId="2147484277"/>
              <pc:sldLayoutMk cId="4035791690" sldId="2147484345"/>
              <ac:spMk id="9" creationId="{44C0888F-37AF-4814-8F3C-D89C5992CA43}"/>
            </ac:spMkLst>
          </pc:spChg>
        </pc:sldLayoutChg>
        <pc:sldLayoutChg chg="delSp">
          <pc:chgData name="Sharisse Candito" userId="bd54c711-4ba9-4bd2-ba8e-a59b44d533c8" providerId="ADAL" clId="{1B50F6AC-6D82-42B8-9CDD-A34CFB04A8CF}" dt="2023-12-26T15:31:41.316" v="93"/>
          <pc:sldLayoutMkLst>
            <pc:docMk/>
            <pc:sldMasterMk cId="0" sldId="2147484277"/>
            <pc:sldLayoutMk cId="2877481945" sldId="2147484346"/>
          </pc:sldLayoutMkLst>
          <pc:spChg chg="del">
            <ac:chgData name="Sharisse Candito" userId="bd54c711-4ba9-4bd2-ba8e-a59b44d533c8" providerId="ADAL" clId="{1B50F6AC-6D82-42B8-9CDD-A34CFB04A8CF}" dt="2023-12-26T15:31:41.316" v="93"/>
            <ac:spMkLst>
              <pc:docMk/>
              <pc:sldMasterMk cId="0" sldId="2147484277"/>
              <pc:sldLayoutMk cId="2877481945" sldId="2147484346"/>
              <ac:spMk id="5" creationId="{5477441F-3E35-4861-AE8D-324A37255580}"/>
            </ac:spMkLst>
          </pc:spChg>
          <pc:spChg chg="del">
            <ac:chgData name="Sharisse Candito" userId="bd54c711-4ba9-4bd2-ba8e-a59b44d533c8" providerId="ADAL" clId="{1B50F6AC-6D82-42B8-9CDD-A34CFB04A8CF}" dt="2023-12-26T15:31:41.316" v="93"/>
            <ac:spMkLst>
              <pc:docMk/>
              <pc:sldMasterMk cId="0" sldId="2147484277"/>
              <pc:sldLayoutMk cId="2877481945" sldId="2147484346"/>
              <ac:spMk id="6" creationId="{A656DA12-977E-492B-91A1-C22113FFA48C}"/>
            </ac:spMkLst>
          </pc:spChg>
          <pc:spChg chg="del">
            <ac:chgData name="Sharisse Candito" userId="bd54c711-4ba9-4bd2-ba8e-a59b44d533c8" providerId="ADAL" clId="{1B50F6AC-6D82-42B8-9CDD-A34CFB04A8CF}" dt="2023-12-26T15:31:41.316" v="93"/>
            <ac:spMkLst>
              <pc:docMk/>
              <pc:sldMasterMk cId="0" sldId="2147484277"/>
              <pc:sldLayoutMk cId="2877481945" sldId="2147484346"/>
              <ac:spMk id="7" creationId="{669EAC4B-B6A3-405F-9909-64C15D7C8508}"/>
            </ac:spMkLst>
          </pc:spChg>
        </pc:sldLayoutChg>
        <pc:sldLayoutChg chg="delSp modSp">
          <pc:chgData name="Sharisse Candito" userId="bd54c711-4ba9-4bd2-ba8e-a59b44d533c8" providerId="ADAL" clId="{1B50F6AC-6D82-42B8-9CDD-A34CFB04A8CF}" dt="2023-12-26T15:31:39.019" v="92" actId="1076"/>
          <pc:sldLayoutMkLst>
            <pc:docMk/>
            <pc:sldMasterMk cId="0" sldId="2147484277"/>
            <pc:sldLayoutMk cId="1565512765" sldId="2147484347"/>
          </pc:sldLayoutMkLst>
          <pc:spChg chg="mod">
            <ac:chgData name="Sharisse Candito" userId="bd54c711-4ba9-4bd2-ba8e-a59b44d533c8" providerId="ADAL" clId="{1B50F6AC-6D82-42B8-9CDD-A34CFB04A8CF}" dt="2023-12-26T15:31:39.019" v="92" actId="1076"/>
            <ac:spMkLst>
              <pc:docMk/>
              <pc:sldMasterMk cId="0" sldId="2147484277"/>
              <pc:sldLayoutMk cId="1565512765" sldId="2147484347"/>
              <ac:spMk id="2" creationId="{00000000-0000-0000-0000-000000000000}"/>
            </ac:spMkLst>
          </pc:spChg>
          <pc:spChg chg="mod">
            <ac:chgData name="Sharisse Candito" userId="bd54c711-4ba9-4bd2-ba8e-a59b44d533c8" providerId="ADAL" clId="{1B50F6AC-6D82-42B8-9CDD-A34CFB04A8CF}" dt="2023-12-26T15:31:34.875" v="90" actId="1076"/>
            <ac:spMkLst>
              <pc:docMk/>
              <pc:sldMasterMk cId="0" sldId="2147484277"/>
              <pc:sldLayoutMk cId="1565512765" sldId="2147484347"/>
              <ac:spMk id="3" creationId="{00000000-0000-0000-0000-000000000000}"/>
            </ac:spMkLst>
          </pc:spChg>
          <pc:spChg chg="del">
            <ac:chgData name="Sharisse Candito" userId="bd54c711-4ba9-4bd2-ba8e-a59b44d533c8" providerId="ADAL" clId="{1B50F6AC-6D82-42B8-9CDD-A34CFB04A8CF}" dt="2023-12-26T15:31:33.380" v="89"/>
            <ac:spMkLst>
              <pc:docMk/>
              <pc:sldMasterMk cId="0" sldId="2147484277"/>
              <pc:sldLayoutMk cId="1565512765" sldId="2147484347"/>
              <ac:spMk id="4" creationId="{1521466E-348B-46D0-8709-F5224DD3AE4E}"/>
            </ac:spMkLst>
          </pc:spChg>
          <pc:spChg chg="del">
            <ac:chgData name="Sharisse Candito" userId="bd54c711-4ba9-4bd2-ba8e-a59b44d533c8" providerId="ADAL" clId="{1B50F6AC-6D82-42B8-9CDD-A34CFB04A8CF}" dt="2023-12-26T15:31:33.380" v="89"/>
            <ac:spMkLst>
              <pc:docMk/>
              <pc:sldMasterMk cId="0" sldId="2147484277"/>
              <pc:sldLayoutMk cId="1565512765" sldId="2147484347"/>
              <ac:spMk id="5" creationId="{1AB52C5B-FF6E-4D0A-934E-69301474BD6A}"/>
            </ac:spMkLst>
          </pc:spChg>
          <pc:spChg chg="del">
            <ac:chgData name="Sharisse Candito" userId="bd54c711-4ba9-4bd2-ba8e-a59b44d533c8" providerId="ADAL" clId="{1B50F6AC-6D82-42B8-9CDD-A34CFB04A8CF}" dt="2023-12-26T15:31:33.380" v="89"/>
            <ac:spMkLst>
              <pc:docMk/>
              <pc:sldMasterMk cId="0" sldId="2147484277"/>
              <pc:sldLayoutMk cId="1565512765" sldId="2147484347"/>
              <ac:spMk id="6" creationId="{2CC21454-8CA9-4402-971C-7051F6671D31}"/>
            </ac:spMkLst>
          </pc:spChg>
        </pc:sldLayoutChg>
        <pc:sldLayoutChg chg="delSp">
          <pc:chgData name="Sharisse Candito" userId="bd54c711-4ba9-4bd2-ba8e-a59b44d533c8" providerId="ADAL" clId="{1B50F6AC-6D82-42B8-9CDD-A34CFB04A8CF}" dt="2023-12-26T15:31:30.956" v="88"/>
          <pc:sldLayoutMkLst>
            <pc:docMk/>
            <pc:sldMasterMk cId="0" sldId="2147484277"/>
            <pc:sldLayoutMk cId="3297503523" sldId="2147484348"/>
          </pc:sldLayoutMkLst>
          <pc:spChg chg="del">
            <ac:chgData name="Sharisse Candito" userId="bd54c711-4ba9-4bd2-ba8e-a59b44d533c8" providerId="ADAL" clId="{1B50F6AC-6D82-42B8-9CDD-A34CFB04A8CF}" dt="2023-12-26T15:31:30.956" v="88"/>
            <ac:spMkLst>
              <pc:docMk/>
              <pc:sldMasterMk cId="0" sldId="2147484277"/>
              <pc:sldLayoutMk cId="3297503523" sldId="2147484348"/>
              <ac:spMk id="4" creationId="{09FD107A-271E-486F-BB82-310F00FB3552}"/>
            </ac:spMkLst>
          </pc:spChg>
          <pc:spChg chg="del">
            <ac:chgData name="Sharisse Candito" userId="bd54c711-4ba9-4bd2-ba8e-a59b44d533c8" providerId="ADAL" clId="{1B50F6AC-6D82-42B8-9CDD-A34CFB04A8CF}" dt="2023-12-26T15:31:30.956" v="88"/>
            <ac:spMkLst>
              <pc:docMk/>
              <pc:sldMasterMk cId="0" sldId="2147484277"/>
              <pc:sldLayoutMk cId="3297503523" sldId="2147484348"/>
              <ac:spMk id="5" creationId="{FD979996-05A4-4DCF-8CDF-6311FCEA1FB6}"/>
            </ac:spMkLst>
          </pc:spChg>
          <pc:spChg chg="del">
            <ac:chgData name="Sharisse Candito" userId="bd54c711-4ba9-4bd2-ba8e-a59b44d533c8" providerId="ADAL" clId="{1B50F6AC-6D82-42B8-9CDD-A34CFB04A8CF}" dt="2023-12-26T15:31:30.956" v="88"/>
            <ac:spMkLst>
              <pc:docMk/>
              <pc:sldMasterMk cId="0" sldId="2147484277"/>
              <pc:sldLayoutMk cId="3297503523" sldId="2147484348"/>
              <ac:spMk id="6" creationId="{73BF791F-02BA-4280-9112-C586D7304CC3}"/>
            </ac:spMkLst>
          </pc:spChg>
        </pc:sldLayoutChg>
        <pc:sldLayoutChg chg="delSp">
          <pc:chgData name="Sharisse Candito" userId="bd54c711-4ba9-4bd2-ba8e-a59b44d533c8" providerId="ADAL" clId="{1B50F6AC-6D82-42B8-9CDD-A34CFB04A8CF}" dt="2023-12-26T15:31:29.076" v="87"/>
          <pc:sldLayoutMkLst>
            <pc:docMk/>
            <pc:sldMasterMk cId="0" sldId="2147484277"/>
            <pc:sldLayoutMk cId="3195153714" sldId="2147484349"/>
          </pc:sldLayoutMkLst>
          <pc:spChg chg="del">
            <ac:chgData name="Sharisse Candito" userId="bd54c711-4ba9-4bd2-ba8e-a59b44d533c8" providerId="ADAL" clId="{1B50F6AC-6D82-42B8-9CDD-A34CFB04A8CF}" dt="2023-12-26T15:31:29.076" v="87"/>
            <ac:spMkLst>
              <pc:docMk/>
              <pc:sldMasterMk cId="0" sldId="2147484277"/>
              <pc:sldLayoutMk cId="3195153714" sldId="2147484349"/>
              <ac:spMk id="4" creationId="{DB993C7F-B4BA-4651-8DA3-991851B3472C}"/>
            </ac:spMkLst>
          </pc:spChg>
          <pc:spChg chg="del">
            <ac:chgData name="Sharisse Candito" userId="bd54c711-4ba9-4bd2-ba8e-a59b44d533c8" providerId="ADAL" clId="{1B50F6AC-6D82-42B8-9CDD-A34CFB04A8CF}" dt="2023-12-26T15:31:29.076" v="87"/>
            <ac:spMkLst>
              <pc:docMk/>
              <pc:sldMasterMk cId="0" sldId="2147484277"/>
              <pc:sldLayoutMk cId="3195153714" sldId="2147484349"/>
              <ac:spMk id="5" creationId="{9356CD2F-0291-4FBD-B2EF-9F9488A6B890}"/>
            </ac:spMkLst>
          </pc:spChg>
          <pc:spChg chg="del">
            <ac:chgData name="Sharisse Candito" userId="bd54c711-4ba9-4bd2-ba8e-a59b44d533c8" providerId="ADAL" clId="{1B50F6AC-6D82-42B8-9CDD-A34CFB04A8CF}" dt="2023-12-26T15:31:29.076" v="87"/>
            <ac:spMkLst>
              <pc:docMk/>
              <pc:sldMasterMk cId="0" sldId="2147484277"/>
              <pc:sldLayoutMk cId="3195153714" sldId="2147484349"/>
              <ac:spMk id="6" creationId="{52B826FE-250D-4DB0-B0F5-37D37EEE47B1}"/>
            </ac:spMkLst>
          </pc:spChg>
        </pc:sldLayoutChg>
      </pc:sldMasterChg>
      <pc:sldMasterChg chg="delSp modSldLayout">
        <pc:chgData name="Sharisse Candito" userId="bd54c711-4ba9-4bd2-ba8e-a59b44d533c8" providerId="ADAL" clId="{1B50F6AC-6D82-42B8-9CDD-A34CFB04A8CF}" dt="2023-12-26T15:37:12.420" v="114"/>
        <pc:sldMasterMkLst>
          <pc:docMk/>
          <pc:sldMasterMk cId="0" sldId="2147484289"/>
        </pc:sldMasterMkLst>
        <pc:spChg chg="del">
          <ac:chgData name="Sharisse Candito" userId="bd54c711-4ba9-4bd2-ba8e-a59b44d533c8" providerId="ADAL" clId="{1B50F6AC-6D82-42B8-9CDD-A34CFB04A8CF}" dt="2023-12-26T15:36:35.545" v="102"/>
          <ac:spMkLst>
            <pc:docMk/>
            <pc:sldMasterMk cId="0" sldId="2147484289"/>
            <ac:spMk id="4" creationId="{5046FA27-3501-478C-B7BA-E80B8C661139}"/>
          </ac:spMkLst>
        </pc:spChg>
        <pc:spChg chg="del">
          <ac:chgData name="Sharisse Candito" userId="bd54c711-4ba9-4bd2-ba8e-a59b44d533c8" providerId="ADAL" clId="{1B50F6AC-6D82-42B8-9CDD-A34CFB04A8CF}" dt="2023-12-26T15:36:39.088" v="103"/>
          <ac:spMkLst>
            <pc:docMk/>
            <pc:sldMasterMk cId="0" sldId="2147484289"/>
            <ac:spMk id="5" creationId="{749C884B-3AB8-4E6F-BB77-1DE88D03FDC0}"/>
          </ac:spMkLst>
        </pc:spChg>
        <pc:spChg chg="del">
          <ac:chgData name="Sharisse Candito" userId="bd54c711-4ba9-4bd2-ba8e-a59b44d533c8" providerId="ADAL" clId="{1B50F6AC-6D82-42B8-9CDD-A34CFB04A8CF}" dt="2023-12-26T15:36:41.849" v="104"/>
          <ac:spMkLst>
            <pc:docMk/>
            <pc:sldMasterMk cId="0" sldId="2147484289"/>
            <ac:spMk id="6" creationId="{278C4403-0D53-4F22-8582-F46B3BFB3DA4}"/>
          </ac:spMkLst>
        </pc:spChg>
        <pc:sldLayoutChg chg="delSp modSp">
          <pc:chgData name="Sharisse Candito" userId="bd54c711-4ba9-4bd2-ba8e-a59b44d533c8" providerId="ADAL" clId="{1B50F6AC-6D82-42B8-9CDD-A34CFB04A8CF}" dt="2023-12-26T15:37:12.420" v="114"/>
          <pc:sldLayoutMkLst>
            <pc:docMk/>
            <pc:sldMasterMk cId="0" sldId="2147484289"/>
            <pc:sldLayoutMk cId="4210786143" sldId="2147484351"/>
          </pc:sldLayoutMkLst>
          <pc:spChg chg="del mod">
            <ac:chgData name="Sharisse Candito" userId="bd54c711-4ba9-4bd2-ba8e-a59b44d533c8" providerId="ADAL" clId="{1B50F6AC-6D82-42B8-9CDD-A34CFB04A8CF}" dt="2023-12-26T15:37:12.420" v="114"/>
            <ac:spMkLst>
              <pc:docMk/>
              <pc:sldMasterMk cId="0" sldId="2147484289"/>
              <pc:sldLayoutMk cId="4210786143" sldId="2147484351"/>
              <ac:spMk id="4" creationId="{CF8AB975-C406-48E8-A216-B4F813B07700}"/>
            </ac:spMkLst>
          </pc:spChg>
          <pc:spChg chg="del mod">
            <ac:chgData name="Sharisse Candito" userId="bd54c711-4ba9-4bd2-ba8e-a59b44d533c8" providerId="ADAL" clId="{1B50F6AC-6D82-42B8-9CDD-A34CFB04A8CF}" dt="2023-12-26T15:37:12.420" v="114"/>
            <ac:spMkLst>
              <pc:docMk/>
              <pc:sldMasterMk cId="0" sldId="2147484289"/>
              <pc:sldLayoutMk cId="4210786143" sldId="2147484351"/>
              <ac:spMk id="5" creationId="{51B61D34-5C89-4305-B18A-F87A24BE7295}"/>
            </ac:spMkLst>
          </pc:spChg>
          <pc:spChg chg="del mod">
            <ac:chgData name="Sharisse Candito" userId="bd54c711-4ba9-4bd2-ba8e-a59b44d533c8" providerId="ADAL" clId="{1B50F6AC-6D82-42B8-9CDD-A34CFB04A8CF}" dt="2023-12-26T15:37:12.420" v="114"/>
            <ac:spMkLst>
              <pc:docMk/>
              <pc:sldMasterMk cId="0" sldId="2147484289"/>
              <pc:sldLayoutMk cId="4210786143" sldId="2147484351"/>
              <ac:spMk id="6" creationId="{8E06CCDD-881E-407F-B0BA-04C613F37063}"/>
            </ac:spMkLst>
          </pc:spChg>
        </pc:sldLayoutChg>
        <pc:sldLayoutChg chg="delSp modSp">
          <pc:chgData name="Sharisse Candito" userId="bd54c711-4ba9-4bd2-ba8e-a59b44d533c8" providerId="ADAL" clId="{1B50F6AC-6D82-42B8-9CDD-A34CFB04A8CF}" dt="2023-12-26T15:37:09.477" v="113"/>
          <pc:sldLayoutMkLst>
            <pc:docMk/>
            <pc:sldMasterMk cId="0" sldId="2147484289"/>
            <pc:sldLayoutMk cId="2735696643" sldId="2147484352"/>
          </pc:sldLayoutMkLst>
          <pc:spChg chg="del mod">
            <ac:chgData name="Sharisse Candito" userId="bd54c711-4ba9-4bd2-ba8e-a59b44d533c8" providerId="ADAL" clId="{1B50F6AC-6D82-42B8-9CDD-A34CFB04A8CF}" dt="2023-12-26T15:37:09.477" v="113"/>
            <ac:spMkLst>
              <pc:docMk/>
              <pc:sldMasterMk cId="0" sldId="2147484289"/>
              <pc:sldLayoutMk cId="2735696643" sldId="2147484352"/>
              <ac:spMk id="5" creationId="{C21E26DC-F49F-45FC-AC40-7C663EC26EBF}"/>
            </ac:spMkLst>
          </pc:spChg>
          <pc:spChg chg="del mod">
            <ac:chgData name="Sharisse Candito" userId="bd54c711-4ba9-4bd2-ba8e-a59b44d533c8" providerId="ADAL" clId="{1B50F6AC-6D82-42B8-9CDD-A34CFB04A8CF}" dt="2023-12-26T15:37:09.477" v="113"/>
            <ac:spMkLst>
              <pc:docMk/>
              <pc:sldMasterMk cId="0" sldId="2147484289"/>
              <pc:sldLayoutMk cId="2735696643" sldId="2147484352"/>
              <ac:spMk id="6" creationId="{47098B92-48A3-4589-B8F4-C0FD80EAFA5F}"/>
            </ac:spMkLst>
          </pc:spChg>
          <pc:spChg chg="del mod">
            <ac:chgData name="Sharisse Candito" userId="bd54c711-4ba9-4bd2-ba8e-a59b44d533c8" providerId="ADAL" clId="{1B50F6AC-6D82-42B8-9CDD-A34CFB04A8CF}" dt="2023-12-26T15:37:09.477" v="113"/>
            <ac:spMkLst>
              <pc:docMk/>
              <pc:sldMasterMk cId="0" sldId="2147484289"/>
              <pc:sldLayoutMk cId="2735696643" sldId="2147484352"/>
              <ac:spMk id="7" creationId="{F343795A-2F2A-4723-B228-F7901D9F527E}"/>
            </ac:spMkLst>
          </pc:spChg>
        </pc:sldLayoutChg>
        <pc:sldLayoutChg chg="delSp modSp">
          <pc:chgData name="Sharisse Candito" userId="bd54c711-4ba9-4bd2-ba8e-a59b44d533c8" providerId="ADAL" clId="{1B50F6AC-6D82-42B8-9CDD-A34CFB04A8CF}" dt="2023-12-26T15:37:07.156" v="112"/>
          <pc:sldLayoutMkLst>
            <pc:docMk/>
            <pc:sldMasterMk cId="0" sldId="2147484289"/>
            <pc:sldLayoutMk cId="1122799351" sldId="2147484353"/>
          </pc:sldLayoutMkLst>
          <pc:spChg chg="del mod">
            <ac:chgData name="Sharisse Candito" userId="bd54c711-4ba9-4bd2-ba8e-a59b44d533c8" providerId="ADAL" clId="{1B50F6AC-6D82-42B8-9CDD-A34CFB04A8CF}" dt="2023-12-26T15:37:07.156" v="112"/>
            <ac:spMkLst>
              <pc:docMk/>
              <pc:sldMasterMk cId="0" sldId="2147484289"/>
              <pc:sldLayoutMk cId="1122799351" sldId="2147484353"/>
              <ac:spMk id="5" creationId="{99B70794-CAFE-41A5-87A9-20701F70BF45}"/>
            </ac:spMkLst>
          </pc:spChg>
          <pc:spChg chg="del mod">
            <ac:chgData name="Sharisse Candito" userId="bd54c711-4ba9-4bd2-ba8e-a59b44d533c8" providerId="ADAL" clId="{1B50F6AC-6D82-42B8-9CDD-A34CFB04A8CF}" dt="2023-12-26T15:37:07.156" v="112"/>
            <ac:spMkLst>
              <pc:docMk/>
              <pc:sldMasterMk cId="0" sldId="2147484289"/>
              <pc:sldLayoutMk cId="1122799351" sldId="2147484353"/>
              <ac:spMk id="6" creationId="{2207C510-244F-47AE-9918-0C328AC3215D}"/>
            </ac:spMkLst>
          </pc:spChg>
          <pc:spChg chg="del mod">
            <ac:chgData name="Sharisse Candito" userId="bd54c711-4ba9-4bd2-ba8e-a59b44d533c8" providerId="ADAL" clId="{1B50F6AC-6D82-42B8-9CDD-A34CFB04A8CF}" dt="2023-12-26T15:37:07.156" v="112"/>
            <ac:spMkLst>
              <pc:docMk/>
              <pc:sldMasterMk cId="0" sldId="2147484289"/>
              <pc:sldLayoutMk cId="1122799351" sldId="2147484353"/>
              <ac:spMk id="7" creationId="{03FAC88A-45AE-45E0-97BC-A58E7213CE43}"/>
            </ac:spMkLst>
          </pc:spChg>
        </pc:sldLayoutChg>
        <pc:sldLayoutChg chg="delSp modSp">
          <pc:chgData name="Sharisse Candito" userId="bd54c711-4ba9-4bd2-ba8e-a59b44d533c8" providerId="ADAL" clId="{1B50F6AC-6D82-42B8-9CDD-A34CFB04A8CF}" dt="2023-12-26T15:37:04.500" v="111"/>
          <pc:sldLayoutMkLst>
            <pc:docMk/>
            <pc:sldMasterMk cId="0" sldId="2147484289"/>
            <pc:sldLayoutMk cId="1247680485" sldId="2147484354"/>
          </pc:sldLayoutMkLst>
          <pc:spChg chg="del mod">
            <ac:chgData name="Sharisse Candito" userId="bd54c711-4ba9-4bd2-ba8e-a59b44d533c8" providerId="ADAL" clId="{1B50F6AC-6D82-42B8-9CDD-A34CFB04A8CF}" dt="2023-12-26T15:37:04.500" v="111"/>
            <ac:spMkLst>
              <pc:docMk/>
              <pc:sldMasterMk cId="0" sldId="2147484289"/>
              <pc:sldLayoutMk cId="1247680485" sldId="2147484354"/>
              <ac:spMk id="2" creationId="{F1C7449F-5A20-40E8-8B94-E575ED0EAB0E}"/>
            </ac:spMkLst>
          </pc:spChg>
          <pc:spChg chg="del mod">
            <ac:chgData name="Sharisse Candito" userId="bd54c711-4ba9-4bd2-ba8e-a59b44d533c8" providerId="ADAL" clId="{1B50F6AC-6D82-42B8-9CDD-A34CFB04A8CF}" dt="2023-12-26T15:37:04.500" v="111"/>
            <ac:spMkLst>
              <pc:docMk/>
              <pc:sldMasterMk cId="0" sldId="2147484289"/>
              <pc:sldLayoutMk cId="1247680485" sldId="2147484354"/>
              <ac:spMk id="3" creationId="{E7D23B28-803C-4081-BCC7-4EEF7C349C93}"/>
            </ac:spMkLst>
          </pc:spChg>
          <pc:spChg chg="del mod">
            <ac:chgData name="Sharisse Candito" userId="bd54c711-4ba9-4bd2-ba8e-a59b44d533c8" providerId="ADAL" clId="{1B50F6AC-6D82-42B8-9CDD-A34CFB04A8CF}" dt="2023-12-26T15:37:04.500" v="111"/>
            <ac:spMkLst>
              <pc:docMk/>
              <pc:sldMasterMk cId="0" sldId="2147484289"/>
              <pc:sldLayoutMk cId="1247680485" sldId="2147484354"/>
              <ac:spMk id="4" creationId="{163E694D-1F88-4D72-ABCB-AC9711F4B685}"/>
            </ac:spMkLst>
          </pc:spChg>
        </pc:sldLayoutChg>
        <pc:sldLayoutChg chg="delSp modSp">
          <pc:chgData name="Sharisse Candito" userId="bd54c711-4ba9-4bd2-ba8e-a59b44d533c8" providerId="ADAL" clId="{1B50F6AC-6D82-42B8-9CDD-A34CFB04A8CF}" dt="2023-12-26T15:37:01.460" v="110"/>
          <pc:sldLayoutMkLst>
            <pc:docMk/>
            <pc:sldMasterMk cId="0" sldId="2147484289"/>
            <pc:sldLayoutMk cId="36253279" sldId="2147484355"/>
          </pc:sldLayoutMkLst>
          <pc:spChg chg="del mod">
            <ac:chgData name="Sharisse Candito" userId="bd54c711-4ba9-4bd2-ba8e-a59b44d533c8" providerId="ADAL" clId="{1B50F6AC-6D82-42B8-9CDD-A34CFB04A8CF}" dt="2023-12-26T15:37:01.460" v="110"/>
            <ac:spMkLst>
              <pc:docMk/>
              <pc:sldMasterMk cId="0" sldId="2147484289"/>
              <pc:sldLayoutMk cId="36253279" sldId="2147484355"/>
              <ac:spMk id="3" creationId="{B7438A84-2CCD-48A2-AEDE-F88484D7E5E4}"/>
            </ac:spMkLst>
          </pc:spChg>
          <pc:spChg chg="del mod">
            <ac:chgData name="Sharisse Candito" userId="bd54c711-4ba9-4bd2-ba8e-a59b44d533c8" providerId="ADAL" clId="{1B50F6AC-6D82-42B8-9CDD-A34CFB04A8CF}" dt="2023-12-26T15:37:01.460" v="110"/>
            <ac:spMkLst>
              <pc:docMk/>
              <pc:sldMasterMk cId="0" sldId="2147484289"/>
              <pc:sldLayoutMk cId="36253279" sldId="2147484355"/>
              <ac:spMk id="4" creationId="{E654E342-BC35-4146-955A-E185DA8AE992}"/>
            </ac:spMkLst>
          </pc:spChg>
          <pc:spChg chg="del mod">
            <ac:chgData name="Sharisse Candito" userId="bd54c711-4ba9-4bd2-ba8e-a59b44d533c8" providerId="ADAL" clId="{1B50F6AC-6D82-42B8-9CDD-A34CFB04A8CF}" dt="2023-12-26T15:37:01.460" v="110"/>
            <ac:spMkLst>
              <pc:docMk/>
              <pc:sldMasterMk cId="0" sldId="2147484289"/>
              <pc:sldLayoutMk cId="36253279" sldId="2147484355"/>
              <ac:spMk id="5" creationId="{B730804A-1CA1-4803-AECF-5FAAEC95B2F7}"/>
            </ac:spMkLst>
          </pc:spChg>
        </pc:sldLayoutChg>
        <pc:sldLayoutChg chg="delSp modSp">
          <pc:chgData name="Sharisse Candito" userId="bd54c711-4ba9-4bd2-ba8e-a59b44d533c8" providerId="ADAL" clId="{1B50F6AC-6D82-42B8-9CDD-A34CFB04A8CF}" dt="2023-12-26T15:36:53.508" v="109"/>
          <pc:sldLayoutMkLst>
            <pc:docMk/>
            <pc:sldMasterMk cId="0" sldId="2147484289"/>
            <pc:sldLayoutMk cId="587163692" sldId="2147484356"/>
          </pc:sldLayoutMkLst>
          <pc:spChg chg="del mod">
            <ac:chgData name="Sharisse Candito" userId="bd54c711-4ba9-4bd2-ba8e-a59b44d533c8" providerId="ADAL" clId="{1B50F6AC-6D82-42B8-9CDD-A34CFB04A8CF}" dt="2023-12-26T15:36:53.508" v="109"/>
            <ac:spMkLst>
              <pc:docMk/>
              <pc:sldMasterMk cId="0" sldId="2147484289"/>
              <pc:sldLayoutMk cId="587163692" sldId="2147484356"/>
              <ac:spMk id="7" creationId="{59A1D665-9ADD-4D8E-875A-11721EE14318}"/>
            </ac:spMkLst>
          </pc:spChg>
          <pc:spChg chg="del mod">
            <ac:chgData name="Sharisse Candito" userId="bd54c711-4ba9-4bd2-ba8e-a59b44d533c8" providerId="ADAL" clId="{1B50F6AC-6D82-42B8-9CDD-A34CFB04A8CF}" dt="2023-12-26T15:36:53.508" v="109"/>
            <ac:spMkLst>
              <pc:docMk/>
              <pc:sldMasterMk cId="0" sldId="2147484289"/>
              <pc:sldLayoutMk cId="587163692" sldId="2147484356"/>
              <ac:spMk id="8" creationId="{7D53EE44-639E-4757-B24C-062FCEA8F82A}"/>
            </ac:spMkLst>
          </pc:spChg>
          <pc:spChg chg="del mod">
            <ac:chgData name="Sharisse Candito" userId="bd54c711-4ba9-4bd2-ba8e-a59b44d533c8" providerId="ADAL" clId="{1B50F6AC-6D82-42B8-9CDD-A34CFB04A8CF}" dt="2023-12-26T15:36:53.508" v="109"/>
            <ac:spMkLst>
              <pc:docMk/>
              <pc:sldMasterMk cId="0" sldId="2147484289"/>
              <pc:sldLayoutMk cId="587163692" sldId="2147484356"/>
              <ac:spMk id="9" creationId="{D173C4DD-572F-4EDE-BE6A-2CCF8F64C117}"/>
            </ac:spMkLst>
          </pc:spChg>
        </pc:sldLayoutChg>
        <pc:sldLayoutChg chg="delSp modSp">
          <pc:chgData name="Sharisse Candito" userId="bd54c711-4ba9-4bd2-ba8e-a59b44d533c8" providerId="ADAL" clId="{1B50F6AC-6D82-42B8-9CDD-A34CFB04A8CF}" dt="2023-12-26T15:36:51.635" v="108"/>
          <pc:sldLayoutMkLst>
            <pc:docMk/>
            <pc:sldMasterMk cId="0" sldId="2147484289"/>
            <pc:sldLayoutMk cId="2385222125" sldId="2147484357"/>
          </pc:sldLayoutMkLst>
          <pc:spChg chg="del mod">
            <ac:chgData name="Sharisse Candito" userId="bd54c711-4ba9-4bd2-ba8e-a59b44d533c8" providerId="ADAL" clId="{1B50F6AC-6D82-42B8-9CDD-A34CFB04A8CF}" dt="2023-12-26T15:36:51.635" v="108"/>
            <ac:spMkLst>
              <pc:docMk/>
              <pc:sldMasterMk cId="0" sldId="2147484289"/>
              <pc:sldLayoutMk cId="2385222125" sldId="2147484357"/>
              <ac:spMk id="5" creationId="{A2B36DE2-C09E-421A-9AE1-14F175972AFC}"/>
            </ac:spMkLst>
          </pc:spChg>
          <pc:spChg chg="del mod">
            <ac:chgData name="Sharisse Candito" userId="bd54c711-4ba9-4bd2-ba8e-a59b44d533c8" providerId="ADAL" clId="{1B50F6AC-6D82-42B8-9CDD-A34CFB04A8CF}" dt="2023-12-26T15:36:51.635" v="108"/>
            <ac:spMkLst>
              <pc:docMk/>
              <pc:sldMasterMk cId="0" sldId="2147484289"/>
              <pc:sldLayoutMk cId="2385222125" sldId="2147484357"/>
              <ac:spMk id="6" creationId="{B6D5E11B-9BC7-4B2C-82E4-E749BF13CB7F}"/>
            </ac:spMkLst>
          </pc:spChg>
          <pc:spChg chg="del mod">
            <ac:chgData name="Sharisse Candito" userId="bd54c711-4ba9-4bd2-ba8e-a59b44d533c8" providerId="ADAL" clId="{1B50F6AC-6D82-42B8-9CDD-A34CFB04A8CF}" dt="2023-12-26T15:36:51.635" v="108"/>
            <ac:spMkLst>
              <pc:docMk/>
              <pc:sldMasterMk cId="0" sldId="2147484289"/>
              <pc:sldLayoutMk cId="2385222125" sldId="2147484357"/>
              <ac:spMk id="7" creationId="{53762DFA-8720-4A18-85BD-0D4C1ABD9B9D}"/>
            </ac:spMkLst>
          </pc:spChg>
        </pc:sldLayoutChg>
        <pc:sldLayoutChg chg="delSp modSp">
          <pc:chgData name="Sharisse Candito" userId="bd54c711-4ba9-4bd2-ba8e-a59b44d533c8" providerId="ADAL" clId="{1B50F6AC-6D82-42B8-9CDD-A34CFB04A8CF}" dt="2023-12-26T15:36:49.205" v="107"/>
          <pc:sldLayoutMkLst>
            <pc:docMk/>
            <pc:sldMasterMk cId="0" sldId="2147484289"/>
            <pc:sldLayoutMk cId="917301324" sldId="2147484358"/>
          </pc:sldLayoutMkLst>
          <pc:spChg chg="del mod">
            <ac:chgData name="Sharisse Candito" userId="bd54c711-4ba9-4bd2-ba8e-a59b44d533c8" providerId="ADAL" clId="{1B50F6AC-6D82-42B8-9CDD-A34CFB04A8CF}" dt="2023-12-26T15:36:49.205" v="107"/>
            <ac:spMkLst>
              <pc:docMk/>
              <pc:sldMasterMk cId="0" sldId="2147484289"/>
              <pc:sldLayoutMk cId="917301324" sldId="2147484358"/>
              <ac:spMk id="4" creationId="{2825DA00-81EA-412A-A9C8-25A482FB8881}"/>
            </ac:spMkLst>
          </pc:spChg>
          <pc:spChg chg="del mod">
            <ac:chgData name="Sharisse Candito" userId="bd54c711-4ba9-4bd2-ba8e-a59b44d533c8" providerId="ADAL" clId="{1B50F6AC-6D82-42B8-9CDD-A34CFB04A8CF}" dt="2023-12-26T15:36:49.205" v="107"/>
            <ac:spMkLst>
              <pc:docMk/>
              <pc:sldMasterMk cId="0" sldId="2147484289"/>
              <pc:sldLayoutMk cId="917301324" sldId="2147484358"/>
              <ac:spMk id="5" creationId="{C4EDE361-986D-47F4-8854-9FD345A08BCB}"/>
            </ac:spMkLst>
          </pc:spChg>
          <pc:spChg chg="del mod">
            <ac:chgData name="Sharisse Candito" userId="bd54c711-4ba9-4bd2-ba8e-a59b44d533c8" providerId="ADAL" clId="{1B50F6AC-6D82-42B8-9CDD-A34CFB04A8CF}" dt="2023-12-26T15:36:49.205" v="107"/>
            <ac:spMkLst>
              <pc:docMk/>
              <pc:sldMasterMk cId="0" sldId="2147484289"/>
              <pc:sldLayoutMk cId="917301324" sldId="2147484358"/>
              <ac:spMk id="6" creationId="{1F326474-8D35-4512-BE98-42262500233D}"/>
            </ac:spMkLst>
          </pc:spChg>
        </pc:sldLayoutChg>
        <pc:sldLayoutChg chg="delSp modSp">
          <pc:chgData name="Sharisse Candito" userId="bd54c711-4ba9-4bd2-ba8e-a59b44d533c8" providerId="ADAL" clId="{1B50F6AC-6D82-42B8-9CDD-A34CFB04A8CF}" dt="2023-12-26T15:36:46.772" v="106"/>
          <pc:sldLayoutMkLst>
            <pc:docMk/>
            <pc:sldMasterMk cId="0" sldId="2147484289"/>
            <pc:sldLayoutMk cId="1394827401" sldId="2147484359"/>
          </pc:sldLayoutMkLst>
          <pc:spChg chg="del mod">
            <ac:chgData name="Sharisse Candito" userId="bd54c711-4ba9-4bd2-ba8e-a59b44d533c8" providerId="ADAL" clId="{1B50F6AC-6D82-42B8-9CDD-A34CFB04A8CF}" dt="2023-12-26T15:36:46.772" v="106"/>
            <ac:spMkLst>
              <pc:docMk/>
              <pc:sldMasterMk cId="0" sldId="2147484289"/>
              <pc:sldLayoutMk cId="1394827401" sldId="2147484359"/>
              <ac:spMk id="4" creationId="{B9803E51-DAE4-4BF5-9A66-D147303FF3D3}"/>
            </ac:spMkLst>
          </pc:spChg>
          <pc:spChg chg="del mod">
            <ac:chgData name="Sharisse Candito" userId="bd54c711-4ba9-4bd2-ba8e-a59b44d533c8" providerId="ADAL" clId="{1B50F6AC-6D82-42B8-9CDD-A34CFB04A8CF}" dt="2023-12-26T15:36:46.772" v="106"/>
            <ac:spMkLst>
              <pc:docMk/>
              <pc:sldMasterMk cId="0" sldId="2147484289"/>
              <pc:sldLayoutMk cId="1394827401" sldId="2147484359"/>
              <ac:spMk id="5" creationId="{D132CB7B-6F89-4B32-A610-DBF05CCECF2E}"/>
            </ac:spMkLst>
          </pc:spChg>
          <pc:spChg chg="del mod">
            <ac:chgData name="Sharisse Candito" userId="bd54c711-4ba9-4bd2-ba8e-a59b44d533c8" providerId="ADAL" clId="{1B50F6AC-6D82-42B8-9CDD-A34CFB04A8CF}" dt="2023-12-26T15:36:46.772" v="106"/>
            <ac:spMkLst>
              <pc:docMk/>
              <pc:sldMasterMk cId="0" sldId="2147484289"/>
              <pc:sldLayoutMk cId="1394827401" sldId="2147484359"/>
              <ac:spMk id="6" creationId="{1CDBCCD4-FB6B-4429-A224-598B63D133D1}"/>
            </ac:spMkLst>
          </pc:spChg>
        </pc:sldLayoutChg>
        <pc:sldLayoutChg chg="delSp modSp">
          <pc:chgData name="Sharisse Candito" userId="bd54c711-4ba9-4bd2-ba8e-a59b44d533c8" providerId="ADAL" clId="{1B50F6AC-6D82-42B8-9CDD-A34CFB04A8CF}" dt="2023-12-26T15:36:44.876" v="105"/>
          <pc:sldLayoutMkLst>
            <pc:docMk/>
            <pc:sldMasterMk cId="0" sldId="2147484289"/>
            <pc:sldLayoutMk cId="4141508525" sldId="2147484360"/>
          </pc:sldLayoutMkLst>
          <pc:spChg chg="del mod">
            <ac:chgData name="Sharisse Candito" userId="bd54c711-4ba9-4bd2-ba8e-a59b44d533c8" providerId="ADAL" clId="{1B50F6AC-6D82-42B8-9CDD-A34CFB04A8CF}" dt="2023-12-26T15:36:44.876" v="105"/>
            <ac:spMkLst>
              <pc:docMk/>
              <pc:sldMasterMk cId="0" sldId="2147484289"/>
              <pc:sldLayoutMk cId="4141508525" sldId="2147484360"/>
              <ac:spMk id="4" creationId="{BDDAFC87-A70A-44E1-9B8B-3100219B7996}"/>
            </ac:spMkLst>
          </pc:spChg>
          <pc:spChg chg="del mod">
            <ac:chgData name="Sharisse Candito" userId="bd54c711-4ba9-4bd2-ba8e-a59b44d533c8" providerId="ADAL" clId="{1B50F6AC-6D82-42B8-9CDD-A34CFB04A8CF}" dt="2023-12-26T15:36:44.876" v="105"/>
            <ac:spMkLst>
              <pc:docMk/>
              <pc:sldMasterMk cId="0" sldId="2147484289"/>
              <pc:sldLayoutMk cId="4141508525" sldId="2147484360"/>
              <ac:spMk id="5" creationId="{04E98707-B783-4E45-92FE-28318A65B8C7}"/>
            </ac:spMkLst>
          </pc:spChg>
          <pc:spChg chg="del mod">
            <ac:chgData name="Sharisse Candito" userId="bd54c711-4ba9-4bd2-ba8e-a59b44d533c8" providerId="ADAL" clId="{1B50F6AC-6D82-42B8-9CDD-A34CFB04A8CF}" dt="2023-12-26T15:36:44.876" v="105"/>
            <ac:spMkLst>
              <pc:docMk/>
              <pc:sldMasterMk cId="0" sldId="2147484289"/>
              <pc:sldLayoutMk cId="4141508525" sldId="2147484360"/>
              <ac:spMk id="6" creationId="{6A678E0B-013A-4F89-A71B-660658845289}"/>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FD5D46-6D49-034D-91B9-3841AD1A16BD}" type="doc">
      <dgm:prSet loTypeId="urn:microsoft.com/office/officeart/2005/8/layout/process5" loCatId="process" qsTypeId="urn:microsoft.com/office/officeart/2005/8/quickstyle/simple4" qsCatId="simple" csTypeId="urn:microsoft.com/office/officeart/2005/8/colors/colorful4" csCatId="colorful" phldr="1"/>
      <dgm:spPr/>
      <dgm:t>
        <a:bodyPr/>
        <a:lstStyle/>
        <a:p>
          <a:endParaRPr lang="en-US"/>
        </a:p>
      </dgm:t>
    </dgm:pt>
    <dgm:pt modelId="{B855D192-8887-BC4E-A056-982B4C3857D1}">
      <dgm:prSet phldrT="[Text]" custT="1"/>
      <dgm:spPr/>
      <dgm:t>
        <a:bodyPr/>
        <a:lstStyle/>
        <a:p>
          <a:r>
            <a:rPr lang="en-US" sz="1400" dirty="0" err="1"/>
            <a:t>Wx</a:t>
          </a:r>
          <a:r>
            <a:rPr lang="en-US" sz="1400" dirty="0"/>
            <a:t> Program Promotion and Client Recruitment</a:t>
          </a:r>
        </a:p>
      </dgm:t>
    </dgm:pt>
    <dgm:pt modelId="{E494836F-9417-0B46-A3F3-5DB2E2F901C5}" type="parTrans" cxnId="{9B8C93D9-48D7-3D49-B2C9-F8719B0C863E}">
      <dgm:prSet/>
      <dgm:spPr/>
      <dgm:t>
        <a:bodyPr/>
        <a:lstStyle/>
        <a:p>
          <a:endParaRPr lang="en-US"/>
        </a:p>
      </dgm:t>
    </dgm:pt>
    <dgm:pt modelId="{E057CAD2-ADDF-6541-BA58-7FFAEF70BAD6}" type="sibTrans" cxnId="{9B8C93D9-48D7-3D49-B2C9-F8719B0C863E}">
      <dgm:prSet/>
      <dgm:spPr/>
      <dgm:t>
        <a:bodyPr/>
        <a:lstStyle/>
        <a:p>
          <a:endParaRPr lang="en-US"/>
        </a:p>
      </dgm:t>
    </dgm:pt>
    <dgm:pt modelId="{CE6397F2-5C95-C44F-B5E6-4B3FEBAAF6C2}">
      <dgm:prSet phldrT="[Text]" custT="1"/>
      <dgm:spPr/>
      <dgm:t>
        <a:bodyPr/>
        <a:lstStyle/>
        <a:p>
          <a:r>
            <a:rPr lang="en-US" sz="1400" dirty="0" err="1"/>
            <a:t>Wx</a:t>
          </a:r>
          <a:r>
            <a:rPr lang="en-US" sz="1400" dirty="0"/>
            <a:t> Program Intake and Eligibility Determination</a:t>
          </a:r>
        </a:p>
      </dgm:t>
    </dgm:pt>
    <dgm:pt modelId="{60F7711D-6271-1A47-B691-3341D21E2D5B}" type="parTrans" cxnId="{21AF41D2-96B4-404C-899E-02124DA75534}">
      <dgm:prSet/>
      <dgm:spPr/>
      <dgm:t>
        <a:bodyPr/>
        <a:lstStyle/>
        <a:p>
          <a:endParaRPr lang="en-US"/>
        </a:p>
      </dgm:t>
    </dgm:pt>
    <dgm:pt modelId="{28A1133A-9D0F-544F-83A1-CB00EAD28196}" type="sibTrans" cxnId="{21AF41D2-96B4-404C-899E-02124DA75534}">
      <dgm:prSet/>
      <dgm:spPr/>
      <dgm:t>
        <a:bodyPr/>
        <a:lstStyle/>
        <a:p>
          <a:endParaRPr lang="en-US"/>
        </a:p>
      </dgm:t>
    </dgm:pt>
    <dgm:pt modelId="{4C47AF3B-F469-9E43-BD82-BADF0079B446}">
      <dgm:prSet phldrT="[Text]" custT="1"/>
      <dgm:spPr/>
      <dgm:t>
        <a:bodyPr/>
        <a:lstStyle/>
        <a:p>
          <a:r>
            <a:rPr lang="en-US" sz="1400" dirty="0"/>
            <a:t>Applicant Selection and Preparation</a:t>
          </a:r>
        </a:p>
      </dgm:t>
    </dgm:pt>
    <dgm:pt modelId="{61E4AC3F-A97B-B245-8B72-786EFC9F9C41}" type="parTrans" cxnId="{01792665-86D2-4144-8F6B-6C3A9725319F}">
      <dgm:prSet/>
      <dgm:spPr/>
      <dgm:t>
        <a:bodyPr/>
        <a:lstStyle/>
        <a:p>
          <a:endParaRPr lang="en-US"/>
        </a:p>
      </dgm:t>
    </dgm:pt>
    <dgm:pt modelId="{0D70B13E-49BF-BB49-A71A-1710B7E29230}" type="sibTrans" cxnId="{01792665-86D2-4144-8F6B-6C3A9725319F}">
      <dgm:prSet/>
      <dgm:spPr/>
      <dgm:t>
        <a:bodyPr/>
        <a:lstStyle/>
        <a:p>
          <a:endParaRPr lang="en-US"/>
        </a:p>
      </dgm:t>
    </dgm:pt>
    <dgm:pt modelId="{000A6C00-0F67-8641-B1E8-619566C099A7}">
      <dgm:prSet phldrT="[Text]" custT="1"/>
      <dgm:spPr/>
      <dgm:t>
        <a:bodyPr/>
        <a:lstStyle/>
        <a:p>
          <a:r>
            <a:rPr lang="en-US" sz="1400" dirty="0"/>
            <a:t>Auditor Background Familiarization</a:t>
          </a:r>
        </a:p>
      </dgm:t>
    </dgm:pt>
    <dgm:pt modelId="{CC77DB75-E10A-9C40-A88C-8897DFBE5ECE}" type="parTrans" cxnId="{F1F50611-F31C-8B4D-BF26-B2C072852227}">
      <dgm:prSet/>
      <dgm:spPr/>
      <dgm:t>
        <a:bodyPr/>
        <a:lstStyle/>
        <a:p>
          <a:endParaRPr lang="en-US"/>
        </a:p>
      </dgm:t>
    </dgm:pt>
    <dgm:pt modelId="{9C351E26-9F22-9344-BED5-950557971947}" type="sibTrans" cxnId="{F1F50611-F31C-8B4D-BF26-B2C072852227}">
      <dgm:prSet/>
      <dgm:spPr/>
      <dgm:t>
        <a:bodyPr/>
        <a:lstStyle/>
        <a:p>
          <a:endParaRPr lang="en-US"/>
        </a:p>
      </dgm:t>
    </dgm:pt>
    <dgm:pt modelId="{3DD0ED8C-D8A1-644A-9075-7935D09C2EF6}">
      <dgm:prSet phldrT="[Text]" custT="1"/>
      <dgm:spPr/>
      <dgm:t>
        <a:bodyPr/>
        <a:lstStyle/>
        <a:p>
          <a:r>
            <a:rPr lang="en-US" sz="1400" dirty="0"/>
            <a:t>Initial Site Visit – Auditor Conducts  Energy Audit, H&amp;S Testing,…</a:t>
          </a:r>
        </a:p>
      </dgm:t>
    </dgm:pt>
    <dgm:pt modelId="{972B74FC-33A4-4842-B762-9F8FFFB0EFFC}" type="parTrans" cxnId="{BA54079A-6DC3-9347-979F-3AAF5570B863}">
      <dgm:prSet/>
      <dgm:spPr/>
      <dgm:t>
        <a:bodyPr/>
        <a:lstStyle/>
        <a:p>
          <a:endParaRPr lang="en-US"/>
        </a:p>
      </dgm:t>
    </dgm:pt>
    <dgm:pt modelId="{2B64739D-C502-6249-AAD1-41A8BECEF05F}" type="sibTrans" cxnId="{BA54079A-6DC3-9347-979F-3AAF5570B863}">
      <dgm:prSet/>
      <dgm:spPr/>
      <dgm:t>
        <a:bodyPr/>
        <a:lstStyle/>
        <a:p>
          <a:endParaRPr lang="en-US"/>
        </a:p>
      </dgm:t>
    </dgm:pt>
    <dgm:pt modelId="{B22466D9-69E7-7046-A67E-4EE798A7BEA7}">
      <dgm:prSet custT="1"/>
      <dgm:spPr/>
      <dgm:t>
        <a:bodyPr/>
        <a:lstStyle/>
        <a:p>
          <a:r>
            <a:rPr lang="en-US" sz="1400" dirty="0"/>
            <a:t>Work Scope Development</a:t>
          </a:r>
        </a:p>
      </dgm:t>
    </dgm:pt>
    <dgm:pt modelId="{42A5AE91-0CFF-A440-AFC9-69298A9A1C02}" type="parTrans" cxnId="{31532770-1150-5C46-9CE5-E9F0101CFBCC}">
      <dgm:prSet/>
      <dgm:spPr/>
      <dgm:t>
        <a:bodyPr/>
        <a:lstStyle/>
        <a:p>
          <a:endParaRPr lang="en-US"/>
        </a:p>
      </dgm:t>
    </dgm:pt>
    <dgm:pt modelId="{22993454-E8E7-874D-A024-A48A89CCB10A}" type="sibTrans" cxnId="{31532770-1150-5C46-9CE5-E9F0101CFBCC}">
      <dgm:prSet/>
      <dgm:spPr/>
      <dgm:t>
        <a:bodyPr/>
        <a:lstStyle/>
        <a:p>
          <a:endParaRPr lang="en-US"/>
        </a:p>
      </dgm:t>
    </dgm:pt>
    <dgm:pt modelId="{5A93FCDC-CF1E-CA40-9DC8-0F2E1A0CBA83}">
      <dgm:prSet custT="1"/>
      <dgm:spPr/>
      <dgm:t>
        <a:bodyPr/>
        <a:lstStyle/>
        <a:p>
          <a:r>
            <a:rPr lang="en-US" sz="1400" dirty="0"/>
            <a:t>Work Scope Implementation/Installation</a:t>
          </a:r>
        </a:p>
      </dgm:t>
    </dgm:pt>
    <dgm:pt modelId="{27F4C21D-6311-984A-B99A-A62C43FF4747}" type="parTrans" cxnId="{E3CAF85E-7A8D-EC4F-9878-77E180E93180}">
      <dgm:prSet/>
      <dgm:spPr/>
      <dgm:t>
        <a:bodyPr/>
        <a:lstStyle/>
        <a:p>
          <a:endParaRPr lang="en-US"/>
        </a:p>
      </dgm:t>
    </dgm:pt>
    <dgm:pt modelId="{BBFE35AA-E658-2544-BA79-40D26506BDF9}" type="sibTrans" cxnId="{E3CAF85E-7A8D-EC4F-9878-77E180E93180}">
      <dgm:prSet/>
      <dgm:spPr/>
      <dgm:t>
        <a:bodyPr/>
        <a:lstStyle/>
        <a:p>
          <a:endParaRPr lang="en-US"/>
        </a:p>
      </dgm:t>
    </dgm:pt>
    <dgm:pt modelId="{2FF07921-900E-ED41-BD97-5C230CC3CC42}">
      <dgm:prSet custT="1"/>
      <dgm:spPr/>
      <dgm:t>
        <a:bodyPr/>
        <a:lstStyle/>
        <a:p>
          <a:r>
            <a:rPr lang="en-US" sz="1400" dirty="0"/>
            <a:t>Contractor/Crew Final Inspection</a:t>
          </a:r>
        </a:p>
      </dgm:t>
    </dgm:pt>
    <dgm:pt modelId="{32D08D2C-8E9B-EA4B-A907-255E0BD0E8F5}" type="parTrans" cxnId="{23D6BCCE-DBBC-7548-AE1A-6555B8505572}">
      <dgm:prSet/>
      <dgm:spPr/>
      <dgm:t>
        <a:bodyPr/>
        <a:lstStyle/>
        <a:p>
          <a:endParaRPr lang="en-US"/>
        </a:p>
      </dgm:t>
    </dgm:pt>
    <dgm:pt modelId="{C9606BF1-BC6D-1444-8E77-3B5A6782E64A}" type="sibTrans" cxnId="{23D6BCCE-DBBC-7548-AE1A-6555B8505572}">
      <dgm:prSet/>
      <dgm:spPr/>
      <dgm:t>
        <a:bodyPr/>
        <a:lstStyle/>
        <a:p>
          <a:endParaRPr lang="en-US"/>
        </a:p>
      </dgm:t>
    </dgm:pt>
    <dgm:pt modelId="{E78174D9-11E0-2944-89F3-0D88AC6ACC97}">
      <dgm:prSet custT="1"/>
      <dgm:spPr/>
      <dgm:t>
        <a:bodyPr/>
        <a:lstStyle/>
        <a:p>
          <a:r>
            <a:rPr lang="en-US" sz="1400"/>
            <a:t>Agency Final Inspection</a:t>
          </a:r>
          <a:endParaRPr lang="en-US" sz="1400" dirty="0"/>
        </a:p>
      </dgm:t>
    </dgm:pt>
    <dgm:pt modelId="{4E96AD13-9B63-2B45-AAAD-E0A009343334}" type="parTrans" cxnId="{A1F016E2-FD3B-B641-8588-64181A67C93B}">
      <dgm:prSet/>
      <dgm:spPr/>
      <dgm:t>
        <a:bodyPr/>
        <a:lstStyle/>
        <a:p>
          <a:endParaRPr lang="en-US"/>
        </a:p>
      </dgm:t>
    </dgm:pt>
    <dgm:pt modelId="{7226A532-AE3D-E240-A91F-C7FCA290CF39}" type="sibTrans" cxnId="{A1F016E2-FD3B-B641-8588-64181A67C93B}">
      <dgm:prSet/>
      <dgm:spPr/>
      <dgm:t>
        <a:bodyPr/>
        <a:lstStyle/>
        <a:p>
          <a:endParaRPr lang="en-US"/>
        </a:p>
      </dgm:t>
    </dgm:pt>
    <dgm:pt modelId="{D0AD9B41-EE23-AE41-BF43-D79BBE871F33}">
      <dgm:prSet custT="1"/>
      <dgm:spPr/>
      <dgm:t>
        <a:bodyPr/>
        <a:lstStyle/>
        <a:p>
          <a:r>
            <a:rPr lang="en-US" sz="1400"/>
            <a:t>Possible State and/or Federal Monitoring Visit</a:t>
          </a:r>
          <a:endParaRPr lang="en-US" sz="1400" dirty="0"/>
        </a:p>
      </dgm:t>
    </dgm:pt>
    <dgm:pt modelId="{91E0CDF8-6BB8-7647-BB2E-0E1B97F5D4F4}" type="parTrans" cxnId="{0662A5AF-5A07-0846-B40B-E2CA8354439E}">
      <dgm:prSet/>
      <dgm:spPr/>
      <dgm:t>
        <a:bodyPr/>
        <a:lstStyle/>
        <a:p>
          <a:endParaRPr lang="en-US"/>
        </a:p>
      </dgm:t>
    </dgm:pt>
    <dgm:pt modelId="{5896B44C-255E-BA47-BF5F-6025EE1BDDF5}" type="sibTrans" cxnId="{0662A5AF-5A07-0846-B40B-E2CA8354439E}">
      <dgm:prSet/>
      <dgm:spPr/>
      <dgm:t>
        <a:bodyPr/>
        <a:lstStyle/>
        <a:p>
          <a:endParaRPr lang="en-US"/>
        </a:p>
      </dgm:t>
    </dgm:pt>
    <dgm:pt modelId="{F7F27AE6-9BE4-4B28-AFD6-9CA2ED55B7D6}">
      <dgm:prSet custT="1"/>
      <dgm:spPr/>
      <dgm:t>
        <a:bodyPr/>
        <a:lstStyle/>
        <a:p>
          <a:r>
            <a:rPr lang="en-US" sz="1400"/>
            <a:t>Client follow-up</a:t>
          </a:r>
          <a:endParaRPr lang="en-US" sz="1400" dirty="0"/>
        </a:p>
      </dgm:t>
    </dgm:pt>
    <dgm:pt modelId="{8DC155A2-AFC6-48E5-8EA6-CC4D098F9F47}" type="parTrans" cxnId="{2B61A45A-D7F1-4BAA-80E6-0B7F7E4B7898}">
      <dgm:prSet/>
      <dgm:spPr/>
      <dgm:t>
        <a:bodyPr/>
        <a:lstStyle/>
        <a:p>
          <a:endParaRPr lang="en-US"/>
        </a:p>
      </dgm:t>
    </dgm:pt>
    <dgm:pt modelId="{8F3E6200-A02B-4DB5-A949-179D7BB764E7}" type="sibTrans" cxnId="{2B61A45A-D7F1-4BAA-80E6-0B7F7E4B7898}">
      <dgm:prSet/>
      <dgm:spPr/>
      <dgm:t>
        <a:bodyPr/>
        <a:lstStyle/>
        <a:p>
          <a:endParaRPr lang="en-US"/>
        </a:p>
      </dgm:t>
    </dgm:pt>
    <dgm:pt modelId="{7EF72456-9038-D245-845A-1AFA9D70FC27}" type="pres">
      <dgm:prSet presAssocID="{00FD5D46-6D49-034D-91B9-3841AD1A16BD}" presName="diagram" presStyleCnt="0">
        <dgm:presLayoutVars>
          <dgm:dir/>
          <dgm:resizeHandles val="exact"/>
        </dgm:presLayoutVars>
      </dgm:prSet>
      <dgm:spPr/>
    </dgm:pt>
    <dgm:pt modelId="{BFB30F34-7E6E-E446-9AB9-1C206E4E646F}" type="pres">
      <dgm:prSet presAssocID="{B855D192-8887-BC4E-A056-982B4C3857D1}" presName="node" presStyleLbl="node1" presStyleIdx="0" presStyleCnt="11">
        <dgm:presLayoutVars>
          <dgm:bulletEnabled val="1"/>
        </dgm:presLayoutVars>
      </dgm:prSet>
      <dgm:spPr/>
    </dgm:pt>
    <dgm:pt modelId="{54164637-5685-2042-A512-C67810082D7A}" type="pres">
      <dgm:prSet presAssocID="{E057CAD2-ADDF-6541-BA58-7FFAEF70BAD6}" presName="sibTrans" presStyleLbl="sibTrans2D1" presStyleIdx="0" presStyleCnt="10"/>
      <dgm:spPr/>
    </dgm:pt>
    <dgm:pt modelId="{88840904-9753-3649-9221-AF5FA38BB0E2}" type="pres">
      <dgm:prSet presAssocID="{E057CAD2-ADDF-6541-BA58-7FFAEF70BAD6}" presName="connectorText" presStyleLbl="sibTrans2D1" presStyleIdx="0" presStyleCnt="10"/>
      <dgm:spPr/>
    </dgm:pt>
    <dgm:pt modelId="{5DC5AB85-FA59-1946-A2B7-E46842CDB858}" type="pres">
      <dgm:prSet presAssocID="{CE6397F2-5C95-C44F-B5E6-4B3FEBAAF6C2}" presName="node" presStyleLbl="node1" presStyleIdx="1" presStyleCnt="11">
        <dgm:presLayoutVars>
          <dgm:bulletEnabled val="1"/>
        </dgm:presLayoutVars>
      </dgm:prSet>
      <dgm:spPr/>
    </dgm:pt>
    <dgm:pt modelId="{57799A38-1FB4-3F46-8FC6-1FC392B01C77}" type="pres">
      <dgm:prSet presAssocID="{28A1133A-9D0F-544F-83A1-CB00EAD28196}" presName="sibTrans" presStyleLbl="sibTrans2D1" presStyleIdx="1" presStyleCnt="10"/>
      <dgm:spPr/>
    </dgm:pt>
    <dgm:pt modelId="{D636256C-1238-C24E-8649-2BB75274062C}" type="pres">
      <dgm:prSet presAssocID="{28A1133A-9D0F-544F-83A1-CB00EAD28196}" presName="connectorText" presStyleLbl="sibTrans2D1" presStyleIdx="1" presStyleCnt="10"/>
      <dgm:spPr/>
    </dgm:pt>
    <dgm:pt modelId="{017F7D44-51DB-BC4E-9220-8F156F7FD640}" type="pres">
      <dgm:prSet presAssocID="{4C47AF3B-F469-9E43-BD82-BADF0079B446}" presName="node" presStyleLbl="node1" presStyleIdx="2" presStyleCnt="11">
        <dgm:presLayoutVars>
          <dgm:bulletEnabled val="1"/>
        </dgm:presLayoutVars>
      </dgm:prSet>
      <dgm:spPr/>
    </dgm:pt>
    <dgm:pt modelId="{CDD6FFC3-B970-6C43-ACA2-E70C591B423E}" type="pres">
      <dgm:prSet presAssocID="{0D70B13E-49BF-BB49-A71A-1710B7E29230}" presName="sibTrans" presStyleLbl="sibTrans2D1" presStyleIdx="2" presStyleCnt="10"/>
      <dgm:spPr/>
    </dgm:pt>
    <dgm:pt modelId="{F4014F19-78F0-5747-869D-3063380EF464}" type="pres">
      <dgm:prSet presAssocID="{0D70B13E-49BF-BB49-A71A-1710B7E29230}" presName="connectorText" presStyleLbl="sibTrans2D1" presStyleIdx="2" presStyleCnt="10"/>
      <dgm:spPr/>
    </dgm:pt>
    <dgm:pt modelId="{2B5A40A0-3FDE-C443-979B-8C5CFB496D95}" type="pres">
      <dgm:prSet presAssocID="{000A6C00-0F67-8641-B1E8-619566C099A7}" presName="node" presStyleLbl="node1" presStyleIdx="3" presStyleCnt="11">
        <dgm:presLayoutVars>
          <dgm:bulletEnabled val="1"/>
        </dgm:presLayoutVars>
      </dgm:prSet>
      <dgm:spPr/>
    </dgm:pt>
    <dgm:pt modelId="{2E7CE785-80C3-834D-A310-3D684C214EE2}" type="pres">
      <dgm:prSet presAssocID="{9C351E26-9F22-9344-BED5-950557971947}" presName="sibTrans" presStyleLbl="sibTrans2D1" presStyleIdx="3" presStyleCnt="10"/>
      <dgm:spPr/>
    </dgm:pt>
    <dgm:pt modelId="{B5AEFABB-976B-3247-B1C7-B11CF84A145F}" type="pres">
      <dgm:prSet presAssocID="{9C351E26-9F22-9344-BED5-950557971947}" presName="connectorText" presStyleLbl="sibTrans2D1" presStyleIdx="3" presStyleCnt="10"/>
      <dgm:spPr/>
    </dgm:pt>
    <dgm:pt modelId="{ABAB4C8B-0B3C-AD49-85BE-9D17EA6DEF02}" type="pres">
      <dgm:prSet presAssocID="{3DD0ED8C-D8A1-644A-9075-7935D09C2EF6}" presName="node" presStyleLbl="node1" presStyleIdx="4" presStyleCnt="11">
        <dgm:presLayoutVars>
          <dgm:bulletEnabled val="1"/>
        </dgm:presLayoutVars>
      </dgm:prSet>
      <dgm:spPr/>
    </dgm:pt>
    <dgm:pt modelId="{141F6305-CB6D-EC47-95E9-C4405C736514}" type="pres">
      <dgm:prSet presAssocID="{2B64739D-C502-6249-AAD1-41A8BECEF05F}" presName="sibTrans" presStyleLbl="sibTrans2D1" presStyleIdx="4" presStyleCnt="10"/>
      <dgm:spPr/>
    </dgm:pt>
    <dgm:pt modelId="{041242FB-ECF5-3A41-B19D-5A8949719F7B}" type="pres">
      <dgm:prSet presAssocID="{2B64739D-C502-6249-AAD1-41A8BECEF05F}" presName="connectorText" presStyleLbl="sibTrans2D1" presStyleIdx="4" presStyleCnt="10"/>
      <dgm:spPr/>
    </dgm:pt>
    <dgm:pt modelId="{9C076558-6ADF-2B45-BC0B-F8983DAE1BC5}" type="pres">
      <dgm:prSet presAssocID="{B22466D9-69E7-7046-A67E-4EE798A7BEA7}" presName="node" presStyleLbl="node1" presStyleIdx="5" presStyleCnt="11">
        <dgm:presLayoutVars>
          <dgm:bulletEnabled val="1"/>
        </dgm:presLayoutVars>
      </dgm:prSet>
      <dgm:spPr/>
    </dgm:pt>
    <dgm:pt modelId="{DBCA12CB-4F2A-AC4D-924B-F8DA3CADC0CA}" type="pres">
      <dgm:prSet presAssocID="{22993454-E8E7-874D-A024-A48A89CCB10A}" presName="sibTrans" presStyleLbl="sibTrans2D1" presStyleIdx="5" presStyleCnt="10"/>
      <dgm:spPr/>
    </dgm:pt>
    <dgm:pt modelId="{7635DE9C-D69A-8C4E-BC13-B3ACC1CE0547}" type="pres">
      <dgm:prSet presAssocID="{22993454-E8E7-874D-A024-A48A89CCB10A}" presName="connectorText" presStyleLbl="sibTrans2D1" presStyleIdx="5" presStyleCnt="10"/>
      <dgm:spPr/>
    </dgm:pt>
    <dgm:pt modelId="{93227772-6CC2-8444-BE7F-8D0E0CE381F5}" type="pres">
      <dgm:prSet presAssocID="{5A93FCDC-CF1E-CA40-9DC8-0F2E1A0CBA83}" presName="node" presStyleLbl="node1" presStyleIdx="6" presStyleCnt="11">
        <dgm:presLayoutVars>
          <dgm:bulletEnabled val="1"/>
        </dgm:presLayoutVars>
      </dgm:prSet>
      <dgm:spPr/>
    </dgm:pt>
    <dgm:pt modelId="{3CF20E32-45FF-7742-B2C0-A61A45ABBEC7}" type="pres">
      <dgm:prSet presAssocID="{BBFE35AA-E658-2544-BA79-40D26506BDF9}" presName="sibTrans" presStyleLbl="sibTrans2D1" presStyleIdx="6" presStyleCnt="10"/>
      <dgm:spPr/>
    </dgm:pt>
    <dgm:pt modelId="{BD72956F-925F-9442-9577-B3EE752E8DB5}" type="pres">
      <dgm:prSet presAssocID="{BBFE35AA-E658-2544-BA79-40D26506BDF9}" presName="connectorText" presStyleLbl="sibTrans2D1" presStyleIdx="6" presStyleCnt="10"/>
      <dgm:spPr/>
    </dgm:pt>
    <dgm:pt modelId="{4A728AAB-48C8-C042-BCA7-1B5DBEAE2C0A}" type="pres">
      <dgm:prSet presAssocID="{2FF07921-900E-ED41-BD97-5C230CC3CC42}" presName="node" presStyleLbl="node1" presStyleIdx="7" presStyleCnt="11">
        <dgm:presLayoutVars>
          <dgm:bulletEnabled val="1"/>
        </dgm:presLayoutVars>
      </dgm:prSet>
      <dgm:spPr/>
    </dgm:pt>
    <dgm:pt modelId="{315FCF5F-9996-B74A-9AC9-60DD3526129F}" type="pres">
      <dgm:prSet presAssocID="{C9606BF1-BC6D-1444-8E77-3B5A6782E64A}" presName="sibTrans" presStyleLbl="sibTrans2D1" presStyleIdx="7" presStyleCnt="10"/>
      <dgm:spPr/>
    </dgm:pt>
    <dgm:pt modelId="{37E7E282-9D23-2D49-8F79-AF78DE2E9B90}" type="pres">
      <dgm:prSet presAssocID="{C9606BF1-BC6D-1444-8E77-3B5A6782E64A}" presName="connectorText" presStyleLbl="sibTrans2D1" presStyleIdx="7" presStyleCnt="10"/>
      <dgm:spPr/>
    </dgm:pt>
    <dgm:pt modelId="{5643091E-B84D-734F-B834-7204F5F10262}" type="pres">
      <dgm:prSet presAssocID="{E78174D9-11E0-2944-89F3-0D88AC6ACC97}" presName="node" presStyleLbl="node1" presStyleIdx="8" presStyleCnt="11">
        <dgm:presLayoutVars>
          <dgm:bulletEnabled val="1"/>
        </dgm:presLayoutVars>
      </dgm:prSet>
      <dgm:spPr/>
    </dgm:pt>
    <dgm:pt modelId="{4B1CA675-AB4F-1B40-862F-6E1D441F8A8F}" type="pres">
      <dgm:prSet presAssocID="{7226A532-AE3D-E240-A91F-C7FCA290CF39}" presName="sibTrans" presStyleLbl="sibTrans2D1" presStyleIdx="8" presStyleCnt="10" custFlipHor="0" custScaleX="19195" custLinFactNeighborX="-65544" custLinFactNeighborY="-12901"/>
      <dgm:spPr/>
    </dgm:pt>
    <dgm:pt modelId="{3966EFC2-622E-2B46-9FF2-E5926A1AFC3C}" type="pres">
      <dgm:prSet presAssocID="{7226A532-AE3D-E240-A91F-C7FCA290CF39}" presName="connectorText" presStyleLbl="sibTrans2D1" presStyleIdx="8" presStyleCnt="10"/>
      <dgm:spPr/>
    </dgm:pt>
    <dgm:pt modelId="{EB1FD79B-5FFF-D14C-AB61-4912B9EABD4B}" type="pres">
      <dgm:prSet presAssocID="{D0AD9B41-EE23-AE41-BF43-D79BBE871F33}" presName="node" presStyleLbl="node1" presStyleIdx="9" presStyleCnt="11" custLinFactX="44095" custLinFactNeighborX="100000" custLinFactNeighborY="-206">
        <dgm:presLayoutVars>
          <dgm:bulletEnabled val="1"/>
        </dgm:presLayoutVars>
      </dgm:prSet>
      <dgm:spPr/>
    </dgm:pt>
    <dgm:pt modelId="{7EBFAC18-CA33-4F66-B07C-16E52FEA91C7}" type="pres">
      <dgm:prSet presAssocID="{5896B44C-255E-BA47-BF5F-6025EE1BDDF5}" presName="sibTrans" presStyleLbl="sibTrans2D1" presStyleIdx="9" presStyleCnt="10" custFlipHor="1" custScaleX="119417" custLinFactNeighborX="-8893" custLinFactNeighborY="-12673"/>
      <dgm:spPr/>
    </dgm:pt>
    <dgm:pt modelId="{0EDB5E97-417C-429F-9794-C1895281CC41}" type="pres">
      <dgm:prSet presAssocID="{5896B44C-255E-BA47-BF5F-6025EE1BDDF5}" presName="connectorText" presStyleLbl="sibTrans2D1" presStyleIdx="9" presStyleCnt="10"/>
      <dgm:spPr/>
    </dgm:pt>
    <dgm:pt modelId="{FBA0405B-465B-4734-ABA5-112341E3BCAF}" type="pres">
      <dgm:prSet presAssocID="{F7F27AE6-9BE4-4B28-AFD6-9CA2ED55B7D6}" presName="node" presStyleLbl="node1" presStyleIdx="10" presStyleCnt="11" custLinFactX="-35657" custLinFactNeighborX="-100000" custLinFactNeighborY="-206">
        <dgm:presLayoutVars>
          <dgm:bulletEnabled val="1"/>
        </dgm:presLayoutVars>
      </dgm:prSet>
      <dgm:spPr/>
    </dgm:pt>
  </dgm:ptLst>
  <dgm:cxnLst>
    <dgm:cxn modelId="{55D54704-9A91-4D4E-BB9A-05D737852724}" type="presOf" srcId="{2FF07921-900E-ED41-BD97-5C230CC3CC42}" destId="{4A728AAB-48C8-C042-BCA7-1B5DBEAE2C0A}" srcOrd="0" destOrd="0" presId="urn:microsoft.com/office/officeart/2005/8/layout/process5"/>
    <dgm:cxn modelId="{BA61300D-71E6-42B9-9CDA-1BFD913F9013}" type="presOf" srcId="{28A1133A-9D0F-544F-83A1-CB00EAD28196}" destId="{57799A38-1FB4-3F46-8FC6-1FC392B01C77}" srcOrd="0" destOrd="0" presId="urn:microsoft.com/office/officeart/2005/8/layout/process5"/>
    <dgm:cxn modelId="{F1F50611-F31C-8B4D-BF26-B2C072852227}" srcId="{00FD5D46-6D49-034D-91B9-3841AD1A16BD}" destId="{000A6C00-0F67-8641-B1E8-619566C099A7}" srcOrd="3" destOrd="0" parTransId="{CC77DB75-E10A-9C40-A88C-8897DFBE5ECE}" sibTransId="{9C351E26-9F22-9344-BED5-950557971947}"/>
    <dgm:cxn modelId="{64270316-41F6-45A9-9989-854E36CA0D2F}" type="presOf" srcId="{2B64739D-C502-6249-AAD1-41A8BECEF05F}" destId="{141F6305-CB6D-EC47-95E9-C4405C736514}" srcOrd="0" destOrd="0" presId="urn:microsoft.com/office/officeart/2005/8/layout/process5"/>
    <dgm:cxn modelId="{7574E617-9634-40D0-A04D-F0DCBB6AB86A}" type="presOf" srcId="{B855D192-8887-BC4E-A056-982B4C3857D1}" destId="{BFB30F34-7E6E-E446-9AB9-1C206E4E646F}" srcOrd="0" destOrd="0" presId="urn:microsoft.com/office/officeart/2005/8/layout/process5"/>
    <dgm:cxn modelId="{73DEFA21-42C9-4796-8443-B470EE01ABDC}" type="presOf" srcId="{0D70B13E-49BF-BB49-A71A-1710B7E29230}" destId="{CDD6FFC3-B970-6C43-ACA2-E70C591B423E}" srcOrd="0" destOrd="0" presId="urn:microsoft.com/office/officeart/2005/8/layout/process5"/>
    <dgm:cxn modelId="{FA897527-4E0B-4CCB-84BF-416585D534F2}" type="presOf" srcId="{9C351E26-9F22-9344-BED5-950557971947}" destId="{B5AEFABB-976B-3247-B1C7-B11CF84A145F}" srcOrd="1" destOrd="0" presId="urn:microsoft.com/office/officeart/2005/8/layout/process5"/>
    <dgm:cxn modelId="{BF2AEF29-04C4-4CB2-BA50-E280E349B9E9}" type="presOf" srcId="{C9606BF1-BC6D-1444-8E77-3B5A6782E64A}" destId="{315FCF5F-9996-B74A-9AC9-60DD3526129F}" srcOrd="0" destOrd="0" presId="urn:microsoft.com/office/officeart/2005/8/layout/process5"/>
    <dgm:cxn modelId="{DC042338-EF99-417E-81BE-4296219A0DD1}" type="presOf" srcId="{7226A532-AE3D-E240-A91F-C7FCA290CF39}" destId="{4B1CA675-AB4F-1B40-862F-6E1D441F8A8F}" srcOrd="0" destOrd="0" presId="urn:microsoft.com/office/officeart/2005/8/layout/process5"/>
    <dgm:cxn modelId="{579D345D-C4EB-41D4-A7BF-A880B0F595C9}" type="presOf" srcId="{D0AD9B41-EE23-AE41-BF43-D79BBE871F33}" destId="{EB1FD79B-5FFF-D14C-AB61-4912B9EABD4B}" srcOrd="0" destOrd="0" presId="urn:microsoft.com/office/officeart/2005/8/layout/process5"/>
    <dgm:cxn modelId="{E3CAF85E-7A8D-EC4F-9878-77E180E93180}" srcId="{00FD5D46-6D49-034D-91B9-3841AD1A16BD}" destId="{5A93FCDC-CF1E-CA40-9DC8-0F2E1A0CBA83}" srcOrd="6" destOrd="0" parTransId="{27F4C21D-6311-984A-B99A-A62C43FF4747}" sibTransId="{BBFE35AA-E658-2544-BA79-40D26506BDF9}"/>
    <dgm:cxn modelId="{FE971942-5F39-47CD-9D2E-81D9A1D3CB80}" type="presOf" srcId="{28A1133A-9D0F-544F-83A1-CB00EAD28196}" destId="{D636256C-1238-C24E-8649-2BB75274062C}" srcOrd="1" destOrd="0" presId="urn:microsoft.com/office/officeart/2005/8/layout/process5"/>
    <dgm:cxn modelId="{7B9F8A63-8A85-42E2-B13B-FF58A38E8AE8}" type="presOf" srcId="{5896B44C-255E-BA47-BF5F-6025EE1BDDF5}" destId="{7EBFAC18-CA33-4F66-B07C-16E52FEA91C7}" srcOrd="0" destOrd="0" presId="urn:microsoft.com/office/officeart/2005/8/layout/process5"/>
    <dgm:cxn modelId="{01792665-86D2-4144-8F6B-6C3A9725319F}" srcId="{00FD5D46-6D49-034D-91B9-3841AD1A16BD}" destId="{4C47AF3B-F469-9E43-BD82-BADF0079B446}" srcOrd="2" destOrd="0" parTransId="{61E4AC3F-A97B-B245-8B72-786EFC9F9C41}" sibTransId="{0D70B13E-49BF-BB49-A71A-1710B7E29230}"/>
    <dgm:cxn modelId="{C4D2A365-2FF8-4614-A8F9-63CD88FC6DA7}" type="presOf" srcId="{3DD0ED8C-D8A1-644A-9075-7935D09C2EF6}" destId="{ABAB4C8B-0B3C-AD49-85BE-9D17EA6DEF02}" srcOrd="0" destOrd="0" presId="urn:microsoft.com/office/officeart/2005/8/layout/process5"/>
    <dgm:cxn modelId="{9C5FC865-4320-4793-914B-7C899673CFC6}" type="presOf" srcId="{E057CAD2-ADDF-6541-BA58-7FFAEF70BAD6}" destId="{88840904-9753-3649-9221-AF5FA38BB0E2}" srcOrd="1" destOrd="0" presId="urn:microsoft.com/office/officeart/2005/8/layout/process5"/>
    <dgm:cxn modelId="{B331A166-D5DA-4BBD-97A7-98E5F1BD2B03}" type="presOf" srcId="{7226A532-AE3D-E240-A91F-C7FCA290CF39}" destId="{3966EFC2-622E-2B46-9FF2-E5926A1AFC3C}" srcOrd="1" destOrd="0" presId="urn:microsoft.com/office/officeart/2005/8/layout/process5"/>
    <dgm:cxn modelId="{9DB1D04D-EF1A-4DEE-881E-793587CD213F}" type="presOf" srcId="{00FD5D46-6D49-034D-91B9-3841AD1A16BD}" destId="{7EF72456-9038-D245-845A-1AFA9D70FC27}" srcOrd="0" destOrd="0" presId="urn:microsoft.com/office/officeart/2005/8/layout/process5"/>
    <dgm:cxn modelId="{D066486E-581B-4F0F-A337-52B4AA837EC9}" type="presOf" srcId="{2B64739D-C502-6249-AAD1-41A8BECEF05F}" destId="{041242FB-ECF5-3A41-B19D-5A8949719F7B}" srcOrd="1" destOrd="0" presId="urn:microsoft.com/office/officeart/2005/8/layout/process5"/>
    <dgm:cxn modelId="{1B33994F-536C-46E7-9EC6-03F4B4ED0FBE}" type="presOf" srcId="{CE6397F2-5C95-C44F-B5E6-4B3FEBAAF6C2}" destId="{5DC5AB85-FA59-1946-A2B7-E46842CDB858}" srcOrd="0" destOrd="0" presId="urn:microsoft.com/office/officeart/2005/8/layout/process5"/>
    <dgm:cxn modelId="{31532770-1150-5C46-9CE5-E9F0101CFBCC}" srcId="{00FD5D46-6D49-034D-91B9-3841AD1A16BD}" destId="{B22466D9-69E7-7046-A67E-4EE798A7BEA7}" srcOrd="5" destOrd="0" parTransId="{42A5AE91-0CFF-A440-AFC9-69298A9A1C02}" sibTransId="{22993454-E8E7-874D-A024-A48A89CCB10A}"/>
    <dgm:cxn modelId="{9C41405A-2B21-4D3F-919D-3BBDEB694FAA}" type="presOf" srcId="{22993454-E8E7-874D-A024-A48A89CCB10A}" destId="{DBCA12CB-4F2A-AC4D-924B-F8DA3CADC0CA}" srcOrd="0" destOrd="0" presId="urn:microsoft.com/office/officeart/2005/8/layout/process5"/>
    <dgm:cxn modelId="{2B61A45A-D7F1-4BAA-80E6-0B7F7E4B7898}" srcId="{00FD5D46-6D49-034D-91B9-3841AD1A16BD}" destId="{F7F27AE6-9BE4-4B28-AFD6-9CA2ED55B7D6}" srcOrd="10" destOrd="0" parTransId="{8DC155A2-AFC6-48E5-8EA6-CC4D098F9F47}" sibTransId="{8F3E6200-A02B-4DB5-A949-179D7BB764E7}"/>
    <dgm:cxn modelId="{6DC2587E-4275-4162-9ECB-9DF352A94D6B}" type="presOf" srcId="{F7F27AE6-9BE4-4B28-AFD6-9CA2ED55B7D6}" destId="{FBA0405B-465B-4734-ABA5-112341E3BCAF}" srcOrd="0" destOrd="0" presId="urn:microsoft.com/office/officeart/2005/8/layout/process5"/>
    <dgm:cxn modelId="{0A8F4B82-38AC-4205-9F7C-597761485241}" type="presOf" srcId="{0D70B13E-49BF-BB49-A71A-1710B7E29230}" destId="{F4014F19-78F0-5747-869D-3063380EF464}" srcOrd="1" destOrd="0" presId="urn:microsoft.com/office/officeart/2005/8/layout/process5"/>
    <dgm:cxn modelId="{DC7E3688-B512-48E2-99CF-EB6C6BFF8E71}" type="presOf" srcId="{5A93FCDC-CF1E-CA40-9DC8-0F2E1A0CBA83}" destId="{93227772-6CC2-8444-BE7F-8D0E0CE381F5}" srcOrd="0" destOrd="0" presId="urn:microsoft.com/office/officeart/2005/8/layout/process5"/>
    <dgm:cxn modelId="{79E1FA99-BB6B-4018-9C15-A9FD1F514A84}" type="presOf" srcId="{E057CAD2-ADDF-6541-BA58-7FFAEF70BAD6}" destId="{54164637-5685-2042-A512-C67810082D7A}" srcOrd="0" destOrd="0" presId="urn:microsoft.com/office/officeart/2005/8/layout/process5"/>
    <dgm:cxn modelId="{BA54079A-6DC3-9347-979F-3AAF5570B863}" srcId="{00FD5D46-6D49-034D-91B9-3841AD1A16BD}" destId="{3DD0ED8C-D8A1-644A-9075-7935D09C2EF6}" srcOrd="4" destOrd="0" parTransId="{972B74FC-33A4-4842-B762-9F8FFFB0EFFC}" sibTransId="{2B64739D-C502-6249-AAD1-41A8BECEF05F}"/>
    <dgm:cxn modelId="{3ABD079E-DD67-4DD2-8762-99480F776CD4}" type="presOf" srcId="{C9606BF1-BC6D-1444-8E77-3B5A6782E64A}" destId="{37E7E282-9D23-2D49-8F79-AF78DE2E9B90}" srcOrd="1" destOrd="0" presId="urn:microsoft.com/office/officeart/2005/8/layout/process5"/>
    <dgm:cxn modelId="{145316A0-6867-407B-99A5-BCD5806642DB}" type="presOf" srcId="{BBFE35AA-E658-2544-BA79-40D26506BDF9}" destId="{BD72956F-925F-9442-9577-B3EE752E8DB5}" srcOrd="1" destOrd="0" presId="urn:microsoft.com/office/officeart/2005/8/layout/process5"/>
    <dgm:cxn modelId="{E33287A9-D38A-47FF-82E2-251C33780321}" type="presOf" srcId="{E78174D9-11E0-2944-89F3-0D88AC6ACC97}" destId="{5643091E-B84D-734F-B834-7204F5F10262}" srcOrd="0" destOrd="0" presId="urn:microsoft.com/office/officeart/2005/8/layout/process5"/>
    <dgm:cxn modelId="{0662A5AF-5A07-0846-B40B-E2CA8354439E}" srcId="{00FD5D46-6D49-034D-91B9-3841AD1A16BD}" destId="{D0AD9B41-EE23-AE41-BF43-D79BBE871F33}" srcOrd="9" destOrd="0" parTransId="{91E0CDF8-6BB8-7647-BB2E-0E1B97F5D4F4}" sibTransId="{5896B44C-255E-BA47-BF5F-6025EE1BDDF5}"/>
    <dgm:cxn modelId="{3C30F6B9-4E77-4CDC-B337-EDFA16F5CC48}" type="presOf" srcId="{22993454-E8E7-874D-A024-A48A89CCB10A}" destId="{7635DE9C-D69A-8C4E-BC13-B3ACC1CE0547}" srcOrd="1" destOrd="0" presId="urn:microsoft.com/office/officeart/2005/8/layout/process5"/>
    <dgm:cxn modelId="{293E9ECC-E680-4C6E-B9E4-E6650C7B9501}" type="presOf" srcId="{9C351E26-9F22-9344-BED5-950557971947}" destId="{2E7CE785-80C3-834D-A310-3D684C214EE2}" srcOrd="0" destOrd="0" presId="urn:microsoft.com/office/officeart/2005/8/layout/process5"/>
    <dgm:cxn modelId="{23D6BCCE-DBBC-7548-AE1A-6555B8505572}" srcId="{00FD5D46-6D49-034D-91B9-3841AD1A16BD}" destId="{2FF07921-900E-ED41-BD97-5C230CC3CC42}" srcOrd="7" destOrd="0" parTransId="{32D08D2C-8E9B-EA4B-A907-255E0BD0E8F5}" sibTransId="{C9606BF1-BC6D-1444-8E77-3B5A6782E64A}"/>
    <dgm:cxn modelId="{222FACD1-CE75-4B1F-998C-A123D199D5F8}" type="presOf" srcId="{5896B44C-255E-BA47-BF5F-6025EE1BDDF5}" destId="{0EDB5E97-417C-429F-9794-C1895281CC41}" srcOrd="1" destOrd="0" presId="urn:microsoft.com/office/officeart/2005/8/layout/process5"/>
    <dgm:cxn modelId="{21AF41D2-96B4-404C-899E-02124DA75534}" srcId="{00FD5D46-6D49-034D-91B9-3841AD1A16BD}" destId="{CE6397F2-5C95-C44F-B5E6-4B3FEBAAF6C2}" srcOrd="1" destOrd="0" parTransId="{60F7711D-6271-1A47-B691-3341D21E2D5B}" sibTransId="{28A1133A-9D0F-544F-83A1-CB00EAD28196}"/>
    <dgm:cxn modelId="{E04453D5-0DB7-4867-8C52-6C7BD25A84C2}" type="presOf" srcId="{000A6C00-0F67-8641-B1E8-619566C099A7}" destId="{2B5A40A0-3FDE-C443-979B-8C5CFB496D95}" srcOrd="0" destOrd="0" presId="urn:microsoft.com/office/officeart/2005/8/layout/process5"/>
    <dgm:cxn modelId="{9B8C93D9-48D7-3D49-B2C9-F8719B0C863E}" srcId="{00FD5D46-6D49-034D-91B9-3841AD1A16BD}" destId="{B855D192-8887-BC4E-A056-982B4C3857D1}" srcOrd="0" destOrd="0" parTransId="{E494836F-9417-0B46-A3F3-5DB2E2F901C5}" sibTransId="{E057CAD2-ADDF-6541-BA58-7FFAEF70BAD6}"/>
    <dgm:cxn modelId="{A1F016E2-FD3B-B641-8588-64181A67C93B}" srcId="{00FD5D46-6D49-034D-91B9-3841AD1A16BD}" destId="{E78174D9-11E0-2944-89F3-0D88AC6ACC97}" srcOrd="8" destOrd="0" parTransId="{4E96AD13-9B63-2B45-AAAD-E0A009343334}" sibTransId="{7226A532-AE3D-E240-A91F-C7FCA290CF39}"/>
    <dgm:cxn modelId="{4BCC6BEE-EECE-407E-A1E8-14D97810D51C}" type="presOf" srcId="{BBFE35AA-E658-2544-BA79-40D26506BDF9}" destId="{3CF20E32-45FF-7742-B2C0-A61A45ABBEC7}" srcOrd="0" destOrd="0" presId="urn:microsoft.com/office/officeart/2005/8/layout/process5"/>
    <dgm:cxn modelId="{BF6586F5-1455-43E0-BE55-4990F4A0C4C2}" type="presOf" srcId="{B22466D9-69E7-7046-A67E-4EE798A7BEA7}" destId="{9C076558-6ADF-2B45-BC0B-F8983DAE1BC5}" srcOrd="0" destOrd="0" presId="urn:microsoft.com/office/officeart/2005/8/layout/process5"/>
    <dgm:cxn modelId="{5E2B7AFA-7A2B-410A-B2F6-9D41C2621FB1}" type="presOf" srcId="{4C47AF3B-F469-9E43-BD82-BADF0079B446}" destId="{017F7D44-51DB-BC4E-9220-8F156F7FD640}" srcOrd="0" destOrd="0" presId="urn:microsoft.com/office/officeart/2005/8/layout/process5"/>
    <dgm:cxn modelId="{B9E51F22-C4B2-41A4-9BE0-7711F90AA496}" type="presParOf" srcId="{7EF72456-9038-D245-845A-1AFA9D70FC27}" destId="{BFB30F34-7E6E-E446-9AB9-1C206E4E646F}" srcOrd="0" destOrd="0" presId="urn:microsoft.com/office/officeart/2005/8/layout/process5"/>
    <dgm:cxn modelId="{03B18AD6-9B80-4EBC-B85D-7A9B7B04EBC0}" type="presParOf" srcId="{7EF72456-9038-D245-845A-1AFA9D70FC27}" destId="{54164637-5685-2042-A512-C67810082D7A}" srcOrd="1" destOrd="0" presId="urn:microsoft.com/office/officeart/2005/8/layout/process5"/>
    <dgm:cxn modelId="{D2E76326-AD3A-4260-B70B-5C350EBFA17E}" type="presParOf" srcId="{54164637-5685-2042-A512-C67810082D7A}" destId="{88840904-9753-3649-9221-AF5FA38BB0E2}" srcOrd="0" destOrd="0" presId="urn:microsoft.com/office/officeart/2005/8/layout/process5"/>
    <dgm:cxn modelId="{9A329D04-B90B-4BFB-B0F4-30A60B558448}" type="presParOf" srcId="{7EF72456-9038-D245-845A-1AFA9D70FC27}" destId="{5DC5AB85-FA59-1946-A2B7-E46842CDB858}" srcOrd="2" destOrd="0" presId="urn:microsoft.com/office/officeart/2005/8/layout/process5"/>
    <dgm:cxn modelId="{B4DC93A9-6256-4755-AB72-7E635CBC5A9E}" type="presParOf" srcId="{7EF72456-9038-D245-845A-1AFA9D70FC27}" destId="{57799A38-1FB4-3F46-8FC6-1FC392B01C77}" srcOrd="3" destOrd="0" presId="urn:microsoft.com/office/officeart/2005/8/layout/process5"/>
    <dgm:cxn modelId="{97FE9537-2F1C-4537-BD45-39CE2D992785}" type="presParOf" srcId="{57799A38-1FB4-3F46-8FC6-1FC392B01C77}" destId="{D636256C-1238-C24E-8649-2BB75274062C}" srcOrd="0" destOrd="0" presId="urn:microsoft.com/office/officeart/2005/8/layout/process5"/>
    <dgm:cxn modelId="{8E325B82-B02D-4F32-AA69-A190566B80CE}" type="presParOf" srcId="{7EF72456-9038-D245-845A-1AFA9D70FC27}" destId="{017F7D44-51DB-BC4E-9220-8F156F7FD640}" srcOrd="4" destOrd="0" presId="urn:microsoft.com/office/officeart/2005/8/layout/process5"/>
    <dgm:cxn modelId="{4B6D2E2B-AFEF-4A29-B698-DEE0FDFF1318}" type="presParOf" srcId="{7EF72456-9038-D245-845A-1AFA9D70FC27}" destId="{CDD6FFC3-B970-6C43-ACA2-E70C591B423E}" srcOrd="5" destOrd="0" presId="urn:microsoft.com/office/officeart/2005/8/layout/process5"/>
    <dgm:cxn modelId="{409AC9B6-CC5F-4B21-82CB-DA773FFA0CAF}" type="presParOf" srcId="{CDD6FFC3-B970-6C43-ACA2-E70C591B423E}" destId="{F4014F19-78F0-5747-869D-3063380EF464}" srcOrd="0" destOrd="0" presId="urn:microsoft.com/office/officeart/2005/8/layout/process5"/>
    <dgm:cxn modelId="{9B3BB05B-A1FD-4341-A88B-793A9D1C563F}" type="presParOf" srcId="{7EF72456-9038-D245-845A-1AFA9D70FC27}" destId="{2B5A40A0-3FDE-C443-979B-8C5CFB496D95}" srcOrd="6" destOrd="0" presId="urn:microsoft.com/office/officeart/2005/8/layout/process5"/>
    <dgm:cxn modelId="{A2F32796-94DD-4A6D-91DA-B2E4C6808DC4}" type="presParOf" srcId="{7EF72456-9038-D245-845A-1AFA9D70FC27}" destId="{2E7CE785-80C3-834D-A310-3D684C214EE2}" srcOrd="7" destOrd="0" presId="urn:microsoft.com/office/officeart/2005/8/layout/process5"/>
    <dgm:cxn modelId="{E0C22E63-B7CA-4FC6-B59D-A92F35F90FCA}" type="presParOf" srcId="{2E7CE785-80C3-834D-A310-3D684C214EE2}" destId="{B5AEFABB-976B-3247-B1C7-B11CF84A145F}" srcOrd="0" destOrd="0" presId="urn:microsoft.com/office/officeart/2005/8/layout/process5"/>
    <dgm:cxn modelId="{7EC65850-EB9B-45F5-8DF3-1BEA67A468FB}" type="presParOf" srcId="{7EF72456-9038-D245-845A-1AFA9D70FC27}" destId="{ABAB4C8B-0B3C-AD49-85BE-9D17EA6DEF02}" srcOrd="8" destOrd="0" presId="urn:microsoft.com/office/officeart/2005/8/layout/process5"/>
    <dgm:cxn modelId="{373DB1ED-77FC-4235-9D68-021FEF58D1EA}" type="presParOf" srcId="{7EF72456-9038-D245-845A-1AFA9D70FC27}" destId="{141F6305-CB6D-EC47-95E9-C4405C736514}" srcOrd="9" destOrd="0" presId="urn:microsoft.com/office/officeart/2005/8/layout/process5"/>
    <dgm:cxn modelId="{FA1D8209-061A-4743-83C9-2E6A909E6503}" type="presParOf" srcId="{141F6305-CB6D-EC47-95E9-C4405C736514}" destId="{041242FB-ECF5-3A41-B19D-5A8949719F7B}" srcOrd="0" destOrd="0" presId="urn:microsoft.com/office/officeart/2005/8/layout/process5"/>
    <dgm:cxn modelId="{DA65537C-9AD5-417A-84C3-42AEA2B3A16E}" type="presParOf" srcId="{7EF72456-9038-D245-845A-1AFA9D70FC27}" destId="{9C076558-6ADF-2B45-BC0B-F8983DAE1BC5}" srcOrd="10" destOrd="0" presId="urn:microsoft.com/office/officeart/2005/8/layout/process5"/>
    <dgm:cxn modelId="{76574A4C-EA56-4915-9CDD-75466CC26766}" type="presParOf" srcId="{7EF72456-9038-D245-845A-1AFA9D70FC27}" destId="{DBCA12CB-4F2A-AC4D-924B-F8DA3CADC0CA}" srcOrd="11" destOrd="0" presId="urn:microsoft.com/office/officeart/2005/8/layout/process5"/>
    <dgm:cxn modelId="{00AF4734-32E4-49B1-A207-3BC4E9FC31C3}" type="presParOf" srcId="{DBCA12CB-4F2A-AC4D-924B-F8DA3CADC0CA}" destId="{7635DE9C-D69A-8C4E-BC13-B3ACC1CE0547}" srcOrd="0" destOrd="0" presId="urn:microsoft.com/office/officeart/2005/8/layout/process5"/>
    <dgm:cxn modelId="{58FF96F8-B591-46A5-B446-6A2CDDE7B1F8}" type="presParOf" srcId="{7EF72456-9038-D245-845A-1AFA9D70FC27}" destId="{93227772-6CC2-8444-BE7F-8D0E0CE381F5}" srcOrd="12" destOrd="0" presId="urn:microsoft.com/office/officeart/2005/8/layout/process5"/>
    <dgm:cxn modelId="{2B9B1D42-1DF4-4384-8F44-74441D10E014}" type="presParOf" srcId="{7EF72456-9038-D245-845A-1AFA9D70FC27}" destId="{3CF20E32-45FF-7742-B2C0-A61A45ABBEC7}" srcOrd="13" destOrd="0" presId="urn:microsoft.com/office/officeart/2005/8/layout/process5"/>
    <dgm:cxn modelId="{E91C2403-5704-461E-AB1F-79BF789409DA}" type="presParOf" srcId="{3CF20E32-45FF-7742-B2C0-A61A45ABBEC7}" destId="{BD72956F-925F-9442-9577-B3EE752E8DB5}" srcOrd="0" destOrd="0" presId="urn:microsoft.com/office/officeart/2005/8/layout/process5"/>
    <dgm:cxn modelId="{69E23347-9E0D-4D4A-948E-BAFE858CFFE8}" type="presParOf" srcId="{7EF72456-9038-D245-845A-1AFA9D70FC27}" destId="{4A728AAB-48C8-C042-BCA7-1B5DBEAE2C0A}" srcOrd="14" destOrd="0" presId="urn:microsoft.com/office/officeart/2005/8/layout/process5"/>
    <dgm:cxn modelId="{25196068-FD08-4494-B6A0-DD03BF06480A}" type="presParOf" srcId="{7EF72456-9038-D245-845A-1AFA9D70FC27}" destId="{315FCF5F-9996-B74A-9AC9-60DD3526129F}" srcOrd="15" destOrd="0" presId="urn:microsoft.com/office/officeart/2005/8/layout/process5"/>
    <dgm:cxn modelId="{959C01C3-8C9C-4452-9C51-3CE34492DBF0}" type="presParOf" srcId="{315FCF5F-9996-B74A-9AC9-60DD3526129F}" destId="{37E7E282-9D23-2D49-8F79-AF78DE2E9B90}" srcOrd="0" destOrd="0" presId="urn:microsoft.com/office/officeart/2005/8/layout/process5"/>
    <dgm:cxn modelId="{B6E6C049-BDFB-417F-BBA6-9432C3804688}" type="presParOf" srcId="{7EF72456-9038-D245-845A-1AFA9D70FC27}" destId="{5643091E-B84D-734F-B834-7204F5F10262}" srcOrd="16" destOrd="0" presId="urn:microsoft.com/office/officeart/2005/8/layout/process5"/>
    <dgm:cxn modelId="{C707FB5C-C6D4-4B9D-B5C0-0375BC8616A8}" type="presParOf" srcId="{7EF72456-9038-D245-845A-1AFA9D70FC27}" destId="{4B1CA675-AB4F-1B40-862F-6E1D441F8A8F}" srcOrd="17" destOrd="0" presId="urn:microsoft.com/office/officeart/2005/8/layout/process5"/>
    <dgm:cxn modelId="{A0AC62CE-16A8-4CED-A1D8-A4E345316959}" type="presParOf" srcId="{4B1CA675-AB4F-1B40-862F-6E1D441F8A8F}" destId="{3966EFC2-622E-2B46-9FF2-E5926A1AFC3C}" srcOrd="0" destOrd="0" presId="urn:microsoft.com/office/officeart/2005/8/layout/process5"/>
    <dgm:cxn modelId="{6A4F1F75-B52F-4BAD-84B7-9418FEA56C39}" type="presParOf" srcId="{7EF72456-9038-D245-845A-1AFA9D70FC27}" destId="{EB1FD79B-5FFF-D14C-AB61-4912B9EABD4B}" srcOrd="18" destOrd="0" presId="urn:microsoft.com/office/officeart/2005/8/layout/process5"/>
    <dgm:cxn modelId="{3CA88DF1-32CE-4571-8944-3C8AE9F7E127}" type="presParOf" srcId="{7EF72456-9038-D245-845A-1AFA9D70FC27}" destId="{7EBFAC18-CA33-4F66-B07C-16E52FEA91C7}" srcOrd="19" destOrd="0" presId="urn:microsoft.com/office/officeart/2005/8/layout/process5"/>
    <dgm:cxn modelId="{EA314679-BEA8-41F3-B1C5-FB423FCD3EE8}" type="presParOf" srcId="{7EBFAC18-CA33-4F66-B07C-16E52FEA91C7}" destId="{0EDB5E97-417C-429F-9794-C1895281CC41}" srcOrd="0" destOrd="0" presId="urn:microsoft.com/office/officeart/2005/8/layout/process5"/>
    <dgm:cxn modelId="{8418B872-53F4-4134-A74E-1978E271634F}" type="presParOf" srcId="{7EF72456-9038-D245-845A-1AFA9D70FC27}" destId="{FBA0405B-465B-4734-ABA5-112341E3BCAF}" srcOrd="20"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30F34-7E6E-E446-9AB9-1C206E4E646F}">
      <dsp:nvSpPr>
        <dsp:cNvPr id="0" name=""/>
        <dsp:cNvSpPr/>
      </dsp:nvSpPr>
      <dsp:spPr>
        <a:xfrm>
          <a:off x="3616" y="192308"/>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Wx</a:t>
          </a:r>
          <a:r>
            <a:rPr lang="en-US" sz="1400" kern="1200" dirty="0"/>
            <a:t> Program Promotion and Client Recruitment</a:t>
          </a:r>
        </a:p>
      </dsp:txBody>
      <dsp:txXfrm>
        <a:off x="31403" y="220095"/>
        <a:ext cx="1525650" cy="893160"/>
      </dsp:txXfrm>
    </dsp:sp>
    <dsp:sp modelId="{54164637-5685-2042-A512-C67810082D7A}">
      <dsp:nvSpPr>
        <dsp:cNvPr id="0" name=""/>
        <dsp:cNvSpPr/>
      </dsp:nvSpPr>
      <dsp:spPr>
        <a:xfrm>
          <a:off x="1723988" y="470603"/>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23988" y="549032"/>
        <a:ext cx="234653" cy="235285"/>
      </dsp:txXfrm>
    </dsp:sp>
    <dsp:sp modelId="{5DC5AB85-FA59-1946-A2B7-E46842CDB858}">
      <dsp:nvSpPr>
        <dsp:cNvPr id="0" name=""/>
        <dsp:cNvSpPr/>
      </dsp:nvSpPr>
      <dsp:spPr>
        <a:xfrm>
          <a:off x="2217330" y="192308"/>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Wx</a:t>
          </a:r>
          <a:r>
            <a:rPr lang="en-US" sz="1400" kern="1200" dirty="0"/>
            <a:t> Program Intake and Eligibility Determination</a:t>
          </a:r>
        </a:p>
      </dsp:txBody>
      <dsp:txXfrm>
        <a:off x="2245117" y="220095"/>
        <a:ext cx="1525650" cy="893160"/>
      </dsp:txXfrm>
    </dsp:sp>
    <dsp:sp modelId="{57799A38-1FB4-3F46-8FC6-1FC392B01C77}">
      <dsp:nvSpPr>
        <dsp:cNvPr id="0" name=""/>
        <dsp:cNvSpPr/>
      </dsp:nvSpPr>
      <dsp:spPr>
        <a:xfrm>
          <a:off x="3937702" y="470603"/>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937702" y="549032"/>
        <a:ext cx="234653" cy="235285"/>
      </dsp:txXfrm>
    </dsp:sp>
    <dsp:sp modelId="{017F7D44-51DB-BC4E-9220-8F156F7FD640}">
      <dsp:nvSpPr>
        <dsp:cNvPr id="0" name=""/>
        <dsp:cNvSpPr/>
      </dsp:nvSpPr>
      <dsp:spPr>
        <a:xfrm>
          <a:off x="4431044" y="192308"/>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Applicant Selection and Preparation</a:t>
          </a:r>
        </a:p>
      </dsp:txBody>
      <dsp:txXfrm>
        <a:off x="4458831" y="220095"/>
        <a:ext cx="1525650" cy="893160"/>
      </dsp:txXfrm>
    </dsp:sp>
    <dsp:sp modelId="{CDD6FFC3-B970-6C43-ACA2-E70C591B423E}">
      <dsp:nvSpPr>
        <dsp:cNvPr id="0" name=""/>
        <dsp:cNvSpPr/>
      </dsp:nvSpPr>
      <dsp:spPr>
        <a:xfrm>
          <a:off x="6151417" y="470603"/>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151417" y="549032"/>
        <a:ext cx="234653" cy="235285"/>
      </dsp:txXfrm>
    </dsp:sp>
    <dsp:sp modelId="{2B5A40A0-3FDE-C443-979B-8C5CFB496D95}">
      <dsp:nvSpPr>
        <dsp:cNvPr id="0" name=""/>
        <dsp:cNvSpPr/>
      </dsp:nvSpPr>
      <dsp:spPr>
        <a:xfrm>
          <a:off x="6644759" y="192308"/>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Auditor Background Familiarization</a:t>
          </a:r>
        </a:p>
      </dsp:txBody>
      <dsp:txXfrm>
        <a:off x="6672546" y="220095"/>
        <a:ext cx="1525650" cy="893160"/>
      </dsp:txXfrm>
    </dsp:sp>
    <dsp:sp modelId="{2E7CE785-80C3-834D-A310-3D684C214EE2}">
      <dsp:nvSpPr>
        <dsp:cNvPr id="0" name=""/>
        <dsp:cNvSpPr/>
      </dsp:nvSpPr>
      <dsp:spPr>
        <a:xfrm rot="5400000">
          <a:off x="7267761" y="1251728"/>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7317728" y="1280190"/>
        <a:ext cx="235285" cy="234653"/>
      </dsp:txXfrm>
    </dsp:sp>
    <dsp:sp modelId="{ABAB4C8B-0B3C-AD49-85BE-9D17EA6DEF02}">
      <dsp:nvSpPr>
        <dsp:cNvPr id="0" name=""/>
        <dsp:cNvSpPr/>
      </dsp:nvSpPr>
      <dsp:spPr>
        <a:xfrm>
          <a:off x="6644759" y="1773532"/>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Initial Site Visit – Auditor Conducts  Energy Audit, H&amp;S Testing,…</a:t>
          </a:r>
        </a:p>
      </dsp:txBody>
      <dsp:txXfrm>
        <a:off x="6672546" y="1801319"/>
        <a:ext cx="1525650" cy="893160"/>
      </dsp:txXfrm>
    </dsp:sp>
    <dsp:sp modelId="{141F6305-CB6D-EC47-95E9-C4405C736514}">
      <dsp:nvSpPr>
        <dsp:cNvPr id="0" name=""/>
        <dsp:cNvSpPr/>
      </dsp:nvSpPr>
      <dsp:spPr>
        <a:xfrm rot="10800000">
          <a:off x="6170391" y="2051828"/>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6270957" y="2130257"/>
        <a:ext cx="234653" cy="235285"/>
      </dsp:txXfrm>
    </dsp:sp>
    <dsp:sp modelId="{9C076558-6ADF-2B45-BC0B-F8983DAE1BC5}">
      <dsp:nvSpPr>
        <dsp:cNvPr id="0" name=""/>
        <dsp:cNvSpPr/>
      </dsp:nvSpPr>
      <dsp:spPr>
        <a:xfrm>
          <a:off x="4431044" y="1773532"/>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Work Scope Development</a:t>
          </a:r>
        </a:p>
      </dsp:txBody>
      <dsp:txXfrm>
        <a:off x="4458831" y="1801319"/>
        <a:ext cx="1525650" cy="893160"/>
      </dsp:txXfrm>
    </dsp:sp>
    <dsp:sp modelId="{DBCA12CB-4F2A-AC4D-924B-F8DA3CADC0CA}">
      <dsp:nvSpPr>
        <dsp:cNvPr id="0" name=""/>
        <dsp:cNvSpPr/>
      </dsp:nvSpPr>
      <dsp:spPr>
        <a:xfrm rot="10800000">
          <a:off x="3956677" y="2051828"/>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057243" y="2130257"/>
        <a:ext cx="234653" cy="235285"/>
      </dsp:txXfrm>
    </dsp:sp>
    <dsp:sp modelId="{93227772-6CC2-8444-BE7F-8D0E0CE381F5}">
      <dsp:nvSpPr>
        <dsp:cNvPr id="0" name=""/>
        <dsp:cNvSpPr/>
      </dsp:nvSpPr>
      <dsp:spPr>
        <a:xfrm>
          <a:off x="2217330" y="1773532"/>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Work Scope Implementation/Installation</a:t>
          </a:r>
        </a:p>
      </dsp:txBody>
      <dsp:txXfrm>
        <a:off x="2245117" y="1801319"/>
        <a:ext cx="1525650" cy="893160"/>
      </dsp:txXfrm>
    </dsp:sp>
    <dsp:sp modelId="{3CF20E32-45FF-7742-B2C0-A61A45ABBEC7}">
      <dsp:nvSpPr>
        <dsp:cNvPr id="0" name=""/>
        <dsp:cNvSpPr/>
      </dsp:nvSpPr>
      <dsp:spPr>
        <a:xfrm rot="10800000">
          <a:off x="1742963" y="2051828"/>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843529" y="2130257"/>
        <a:ext cx="234653" cy="235285"/>
      </dsp:txXfrm>
    </dsp:sp>
    <dsp:sp modelId="{4A728AAB-48C8-C042-BCA7-1B5DBEAE2C0A}">
      <dsp:nvSpPr>
        <dsp:cNvPr id="0" name=""/>
        <dsp:cNvSpPr/>
      </dsp:nvSpPr>
      <dsp:spPr>
        <a:xfrm>
          <a:off x="3616" y="1773532"/>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Contractor/Crew Final Inspection</a:t>
          </a:r>
        </a:p>
      </dsp:txBody>
      <dsp:txXfrm>
        <a:off x="31403" y="1801319"/>
        <a:ext cx="1525650" cy="893160"/>
      </dsp:txXfrm>
    </dsp:sp>
    <dsp:sp modelId="{315FCF5F-9996-B74A-9AC9-60DD3526129F}">
      <dsp:nvSpPr>
        <dsp:cNvPr id="0" name=""/>
        <dsp:cNvSpPr/>
      </dsp:nvSpPr>
      <dsp:spPr>
        <a:xfrm rot="5400000">
          <a:off x="626618" y="2832953"/>
          <a:ext cx="335219"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676585" y="2861415"/>
        <a:ext cx="235285" cy="234653"/>
      </dsp:txXfrm>
    </dsp:sp>
    <dsp:sp modelId="{5643091E-B84D-734F-B834-7204F5F10262}">
      <dsp:nvSpPr>
        <dsp:cNvPr id="0" name=""/>
        <dsp:cNvSpPr/>
      </dsp:nvSpPr>
      <dsp:spPr>
        <a:xfrm>
          <a:off x="3616" y="3354757"/>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Agency Final Inspection</a:t>
          </a:r>
          <a:endParaRPr lang="en-US" sz="1400" kern="1200" dirty="0"/>
        </a:p>
      </dsp:txBody>
      <dsp:txXfrm>
        <a:off x="31403" y="3382544"/>
        <a:ext cx="1525650" cy="893160"/>
      </dsp:txXfrm>
    </dsp:sp>
    <dsp:sp modelId="{4B1CA675-AB4F-1B40-862F-6E1D441F8A8F}">
      <dsp:nvSpPr>
        <dsp:cNvPr id="0" name=""/>
        <dsp:cNvSpPr/>
      </dsp:nvSpPr>
      <dsp:spPr>
        <a:xfrm rot="21598504">
          <a:off x="1837366" y="3581503"/>
          <a:ext cx="296141"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837366" y="3659951"/>
        <a:ext cx="207299" cy="235285"/>
      </dsp:txXfrm>
    </dsp:sp>
    <dsp:sp modelId="{EB1FD79B-5FFF-D14C-AB61-4912B9EABD4B}">
      <dsp:nvSpPr>
        <dsp:cNvPr id="0" name=""/>
        <dsp:cNvSpPr/>
      </dsp:nvSpPr>
      <dsp:spPr>
        <a:xfrm>
          <a:off x="4495796" y="3352802"/>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Possible State and/or Federal Monitoring Visit</a:t>
          </a:r>
          <a:endParaRPr lang="en-US" sz="1400" kern="1200" dirty="0"/>
        </a:p>
      </dsp:txBody>
      <dsp:txXfrm>
        <a:off x="4523583" y="3380589"/>
        <a:ext cx="1525650" cy="893160"/>
      </dsp:txXfrm>
    </dsp:sp>
    <dsp:sp modelId="{7EBFAC18-CA33-4F66-B07C-16E52FEA91C7}">
      <dsp:nvSpPr>
        <dsp:cNvPr id="0" name=""/>
        <dsp:cNvSpPr/>
      </dsp:nvSpPr>
      <dsp:spPr>
        <a:xfrm rot="10800000" flipH="1">
          <a:off x="3962400" y="3581401"/>
          <a:ext cx="397827" cy="392143"/>
        </a:xfrm>
        <a:prstGeom prst="rightArrow">
          <a:avLst>
            <a:gd name="adj1" fmla="val 60000"/>
            <a:gd name="adj2" fmla="val 5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962400" y="3659830"/>
        <a:ext cx="280184" cy="235285"/>
      </dsp:txXfrm>
    </dsp:sp>
    <dsp:sp modelId="{FBA0405B-465B-4734-ABA5-112341E3BCAF}">
      <dsp:nvSpPr>
        <dsp:cNvPr id="0" name=""/>
        <dsp:cNvSpPr/>
      </dsp:nvSpPr>
      <dsp:spPr>
        <a:xfrm>
          <a:off x="2286003" y="3352802"/>
          <a:ext cx="1581224" cy="948734"/>
        </a:xfrm>
        <a:prstGeom prst="roundRect">
          <a:avLst>
            <a:gd name="adj" fmla="val 10000"/>
          </a:avLst>
        </a:prstGeom>
        <a:gradFill rotWithShape="0">
          <a:gsLst>
            <a:gs pos="0">
              <a:schemeClr val="accent4">
                <a:hueOff val="0"/>
                <a:satOff val="0"/>
                <a:lumOff val="0"/>
                <a:alphaOff val="0"/>
                <a:tint val="97000"/>
                <a:satMod val="115000"/>
                <a:lumMod val="114000"/>
              </a:schemeClr>
            </a:gs>
            <a:gs pos="60000">
              <a:schemeClr val="accent4">
                <a:hueOff val="0"/>
                <a:satOff val="0"/>
                <a:lumOff val="0"/>
                <a:alphaOff val="0"/>
                <a:tint val="100000"/>
                <a:shade val="96000"/>
                <a:satMod val="100000"/>
                <a:lumMod val="108000"/>
              </a:schemeClr>
            </a:gs>
            <a:gs pos="100000">
              <a:schemeClr val="accent4">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Client follow-up</a:t>
          </a:r>
          <a:endParaRPr lang="en-US" sz="1400" kern="1200" dirty="0"/>
        </a:p>
      </dsp:txBody>
      <dsp:txXfrm>
        <a:off x="2313790" y="3380589"/>
        <a:ext cx="1525650" cy="8931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0B7647-B9EF-4A7A-BBF2-C10A43C41F39}"/>
              </a:ext>
            </a:extLst>
          </p:cNvPr>
          <p:cNvSpPr>
            <a:spLocks noGrp="1"/>
          </p:cNvSpPr>
          <p:nvPr>
            <p:ph type="hdr" sz="quarter"/>
          </p:nvPr>
        </p:nvSpPr>
        <p:spPr>
          <a:xfrm>
            <a:off x="0" y="0"/>
            <a:ext cx="3170238" cy="479425"/>
          </a:xfrm>
          <a:prstGeom prst="rect">
            <a:avLst/>
          </a:prstGeom>
        </p:spPr>
        <p:txBody>
          <a:bodyPr vert="horz" lIns="96633" tIns="48317" rIns="96633" bIns="48317" rtlCol="0"/>
          <a:lstStyle>
            <a:lvl1pPr algn="l">
              <a:defRPr sz="13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48FD43F-46DD-4D67-B592-72D8FC37C2B6}"/>
              </a:ext>
            </a:extLst>
          </p:cNvPr>
          <p:cNvSpPr>
            <a:spLocks noGrp="1"/>
          </p:cNvSpPr>
          <p:nvPr>
            <p:ph type="dt" sz="quarter" idx="1"/>
          </p:nvPr>
        </p:nvSpPr>
        <p:spPr>
          <a:xfrm>
            <a:off x="4143375" y="0"/>
            <a:ext cx="3170238" cy="479425"/>
          </a:xfrm>
          <a:prstGeom prst="rect">
            <a:avLst/>
          </a:prstGeom>
        </p:spPr>
        <p:txBody>
          <a:bodyPr vert="horz" wrap="square" lIns="96633" tIns="48317" rIns="96633" bIns="48317" numCol="1" anchor="t" anchorCtr="0" compatLnSpc="1">
            <a:prstTxWarp prst="textNoShape">
              <a:avLst/>
            </a:prstTxWarp>
          </a:bodyPr>
          <a:lstStyle>
            <a:lvl1pPr algn="r">
              <a:defRPr sz="1300">
                <a:latin typeface="Arial" charset="0"/>
                <a:ea typeface="ＭＳ Ｐゴシック" charset="-128"/>
              </a:defRPr>
            </a:lvl1pPr>
          </a:lstStyle>
          <a:p>
            <a:pPr>
              <a:defRPr/>
            </a:pPr>
            <a:fld id="{65CD723B-3659-4FEA-A157-26BE8F916B80}" type="datetime1">
              <a:rPr lang="en-US"/>
              <a:pPr>
                <a:defRPr/>
              </a:pPr>
              <a:t>11/10/2025</a:t>
            </a:fld>
            <a:endParaRPr lang="en-US"/>
          </a:p>
        </p:txBody>
      </p:sp>
      <p:sp>
        <p:nvSpPr>
          <p:cNvPr id="4" name="Footer Placeholder 3">
            <a:extLst>
              <a:ext uri="{FF2B5EF4-FFF2-40B4-BE49-F238E27FC236}">
                <a16:creationId xmlns:a16="http://schemas.microsoft.com/office/drawing/2014/main" id="{0884AA29-8A03-47A2-8161-EF372ADCF64D}"/>
              </a:ext>
            </a:extLst>
          </p:cNvPr>
          <p:cNvSpPr>
            <a:spLocks noGrp="1"/>
          </p:cNvSpPr>
          <p:nvPr>
            <p:ph type="ftr" sz="quarter" idx="2"/>
          </p:nvPr>
        </p:nvSpPr>
        <p:spPr>
          <a:xfrm>
            <a:off x="0" y="9120188"/>
            <a:ext cx="3170238" cy="479425"/>
          </a:xfrm>
          <a:prstGeom prst="rect">
            <a:avLst/>
          </a:prstGeom>
        </p:spPr>
        <p:txBody>
          <a:bodyPr vert="horz" lIns="96633" tIns="48317" rIns="96633" bIns="48317" rtlCol="0" anchor="b"/>
          <a:lstStyle>
            <a:lvl1pPr algn="l">
              <a:defRPr sz="13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D42EB270-D08F-4713-A043-DDF2017FA1A4}"/>
              </a:ext>
            </a:extLst>
          </p:cNvPr>
          <p:cNvSpPr>
            <a:spLocks noGrp="1"/>
          </p:cNvSpPr>
          <p:nvPr>
            <p:ph type="sldNum" sz="quarter" idx="3"/>
          </p:nvPr>
        </p:nvSpPr>
        <p:spPr>
          <a:xfrm>
            <a:off x="4143375" y="9120188"/>
            <a:ext cx="3170238" cy="479425"/>
          </a:xfrm>
          <a:prstGeom prst="rect">
            <a:avLst/>
          </a:prstGeom>
        </p:spPr>
        <p:txBody>
          <a:bodyPr vert="horz" wrap="square" lIns="96633" tIns="48317" rIns="96633" bIns="48317" numCol="1" anchor="b" anchorCtr="0" compatLnSpc="1">
            <a:prstTxWarp prst="textNoShape">
              <a:avLst/>
            </a:prstTxWarp>
          </a:bodyPr>
          <a:lstStyle>
            <a:lvl1pPr algn="r">
              <a:defRPr sz="1300"/>
            </a:lvl1pPr>
          </a:lstStyle>
          <a:p>
            <a:fld id="{818BDAC2-DEB8-445D-A495-3434BB6FA464}"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FAF7A15-6FC0-48F8-A7CC-A80491F4DF1C}"/>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lvl1pPr algn="l">
              <a:defRPr sz="1300" b="0">
                <a:latin typeface="Arial" charset="0"/>
                <a:ea typeface="ＭＳ Ｐゴシック" charset="-128"/>
                <a:cs typeface="ＭＳ Ｐゴシック" charset="-128"/>
              </a:defRPr>
            </a:lvl1pPr>
          </a:lstStyle>
          <a:p>
            <a:pPr>
              <a:defRPr/>
            </a:pPr>
            <a:endParaRPr lang="en-US"/>
          </a:p>
        </p:txBody>
      </p:sp>
      <p:sp>
        <p:nvSpPr>
          <p:cNvPr id="11267" name="Rectangle 3">
            <a:extLst>
              <a:ext uri="{FF2B5EF4-FFF2-40B4-BE49-F238E27FC236}">
                <a16:creationId xmlns:a16="http://schemas.microsoft.com/office/drawing/2014/main" id="{F0CC3362-3B29-43AF-910C-F5E79DC3E13B}"/>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lvl1pPr algn="r">
              <a:defRPr sz="1300" b="0">
                <a:latin typeface="Arial" charset="0"/>
                <a:ea typeface="ＭＳ Ｐゴシック" charset="-128"/>
                <a:cs typeface="ＭＳ Ｐゴシック" charset="-128"/>
              </a:defRPr>
            </a:lvl1pPr>
          </a:lstStyle>
          <a:p>
            <a:pPr>
              <a:defRPr/>
            </a:pPr>
            <a:endParaRPr lang="en-US"/>
          </a:p>
        </p:txBody>
      </p:sp>
      <p:sp>
        <p:nvSpPr>
          <p:cNvPr id="84996" name="Rectangle 4">
            <a:extLst>
              <a:ext uri="{FF2B5EF4-FFF2-40B4-BE49-F238E27FC236}">
                <a16:creationId xmlns:a16="http://schemas.microsoft.com/office/drawing/2014/main" id="{23A48EBD-7CFB-4F0F-BD99-264BFEE3553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DCB2605C-EF74-4AC3-94E3-6986B56C0D0E}"/>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254A12FE-8D97-4F06-AF14-7E0EF6302A3F}"/>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3" tIns="48317" rIns="96633" bIns="48317" numCol="1" anchor="b" anchorCtr="0" compatLnSpc="1">
            <a:prstTxWarp prst="textNoShape">
              <a:avLst/>
            </a:prstTxWarp>
          </a:bodyPr>
          <a:lstStyle>
            <a:lvl1pPr algn="l">
              <a:defRPr sz="1200" b="0" dirty="0" smtClean="0">
                <a:latin typeface="Times New Roman" pitchFamily="18" charset="0"/>
                <a:ea typeface="ＭＳ Ｐゴシック" charset="-128"/>
                <a:cs typeface="Times New Roman" pitchFamily="18" charset="0"/>
              </a:defRPr>
            </a:lvl1pPr>
          </a:lstStyle>
          <a:p>
            <a:pPr>
              <a:defRPr/>
            </a:pPr>
            <a:r>
              <a:rPr lang="en-US"/>
              <a:t>September 2012</a:t>
            </a:r>
          </a:p>
        </p:txBody>
      </p:sp>
      <p:sp>
        <p:nvSpPr>
          <p:cNvPr id="11271" name="Rectangle 7">
            <a:extLst>
              <a:ext uri="{FF2B5EF4-FFF2-40B4-BE49-F238E27FC236}">
                <a16:creationId xmlns:a16="http://schemas.microsoft.com/office/drawing/2014/main" id="{4A574AC3-0252-44C1-B746-F54BF401B198}"/>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3" tIns="48317" rIns="96633" bIns="48317" numCol="1" anchor="b" anchorCtr="0" compatLnSpc="1">
            <a:prstTxWarp prst="textNoShape">
              <a:avLst/>
            </a:prstTxWarp>
          </a:bodyPr>
          <a:lstStyle>
            <a:lvl1pPr algn="r">
              <a:defRPr sz="1200" b="0">
                <a:latin typeface="Times New Roman" panose="02020603050405020304" pitchFamily="18" charset="0"/>
                <a:cs typeface="Times New Roman" panose="02020603050405020304" pitchFamily="18" charset="0"/>
              </a:defRPr>
            </a:lvl1pPr>
          </a:lstStyle>
          <a:p>
            <a:fld id="{0A355315-86C2-418B-AB5B-AA790D95862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4F37FCDD-E6E6-4678-95E0-8B217F0B5F72}"/>
              </a:ext>
            </a:extLst>
          </p:cNvPr>
          <p:cNvSpPr>
            <a:spLocks noGrp="1" noRot="1" noChangeAspect="1" noChangeArrowheads="1" noTextEdit="1"/>
          </p:cNvSpPr>
          <p:nvPr>
            <p:ph type="sldImg"/>
          </p:nvPr>
        </p:nvSpPr>
        <p:spPr>
          <a:ln/>
        </p:spPr>
      </p:sp>
      <p:sp>
        <p:nvSpPr>
          <p:cNvPr id="90114" name="Notes Placeholder 1">
            <a:extLst>
              <a:ext uri="{FF2B5EF4-FFF2-40B4-BE49-F238E27FC236}">
                <a16:creationId xmlns:a16="http://schemas.microsoft.com/office/drawing/2014/main" id="{6179EAA5-19FB-4578-81FB-84B8F30CA9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90115" name="Footer Placeholder 2">
            <a:extLst>
              <a:ext uri="{FF2B5EF4-FFF2-40B4-BE49-F238E27FC236}">
                <a16:creationId xmlns:a16="http://schemas.microsoft.com/office/drawing/2014/main" id="{7FB5E712-4EF3-4768-B965-01335501C80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90116" name="Slide Number Placeholder 3">
            <a:extLst>
              <a:ext uri="{FF2B5EF4-FFF2-40B4-BE49-F238E27FC236}">
                <a16:creationId xmlns:a16="http://schemas.microsoft.com/office/drawing/2014/main" id="{3D128556-A71B-4359-BB05-978A3258BD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9005B4CC-1B63-4F52-9CE1-F6F2706B20BD}" type="slidenum">
              <a:rPr lang="en-US" altLang="en-US" sz="1200" b="0">
                <a:latin typeface="Times New Roman" panose="02020603050405020304" pitchFamily="18" charset="0"/>
              </a:rPr>
              <a:pPr algn="r"/>
              <a:t>1</a:t>
            </a:fld>
            <a:endParaRPr lang="en-US" altLang="en-US" sz="1200" b="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98EE6020-B51B-4951-A60C-EAAC83357F6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C86ED4D-3612-4C07-8698-1815E9D014AD}"/>
              </a:ext>
            </a:extLst>
          </p:cNvPr>
          <p:cNvSpPr>
            <a:spLocks noGrp="1"/>
          </p:cNvSpPr>
          <p:nvPr>
            <p:ph type="body" idx="1"/>
          </p:nvPr>
        </p:nvSpPr>
        <p:spPr>
          <a:xfrm>
            <a:off x="715963" y="4564063"/>
            <a:ext cx="5849937" cy="4319587"/>
          </a:xfrm>
        </p:spPr>
        <p:txBody>
          <a:bodyPr/>
          <a:lstStyle/>
          <a:p>
            <a:pPr>
              <a:spcBef>
                <a:spcPts val="625"/>
              </a:spcBef>
              <a:spcAft>
                <a:spcPts val="625"/>
              </a:spcAft>
              <a:defRPr/>
            </a:pPr>
            <a:r>
              <a:rPr lang="en-US" dirty="0">
                <a:latin typeface="Times New Roman" charset="0"/>
                <a:cs typeface="Times New Roman" charset="0"/>
              </a:rPr>
              <a:t>Testing and diagnostics are refined and effective, and installation is often conducted by highly trained crews.</a:t>
            </a:r>
          </a:p>
          <a:p>
            <a:pPr marL="457200" indent="-228600">
              <a:spcBef>
                <a:spcPct val="0"/>
              </a:spcBef>
              <a:buFont typeface="Symbol" pitchFamily="18" charset="2"/>
              <a:buChar char="·"/>
              <a:defRPr/>
            </a:pPr>
            <a:r>
              <a:rPr lang="en-US" dirty="0">
                <a:latin typeface="Times New Roman" charset="0"/>
                <a:cs typeface="Times New Roman" charset="0"/>
              </a:rPr>
              <a:t>Weatherization measures are permanent and cost-effective.</a:t>
            </a:r>
          </a:p>
          <a:p>
            <a:pPr marL="457200" indent="-228600">
              <a:spcBef>
                <a:spcPct val="0"/>
              </a:spcBef>
              <a:buFont typeface="Symbol" pitchFamily="18" charset="2"/>
              <a:buChar char="·"/>
              <a:defRPr/>
            </a:pPr>
            <a:r>
              <a:rPr lang="en-US" dirty="0">
                <a:latin typeface="Times New Roman" charset="0"/>
                <a:cs typeface="Times New Roman" charset="0"/>
              </a:rPr>
              <a:t>States have rental plans to ensure that weatherization benefits, i.e., savings on utility bills, accrue to tenants, not landlords.</a:t>
            </a:r>
          </a:p>
          <a:p>
            <a:pPr marL="457200" indent="-228600">
              <a:spcBef>
                <a:spcPct val="0"/>
              </a:spcBef>
              <a:buFont typeface="Symbol" pitchFamily="18" charset="2"/>
              <a:buChar char="·"/>
              <a:defRPr/>
            </a:pPr>
            <a:r>
              <a:rPr lang="en-US" dirty="0">
                <a:latin typeface="Times New Roman" charset="0"/>
                <a:cs typeface="Times New Roman" charset="0"/>
              </a:rPr>
              <a:t>States have health and safety plans that establish protocols for energy-related health and safety measures, like relining chimneys or replacing faulty furnaces. </a:t>
            </a:r>
          </a:p>
          <a:p>
            <a:pPr marL="457200" indent="-228600">
              <a:spcBef>
                <a:spcPct val="0"/>
              </a:spcBef>
              <a:buFont typeface="Symbol" pitchFamily="18" charset="2"/>
              <a:buChar char="·"/>
              <a:defRPr/>
            </a:pPr>
            <a:r>
              <a:rPr lang="en-US" dirty="0">
                <a:latin typeface="Times New Roman" charset="0"/>
                <a:cs typeface="Times New Roman" charset="0"/>
              </a:rPr>
              <a:t>There is increased use of advanced diagnostic tools and energy audits.</a:t>
            </a:r>
          </a:p>
          <a:p>
            <a:pPr marL="457200" indent="-228600">
              <a:spcBef>
                <a:spcPct val="0"/>
              </a:spcBef>
              <a:buFont typeface="Symbol" pitchFamily="18" charset="2"/>
              <a:buChar char="·"/>
              <a:defRPr/>
            </a:pPr>
            <a:r>
              <a:rPr lang="en-US" dirty="0">
                <a:latin typeface="Times New Roman" charset="0"/>
                <a:cs typeface="Times New Roman" charset="0"/>
              </a:rPr>
              <a:t>Several states leverage funds from other Federal programs and often through utilities to expand the reach of their WAP.</a:t>
            </a:r>
          </a:p>
          <a:p>
            <a:pPr marL="457200" indent="-228600">
              <a:spcBef>
                <a:spcPct val="0"/>
              </a:spcBef>
              <a:buFont typeface="Symbol" pitchFamily="18" charset="2"/>
              <a:buChar char="·"/>
              <a:defRPr/>
            </a:pPr>
            <a:r>
              <a:rPr lang="en-US" dirty="0">
                <a:latin typeface="Times New Roman" charset="0"/>
                <a:cs typeface="Times New Roman" charset="0"/>
              </a:rPr>
              <a:t>Through coordination with the </a:t>
            </a:r>
            <a:r>
              <a:rPr lang="en-US" b="1" i="1" dirty="0">
                <a:latin typeface="Times New Roman" charset="0"/>
                <a:cs typeface="Times New Roman" charset="0"/>
              </a:rPr>
              <a:t>U.S. Department of Housing and Urban Development’s</a:t>
            </a:r>
            <a:r>
              <a:rPr lang="en-US" dirty="0">
                <a:latin typeface="Times New Roman" charset="0"/>
                <a:cs typeface="Times New Roman" charset="0"/>
              </a:rPr>
              <a:t> (</a:t>
            </a:r>
            <a:r>
              <a:rPr lang="en-US" b="1" i="1" dirty="0">
                <a:latin typeface="Times New Roman" charset="0"/>
                <a:cs typeface="Times New Roman" charset="0"/>
              </a:rPr>
              <a:t>HUD</a:t>
            </a:r>
            <a:r>
              <a:rPr lang="en-US" dirty="0">
                <a:latin typeface="Times New Roman" charset="0"/>
                <a:cs typeface="Times New Roman" charset="0"/>
              </a:rPr>
              <a:t>) housing agencies, comprehensive rehabilitation and weatherization are possible.</a:t>
            </a:r>
          </a:p>
          <a:p>
            <a:pPr>
              <a:spcBef>
                <a:spcPts val="622"/>
              </a:spcBef>
              <a:spcAft>
                <a:spcPts val="622"/>
              </a:spcAft>
              <a:defRPr/>
            </a:pPr>
            <a:endParaRPr lang="en-US" dirty="0">
              <a:latin typeface="Times New Roman" charset="0"/>
              <a:cs typeface="Times New Roman" charset="0"/>
            </a:endParaRPr>
          </a:p>
        </p:txBody>
      </p:sp>
      <p:sp>
        <p:nvSpPr>
          <p:cNvPr id="108547" name="Footer Placeholder 1">
            <a:extLst>
              <a:ext uri="{FF2B5EF4-FFF2-40B4-BE49-F238E27FC236}">
                <a16:creationId xmlns:a16="http://schemas.microsoft.com/office/drawing/2014/main" id="{945A5062-39D7-407B-A303-11C957BE52D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08548" name="Slide Number Placeholder 3">
            <a:extLst>
              <a:ext uri="{FF2B5EF4-FFF2-40B4-BE49-F238E27FC236}">
                <a16:creationId xmlns:a16="http://schemas.microsoft.com/office/drawing/2014/main" id="{14BD806C-4681-403F-85C8-6B64177361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9067D890-22F8-4F08-A86E-A32E13A853D3}" type="slidenum">
              <a:rPr lang="en-US" altLang="en-US" sz="1200" b="0">
                <a:latin typeface="Times New Roman" panose="02020603050405020304" pitchFamily="18" charset="0"/>
              </a:rPr>
              <a:pPr algn="r"/>
              <a:t>10</a:t>
            </a:fld>
            <a:endParaRPr lang="en-US" altLang="en-US" sz="1200" b="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7EF62E64-CE53-4823-932C-DDCBF583FFA4}"/>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EB6A765-6001-4745-BFE2-AF847144CB2B}"/>
              </a:ext>
            </a:extLst>
          </p:cNvPr>
          <p:cNvSpPr>
            <a:spLocks noGrp="1"/>
          </p:cNvSpPr>
          <p:nvPr>
            <p:ph type="body" idx="1"/>
          </p:nvPr>
        </p:nvSpPr>
        <p:spPr/>
        <p:txBody>
          <a:bodyPr>
            <a:normAutofit/>
          </a:bodyPr>
          <a:lstStyle/>
          <a:p>
            <a:pPr>
              <a:spcBef>
                <a:spcPts val="625"/>
              </a:spcBef>
              <a:spcAft>
                <a:spcPts val="625"/>
              </a:spcAft>
              <a:defRPr/>
            </a:pPr>
            <a:r>
              <a:rPr lang="en-US" dirty="0">
                <a:latin typeface="Times New Roman" charset="0"/>
                <a:cs typeface="Times New Roman" charset="0"/>
              </a:rPr>
              <a:t>Many weatherization programs without strong management turned into “doors and windows” programs that often included: </a:t>
            </a:r>
          </a:p>
          <a:p>
            <a:pPr marL="457200" indent="-228600">
              <a:spcBef>
                <a:spcPct val="0"/>
              </a:spcBef>
              <a:buFont typeface="Symbol" pitchFamily="18" charset="2"/>
              <a:buChar char="·"/>
              <a:defRPr/>
            </a:pPr>
            <a:r>
              <a:rPr lang="en-US" dirty="0">
                <a:latin typeface="Times New Roman" charset="0"/>
                <a:cs typeface="Times New Roman" charset="0"/>
              </a:rPr>
              <a:t>Replacing windows.</a:t>
            </a:r>
          </a:p>
          <a:p>
            <a:pPr marL="457200" indent="-228600">
              <a:spcBef>
                <a:spcPct val="0"/>
              </a:spcBef>
              <a:buFont typeface="Symbol" pitchFamily="18" charset="2"/>
              <a:buChar char="·"/>
              <a:defRPr/>
            </a:pPr>
            <a:r>
              <a:rPr lang="en-US" dirty="0">
                <a:latin typeface="Times New Roman" charset="0"/>
                <a:cs typeface="Times New Roman" charset="0"/>
              </a:rPr>
              <a:t>Adding storm windows.</a:t>
            </a:r>
          </a:p>
          <a:p>
            <a:pPr marL="457200" indent="-228600">
              <a:spcBef>
                <a:spcPct val="0"/>
              </a:spcBef>
              <a:buFont typeface="Symbol" pitchFamily="18" charset="2"/>
              <a:buChar char="·"/>
              <a:defRPr/>
            </a:pPr>
            <a:r>
              <a:rPr lang="en-US" dirty="0">
                <a:latin typeface="Times New Roman" charset="0"/>
                <a:cs typeface="Times New Roman" charset="0"/>
              </a:rPr>
              <a:t>Replacing doors.</a:t>
            </a:r>
          </a:p>
          <a:p>
            <a:pPr marL="457200" indent="-228600">
              <a:spcBef>
                <a:spcPct val="0"/>
              </a:spcBef>
              <a:buFont typeface="Symbol" pitchFamily="18" charset="2"/>
              <a:buChar char="·"/>
              <a:defRPr/>
            </a:pPr>
            <a:r>
              <a:rPr lang="en-US" dirty="0">
                <a:latin typeface="Times New Roman" charset="0"/>
                <a:cs typeface="Times New Roman" charset="0"/>
              </a:rPr>
              <a:t>Adding weatherstripping.</a:t>
            </a:r>
          </a:p>
          <a:p>
            <a:pPr marL="457200" indent="-228600">
              <a:spcBef>
                <a:spcPct val="0"/>
              </a:spcBef>
              <a:buFont typeface="Symbol" pitchFamily="18" charset="2"/>
              <a:buChar char="·"/>
              <a:defRPr/>
            </a:pPr>
            <a:r>
              <a:rPr lang="en-US" dirty="0">
                <a:latin typeface="Times New Roman" charset="0"/>
                <a:cs typeface="Times New Roman" charset="0"/>
              </a:rPr>
              <a:t>Adding some attic insulation.</a:t>
            </a:r>
          </a:p>
          <a:p>
            <a:pPr marL="457200" indent="-228600">
              <a:spcBef>
                <a:spcPct val="0"/>
              </a:spcBef>
              <a:buFont typeface="Symbol" pitchFamily="18" charset="2"/>
              <a:buChar char="·"/>
              <a:defRPr/>
            </a:pPr>
            <a:r>
              <a:rPr lang="en-US" dirty="0">
                <a:latin typeface="Times New Roman" charset="0"/>
                <a:cs typeface="Times New Roman" charset="0"/>
              </a:rPr>
              <a:t>Caulking (by the case).</a:t>
            </a:r>
          </a:p>
          <a:p>
            <a:pPr>
              <a:spcBef>
                <a:spcPts val="625"/>
              </a:spcBef>
              <a:spcAft>
                <a:spcPts val="625"/>
              </a:spcAft>
              <a:defRPr/>
            </a:pPr>
            <a:r>
              <a:rPr lang="en-US" dirty="0">
                <a:latin typeface="Times New Roman" charset="0"/>
                <a:cs typeface="Times New Roman" charset="0"/>
              </a:rPr>
              <a:t>Doors and windows especially are highly visible and get much publicity but typically they aren’t cost effective. The measures that save the most energy – air sealing and adding insulation – are largely invisible.</a:t>
            </a:r>
          </a:p>
          <a:p>
            <a:pPr>
              <a:spcBef>
                <a:spcPts val="622"/>
              </a:spcBef>
              <a:spcAft>
                <a:spcPts val="622"/>
              </a:spcAft>
              <a:defRPr/>
            </a:pPr>
            <a:endParaRPr lang="en-US" dirty="0">
              <a:latin typeface="Times New Roman" charset="0"/>
              <a:cs typeface="Times New Roman" charset="0"/>
            </a:endParaRPr>
          </a:p>
        </p:txBody>
      </p:sp>
      <p:sp>
        <p:nvSpPr>
          <p:cNvPr id="110595" name="Footer Placeholder 1">
            <a:extLst>
              <a:ext uri="{FF2B5EF4-FFF2-40B4-BE49-F238E27FC236}">
                <a16:creationId xmlns:a16="http://schemas.microsoft.com/office/drawing/2014/main" id="{52C169A5-9A58-49E3-A6D7-6ABD8B6334F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10596" name="Slide Number Placeholder 3">
            <a:extLst>
              <a:ext uri="{FF2B5EF4-FFF2-40B4-BE49-F238E27FC236}">
                <a16:creationId xmlns:a16="http://schemas.microsoft.com/office/drawing/2014/main" id="{207BE1C5-005C-4D4E-966B-755B4DF3F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1C8BD4A9-D974-45C9-A1A5-14A4B7804F8B}" type="slidenum">
              <a:rPr lang="en-US" altLang="en-US" sz="1200" b="0">
                <a:latin typeface="Times New Roman" panose="02020603050405020304" pitchFamily="18" charset="0"/>
              </a:rPr>
              <a:pPr algn="r"/>
              <a:t>11</a:t>
            </a:fld>
            <a:endParaRPr lang="en-US" altLang="en-US" sz="1200" b="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ABDEEF07-94B7-4561-8CD0-C4097285D860}"/>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CC5FC56-148C-4155-A20D-1F47325EB362}"/>
              </a:ext>
            </a:extLst>
          </p:cNvPr>
          <p:cNvSpPr>
            <a:spLocks noGrp="1"/>
          </p:cNvSpPr>
          <p:nvPr>
            <p:ph type="body" idx="1"/>
          </p:nvPr>
        </p:nvSpPr>
        <p:spPr>
          <a:xfrm>
            <a:off x="715963" y="4406900"/>
            <a:ext cx="5849937" cy="5040313"/>
          </a:xfrm>
        </p:spPr>
        <p:txBody>
          <a:bodyPr/>
          <a:lstStyle/>
          <a:p>
            <a:pPr>
              <a:spcBef>
                <a:spcPts val="625"/>
              </a:spcBef>
              <a:spcAft>
                <a:spcPts val="625"/>
              </a:spcAft>
              <a:defRPr/>
            </a:pPr>
            <a:r>
              <a:rPr lang="en-US" dirty="0">
                <a:latin typeface="Times New Roman" charset="0"/>
                <a:cs typeface="Times New Roman" charset="0"/>
              </a:rPr>
              <a:t>The program has improved dramatically over the years. Modern measures provide cost-effective savings based on computerized energy audits. These are more than just shell measures. </a:t>
            </a:r>
          </a:p>
          <a:p>
            <a:pPr marL="454025" indent="-225425">
              <a:spcBef>
                <a:spcPct val="0"/>
              </a:spcBef>
              <a:buFont typeface="Symbol" pitchFamily="18" charset="2"/>
              <a:buChar char="·"/>
              <a:defRPr/>
            </a:pPr>
            <a:r>
              <a:rPr lang="en-US" dirty="0">
                <a:latin typeface="Times New Roman" charset="0"/>
                <a:cs typeface="Times New Roman" charset="0"/>
              </a:rPr>
              <a:t>Blower door-directed air sealing</a:t>
            </a:r>
          </a:p>
          <a:p>
            <a:pPr marL="454025" indent="-225425">
              <a:spcBef>
                <a:spcPct val="0"/>
              </a:spcBef>
              <a:buFont typeface="Symbol" pitchFamily="18" charset="2"/>
              <a:buChar char="·"/>
              <a:defRPr/>
            </a:pPr>
            <a:r>
              <a:rPr lang="en-US" dirty="0">
                <a:latin typeface="Times New Roman" charset="0"/>
                <a:cs typeface="Times New Roman" charset="0"/>
              </a:rPr>
              <a:t>Attic insulation</a:t>
            </a:r>
          </a:p>
          <a:p>
            <a:pPr marL="454025" indent="-225425">
              <a:spcBef>
                <a:spcPct val="0"/>
              </a:spcBef>
              <a:buFont typeface="Symbol" pitchFamily="18" charset="2"/>
              <a:buChar char="·"/>
              <a:defRPr/>
            </a:pPr>
            <a:r>
              <a:rPr lang="en-US" dirty="0">
                <a:latin typeface="Times New Roman" charset="0"/>
                <a:cs typeface="Times New Roman" charset="0"/>
              </a:rPr>
              <a:t>Dense-pack sidewall insulation</a:t>
            </a:r>
          </a:p>
          <a:p>
            <a:pPr marL="454025" indent="-225425">
              <a:spcBef>
                <a:spcPct val="0"/>
              </a:spcBef>
              <a:buFont typeface="Symbol" pitchFamily="18" charset="2"/>
              <a:buChar char="·"/>
              <a:defRPr/>
            </a:pPr>
            <a:r>
              <a:rPr lang="en-US" dirty="0">
                <a:latin typeface="Times New Roman" charset="0"/>
                <a:cs typeface="Times New Roman" charset="0"/>
              </a:rPr>
              <a:t>Heating and cooling equipment repair and replacement</a:t>
            </a:r>
          </a:p>
          <a:p>
            <a:pPr marL="454025" indent="-225425">
              <a:spcBef>
                <a:spcPct val="0"/>
              </a:spcBef>
              <a:buFont typeface="Symbol" pitchFamily="18" charset="2"/>
              <a:buChar char="·"/>
              <a:defRPr/>
            </a:pPr>
            <a:r>
              <a:rPr lang="en-US" dirty="0">
                <a:latin typeface="Times New Roman" charset="0"/>
                <a:cs typeface="Times New Roman" charset="0"/>
              </a:rPr>
              <a:t>Duct sealing and modification</a:t>
            </a:r>
          </a:p>
          <a:p>
            <a:pPr lvl="2" indent="-228600">
              <a:spcBef>
                <a:spcPct val="0"/>
              </a:spcBef>
              <a:buFont typeface="Courier New" charset="0"/>
              <a:buChar char="o"/>
              <a:defRPr/>
            </a:pPr>
            <a:r>
              <a:rPr lang="en-US" dirty="0">
                <a:latin typeface="Times New Roman" charset="0"/>
                <a:cs typeface="Times New Roman" charset="0"/>
              </a:rPr>
              <a:t>Duct modification includes adding returns to provide the </a:t>
            </a:r>
            <a:r>
              <a:rPr lang="en-US" b="1" i="1" dirty="0">
                <a:latin typeface="Times New Roman" charset="0"/>
                <a:cs typeface="Times New Roman" charset="0"/>
              </a:rPr>
              <a:t>air-handling unit </a:t>
            </a:r>
            <a:r>
              <a:rPr lang="en-US" dirty="0">
                <a:latin typeface="Times New Roman" charset="0"/>
                <a:cs typeface="Times New Roman" charset="0"/>
              </a:rPr>
              <a:t>(AHU) with enough air, or reconnecting ducts in attics. Occasionally, a duct system is redesigned to use a trunk line. Generally, modifications are done to make sure that the returns are adequately sized and to replace the floor grills if they’ve been smashed shut.</a:t>
            </a:r>
          </a:p>
          <a:p>
            <a:pPr marL="457200" indent="-228600">
              <a:spcBef>
                <a:spcPct val="0"/>
              </a:spcBef>
              <a:buFont typeface="Symbol" pitchFamily="18" charset="2"/>
              <a:buChar char="·"/>
              <a:defRPr/>
            </a:pPr>
            <a:r>
              <a:rPr lang="en-US" dirty="0">
                <a:latin typeface="Times New Roman" charset="0"/>
                <a:cs typeface="Times New Roman" charset="0"/>
              </a:rPr>
              <a:t>Electric </a:t>
            </a:r>
            <a:r>
              <a:rPr lang="en-US" b="1" i="1" dirty="0">
                <a:latin typeface="Times New Roman" charset="0"/>
                <a:cs typeface="Times New Roman" charset="0"/>
              </a:rPr>
              <a:t>base load</a:t>
            </a:r>
            <a:r>
              <a:rPr lang="en-US" dirty="0">
                <a:latin typeface="Times New Roman" charset="0"/>
                <a:cs typeface="Times New Roman" charset="0"/>
              </a:rPr>
              <a:t> measures</a:t>
            </a:r>
          </a:p>
          <a:p>
            <a:pPr lvl="2" indent="-228600">
              <a:spcBef>
                <a:spcPct val="0"/>
              </a:spcBef>
              <a:buFont typeface="Courier New" charset="0"/>
              <a:buChar char="o"/>
              <a:defRPr/>
            </a:pPr>
            <a:r>
              <a:rPr lang="en-US" dirty="0">
                <a:latin typeface="Times New Roman" charset="0"/>
                <a:cs typeface="Times New Roman" charset="0"/>
              </a:rPr>
              <a:t>Installation of compact fluorescent lamps (CFLs)</a:t>
            </a:r>
          </a:p>
          <a:p>
            <a:pPr lvl="2" indent="-228600">
              <a:spcBef>
                <a:spcPct val="0"/>
              </a:spcBef>
              <a:buFont typeface="Courier New" charset="0"/>
              <a:buChar char="o"/>
              <a:defRPr/>
            </a:pPr>
            <a:r>
              <a:rPr lang="en-US" dirty="0">
                <a:latin typeface="Times New Roman" charset="0"/>
                <a:cs typeface="Times New Roman" charset="0"/>
              </a:rPr>
              <a:t>Refrigerator replacement</a:t>
            </a:r>
          </a:p>
          <a:p>
            <a:pPr lvl="2" indent="-228600">
              <a:spcBef>
                <a:spcPct val="0"/>
              </a:spcBef>
              <a:buFont typeface="Courier New" charset="0"/>
              <a:buChar char="o"/>
              <a:defRPr/>
            </a:pPr>
            <a:r>
              <a:rPr lang="en-US" dirty="0">
                <a:latin typeface="Times New Roman" charset="0"/>
                <a:cs typeface="Times New Roman" charset="0"/>
              </a:rPr>
              <a:t>Water heater modification</a:t>
            </a:r>
          </a:p>
          <a:p>
            <a:pPr>
              <a:spcBef>
                <a:spcPts val="625"/>
              </a:spcBef>
              <a:spcAft>
                <a:spcPts val="625"/>
              </a:spcAft>
              <a:defRPr/>
            </a:pPr>
            <a:r>
              <a:rPr lang="en-US" dirty="0">
                <a:latin typeface="Times New Roman" charset="0"/>
                <a:cs typeface="Times New Roman" charset="0"/>
              </a:rPr>
              <a:t>Modern weatherization methods mean looking at the whole house – including the building shell, the mechanicals, and the base load – as a system.</a:t>
            </a:r>
          </a:p>
          <a:p>
            <a:pPr>
              <a:defRPr/>
            </a:pPr>
            <a:endParaRPr lang="en-US" dirty="0"/>
          </a:p>
        </p:txBody>
      </p:sp>
      <p:sp>
        <p:nvSpPr>
          <p:cNvPr id="112643" name="Footer Placeholder 1">
            <a:extLst>
              <a:ext uri="{FF2B5EF4-FFF2-40B4-BE49-F238E27FC236}">
                <a16:creationId xmlns:a16="http://schemas.microsoft.com/office/drawing/2014/main" id="{FBFC260F-D4EE-43A2-8C43-563994362D0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12644" name="Slide Number Placeholder 3">
            <a:extLst>
              <a:ext uri="{FF2B5EF4-FFF2-40B4-BE49-F238E27FC236}">
                <a16:creationId xmlns:a16="http://schemas.microsoft.com/office/drawing/2014/main" id="{967B27E1-8221-4AD9-B49B-D3AB5CFD59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035907AC-7344-4020-8D4C-FDDB88C07E43}" type="slidenum">
              <a:rPr lang="en-US" altLang="en-US" sz="1200" b="0">
                <a:latin typeface="Times New Roman" panose="02020603050405020304" pitchFamily="18" charset="0"/>
              </a:rPr>
              <a:pPr algn="r"/>
              <a:t>12</a:t>
            </a:fld>
            <a:endParaRPr lang="en-US" altLang="en-US" sz="1200" b="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9D8B7441-14DA-406C-8234-30603C06B24F}"/>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04CFF237-C468-40A5-9F05-073C60ECF3F2}"/>
              </a:ext>
            </a:extLst>
          </p:cNvPr>
          <p:cNvSpPr>
            <a:spLocks noGrp="1"/>
          </p:cNvSpPr>
          <p:nvPr>
            <p:ph type="body" idx="1"/>
          </p:nvPr>
        </p:nvSpPr>
        <p:spPr>
          <a:xfrm>
            <a:off x="731838" y="4495800"/>
            <a:ext cx="5851525" cy="4811713"/>
          </a:xfrm>
          <a:ln/>
        </p:spPr>
        <p:txBody>
          <a:bodyPr/>
          <a:lstStyle/>
          <a:p>
            <a:pPr>
              <a:spcBef>
                <a:spcPts val="625"/>
              </a:spcBef>
              <a:spcAft>
                <a:spcPts val="625"/>
              </a:spcAft>
              <a:defRPr/>
            </a:pPr>
            <a:r>
              <a:rPr lang="en-US" dirty="0">
                <a:latin typeface="Times New Roman" charset="0"/>
                <a:cs typeface="Times New Roman" charset="0"/>
              </a:rPr>
              <a:t>A comprehensive national evaluation found that compared to utility-sponsored and local weatherization programs, DOE’s program was the most effective. The evaluation determined the program to be beneficial on many levels, from energy reduction to jobs creation.</a:t>
            </a:r>
          </a:p>
          <a:p>
            <a:pPr marL="457200" indent="-228600">
              <a:spcBef>
                <a:spcPct val="0"/>
              </a:spcBef>
              <a:buFont typeface="Symbol" pitchFamily="18" charset="2"/>
              <a:buChar char="·"/>
              <a:defRPr/>
            </a:pPr>
            <a:r>
              <a:rPr lang="en-US" dirty="0">
                <a:latin typeface="Times New Roman" charset="0"/>
                <a:cs typeface="Times New Roman" charset="0"/>
              </a:rPr>
              <a:t>More than 6.4 million homes have been weatherized to date with Federal and leveraged funds such as state and utility monies and fuel assistance program funds.</a:t>
            </a:r>
          </a:p>
          <a:p>
            <a:pPr marL="457200" indent="-228600">
              <a:spcBef>
                <a:spcPct val="0"/>
              </a:spcBef>
              <a:buFont typeface="Symbol" pitchFamily="18" charset="2"/>
              <a:buChar char="·"/>
              <a:defRPr/>
            </a:pPr>
            <a:r>
              <a:rPr lang="en-US" dirty="0">
                <a:latin typeface="Times New Roman" charset="0"/>
                <a:cs typeface="Times New Roman" charset="0"/>
              </a:rPr>
              <a:t>The average reduction in energy used for space heating is 35%. </a:t>
            </a:r>
          </a:p>
          <a:p>
            <a:pPr marL="914400" lvl="1" indent="-228600">
              <a:spcBef>
                <a:spcPct val="0"/>
              </a:spcBef>
              <a:buFont typeface="Courier New" pitchFamily="49" charset="0"/>
              <a:buChar char="o"/>
              <a:defRPr/>
            </a:pPr>
            <a:r>
              <a:rPr lang="en-US" dirty="0">
                <a:latin typeface="Times New Roman" charset="0"/>
                <a:cs typeface="Times New Roman" charset="0"/>
              </a:rPr>
              <a:t>This average reduction is extrapolated from natural gas reductions attributed  to space heating; batch fuels like propane and fuel oil are difficult to impossible to monitor.</a:t>
            </a:r>
          </a:p>
          <a:p>
            <a:pPr marL="457200" indent="-228600">
              <a:spcBef>
                <a:spcPct val="0"/>
              </a:spcBef>
              <a:buFont typeface="Symbol" pitchFamily="18" charset="2"/>
              <a:buChar char="·"/>
              <a:defRPr/>
            </a:pPr>
            <a:r>
              <a:rPr lang="en-US" dirty="0">
                <a:latin typeface="Times New Roman" charset="0"/>
                <a:cs typeface="Times New Roman" charset="0"/>
              </a:rPr>
              <a:t>Favorable benefit-cost ratio of 1.8:1. </a:t>
            </a:r>
          </a:p>
          <a:p>
            <a:pPr marL="914400" lvl="1" indent="-228600">
              <a:spcBef>
                <a:spcPct val="0"/>
              </a:spcBef>
              <a:buFont typeface="Courier New" pitchFamily="49" charset="0"/>
              <a:buChar char="o"/>
              <a:defRPr/>
            </a:pPr>
            <a:r>
              <a:rPr lang="en-US" dirty="0">
                <a:latin typeface="Times New Roman" charset="0"/>
                <a:cs typeface="Times New Roman" charset="0"/>
              </a:rPr>
              <a:t>National evaluation resulted in three benefit-cost ratios. The lowest one (1.8:1) measures materials and labor spent at the house (denominator), against the projected energy savings over the life of the measures (numerator). This doesn’t include administrative costs. Other ratios include societal benefits and other non-energy benefits: indirect jobs, pollution reduction, improved health and productivity of those served, etc. Including societal benefits increases the benefit-cost ratio.</a:t>
            </a:r>
          </a:p>
          <a:p>
            <a:pPr marL="457200" indent="-228600">
              <a:spcBef>
                <a:spcPct val="0"/>
              </a:spcBef>
              <a:buFont typeface="Symbol" pitchFamily="18" charset="2"/>
              <a:buChar char="·"/>
              <a:defRPr/>
            </a:pPr>
            <a:r>
              <a:rPr lang="en-US" dirty="0">
                <a:latin typeface="Times New Roman" charset="0"/>
                <a:cs typeface="Times New Roman" charset="0"/>
              </a:rPr>
              <a:t>Supports tens of thousands of direct and indirect jobs nationwide; 52 direct jobs for every million dollars invested (before the Recovery Act). This number is changing dramatically with deployment of the </a:t>
            </a:r>
            <a:r>
              <a:rPr lang="en-US" b="1" i="1" dirty="0">
                <a:latin typeface="Times New Roman" charset="0"/>
                <a:cs typeface="Times New Roman" charset="0"/>
              </a:rPr>
              <a:t>American Recovery and Reinvestment Act</a:t>
            </a:r>
            <a:r>
              <a:rPr lang="en-US" dirty="0">
                <a:latin typeface="Times New Roman" charset="0"/>
                <a:cs typeface="Times New Roman" charset="0"/>
              </a:rPr>
              <a:t> (</a:t>
            </a:r>
            <a:r>
              <a:rPr lang="en-US" b="1" i="1" dirty="0">
                <a:latin typeface="Times New Roman" charset="0"/>
                <a:cs typeface="Times New Roman" charset="0"/>
              </a:rPr>
              <a:t>ARRA)</a:t>
            </a:r>
            <a:r>
              <a:rPr lang="en-US" dirty="0">
                <a:latin typeface="Times New Roman" charset="0"/>
                <a:cs typeface="Times New Roman" charset="0"/>
              </a:rPr>
              <a:t> funds.</a:t>
            </a:r>
          </a:p>
          <a:p>
            <a:pPr>
              <a:defRPr/>
            </a:pPr>
            <a:endParaRPr lang="en-US" dirty="0">
              <a:latin typeface="Times New Roman" charset="0"/>
              <a:cs typeface="Times New Roman" charset="0"/>
            </a:endParaRPr>
          </a:p>
        </p:txBody>
      </p:sp>
      <p:sp>
        <p:nvSpPr>
          <p:cNvPr id="114691" name="Footer Placeholder 1">
            <a:extLst>
              <a:ext uri="{FF2B5EF4-FFF2-40B4-BE49-F238E27FC236}">
                <a16:creationId xmlns:a16="http://schemas.microsoft.com/office/drawing/2014/main" id="{8C101C72-8B73-4D02-99D2-9033A915BDE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14692" name="Slide Number Placeholder 2">
            <a:extLst>
              <a:ext uri="{FF2B5EF4-FFF2-40B4-BE49-F238E27FC236}">
                <a16:creationId xmlns:a16="http://schemas.microsoft.com/office/drawing/2014/main" id="{73A1BAB1-06F0-452C-AB8D-D923B96E96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C8584BB9-8B5B-4AA1-A0CB-113BAB099A8D}" type="slidenum">
              <a:rPr lang="en-US" altLang="en-US" sz="1200" b="0">
                <a:latin typeface="Times New Roman" panose="02020603050405020304" pitchFamily="18" charset="0"/>
              </a:rPr>
              <a:pPr algn="r"/>
              <a:t>13</a:t>
            </a:fld>
            <a:endParaRPr lang="en-US" altLang="en-US" sz="1200" b="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75A06EA6-DBE6-4C2C-8B6A-7611172E586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2530DDD-CB31-4204-B904-E73ED6D35E7A}"/>
              </a:ext>
            </a:extLst>
          </p:cNvPr>
          <p:cNvSpPr>
            <a:spLocks noGrp="1"/>
          </p:cNvSpPr>
          <p:nvPr>
            <p:ph type="body" idx="1"/>
          </p:nvPr>
        </p:nvSpPr>
        <p:spPr>
          <a:xfrm>
            <a:off x="731838" y="4560888"/>
            <a:ext cx="5851525" cy="4735512"/>
          </a:xfrm>
        </p:spPr>
        <p:txBody>
          <a:bodyPr/>
          <a:lstStyle/>
          <a:p>
            <a:pPr>
              <a:spcBef>
                <a:spcPts val="625"/>
              </a:spcBef>
              <a:spcAft>
                <a:spcPts val="625"/>
              </a:spcAft>
              <a:defRPr/>
            </a:pPr>
            <a:r>
              <a:rPr lang="en-US" dirty="0">
                <a:latin typeface="Times New Roman" charset="0"/>
                <a:cs typeface="Times New Roman" charset="0"/>
              </a:rPr>
              <a:t>The success of the program is due to the hard work and dedication of its workers. </a:t>
            </a:r>
          </a:p>
          <a:p>
            <a:pPr>
              <a:spcBef>
                <a:spcPts val="625"/>
              </a:spcBef>
              <a:spcAft>
                <a:spcPts val="625"/>
              </a:spcAft>
              <a:defRPr/>
            </a:pPr>
            <a:r>
              <a:rPr lang="en-US" dirty="0">
                <a:latin typeface="Times New Roman" charset="0"/>
                <a:cs typeface="Times New Roman" charset="0"/>
              </a:rPr>
              <a:t>Two key principles guide the installation of measures: cost-effectiveness and the availability of health and safety funds. </a:t>
            </a:r>
          </a:p>
          <a:p>
            <a:pPr>
              <a:spcBef>
                <a:spcPts val="625"/>
              </a:spcBef>
              <a:spcAft>
                <a:spcPts val="625"/>
              </a:spcAft>
              <a:defRPr/>
            </a:pPr>
            <a:r>
              <a:rPr lang="en-US" dirty="0">
                <a:latin typeface="Times New Roman" charset="0"/>
                <a:cs typeface="Times New Roman" charset="0"/>
              </a:rPr>
              <a:t>Each individual weatherization material – and the package of weatherization materials installed – must be cost-effective.</a:t>
            </a:r>
          </a:p>
          <a:p>
            <a:pPr>
              <a:spcBef>
                <a:spcPts val="625"/>
              </a:spcBef>
              <a:spcAft>
                <a:spcPts val="625"/>
              </a:spcAft>
              <a:defRPr/>
            </a:pPr>
            <a:r>
              <a:rPr lang="en-US" dirty="0">
                <a:latin typeface="Times New Roman" charset="0"/>
                <a:cs typeface="Times New Roman" charset="0"/>
              </a:rPr>
              <a:t>Cost-effectiveness is measured by the </a:t>
            </a:r>
            <a:r>
              <a:rPr lang="en-US" b="1" i="1" dirty="0">
                <a:latin typeface="Times New Roman" charset="0"/>
                <a:cs typeface="Times New Roman" charset="0"/>
              </a:rPr>
              <a:t>savings-to-investment ratio (SIR)</a:t>
            </a:r>
            <a:r>
              <a:rPr lang="en-US" dirty="0">
                <a:latin typeface="Times New Roman" charset="0"/>
                <a:cs typeface="Times New Roman" charset="0"/>
              </a:rPr>
              <a:t>, the amount of energy savings versus the cost to install a measure. </a:t>
            </a:r>
          </a:p>
          <a:p>
            <a:pPr marL="457200" indent="-228600">
              <a:spcBef>
                <a:spcPct val="0"/>
              </a:spcBef>
              <a:buFont typeface="Symbol" pitchFamily="18" charset="2"/>
              <a:buChar char="·"/>
              <a:defRPr/>
            </a:pPr>
            <a:r>
              <a:rPr lang="en-US" dirty="0">
                <a:latin typeface="Times New Roman" charset="0"/>
                <a:cs typeface="Times New Roman" charset="0"/>
              </a:rPr>
              <a:t>An SIR of 1 or higher means the savings earned over the lifetime of a given measure are greater than the full cost of installing that measure.</a:t>
            </a:r>
          </a:p>
          <a:p>
            <a:pPr marL="457200" indent="-228600">
              <a:spcBef>
                <a:spcPct val="0"/>
              </a:spcBef>
              <a:buFont typeface="Symbol" pitchFamily="18" charset="2"/>
              <a:buChar char="·"/>
              <a:defRPr/>
            </a:pPr>
            <a:r>
              <a:rPr lang="en-US" dirty="0">
                <a:latin typeface="Times New Roman" charset="0"/>
                <a:cs typeface="Times New Roman" charset="0"/>
              </a:rPr>
              <a:t>The SIR of each individual measure and of the package as a whole must be greater than or equal to 1. </a:t>
            </a:r>
          </a:p>
          <a:p>
            <a:pPr marL="457200" indent="-228600">
              <a:spcBef>
                <a:spcPct val="0"/>
              </a:spcBef>
              <a:buFont typeface="Symbol" pitchFamily="18" charset="2"/>
              <a:buChar char="·"/>
              <a:defRPr/>
            </a:pPr>
            <a:r>
              <a:rPr lang="en-US" dirty="0">
                <a:latin typeface="Times New Roman" charset="0"/>
                <a:cs typeface="Times New Roman" charset="0"/>
              </a:rPr>
              <a:t>Energy-related health and safety work is not included in the SIR. </a:t>
            </a:r>
          </a:p>
          <a:p>
            <a:pPr lvl="2" indent="-228600">
              <a:spcBef>
                <a:spcPct val="0"/>
              </a:spcBef>
              <a:buFont typeface="Courier New" charset="0"/>
              <a:buChar char="o"/>
              <a:defRPr/>
            </a:pPr>
            <a:r>
              <a:rPr lang="en-US" dirty="0">
                <a:latin typeface="Times New Roman" charset="0"/>
                <a:cs typeface="Times New Roman" charset="0"/>
              </a:rPr>
              <a:t>There is no federally mandated upper limit for H&amp;S funds. Each state designates this in its state plan. </a:t>
            </a:r>
          </a:p>
          <a:p>
            <a:pPr lvl="2" indent="-228600">
              <a:spcBef>
                <a:spcPct val="0"/>
              </a:spcBef>
              <a:buFont typeface="Courier New" charset="0"/>
              <a:buChar char="o"/>
              <a:defRPr/>
            </a:pPr>
            <a:r>
              <a:rPr lang="en-US" dirty="0">
                <a:latin typeface="Times New Roman" charset="0"/>
                <a:cs typeface="Times New Roman" charset="0"/>
              </a:rPr>
              <a:t>Historically, states have set their upper limit around 6-7%. With an increase in the amount of </a:t>
            </a:r>
            <a:r>
              <a:rPr lang="en-US" b="1" i="1" dirty="0">
                <a:latin typeface="Times New Roman" charset="0"/>
                <a:cs typeface="Times New Roman" charset="0"/>
              </a:rPr>
              <a:t>lead-safe weatherization (LSW) </a:t>
            </a:r>
            <a:r>
              <a:rPr lang="en-US" dirty="0">
                <a:latin typeface="Times New Roman" charset="0"/>
                <a:cs typeface="Times New Roman" charset="0"/>
              </a:rPr>
              <a:t>and furnace replacements, that number has increased.</a:t>
            </a:r>
          </a:p>
          <a:p>
            <a:pPr marL="457200" indent="-228600">
              <a:spcBef>
                <a:spcPct val="0"/>
              </a:spcBef>
              <a:buFont typeface="Symbol" pitchFamily="18" charset="2"/>
              <a:buChar char="·"/>
              <a:defRPr/>
            </a:pPr>
            <a:r>
              <a:rPr lang="en-US" dirty="0">
                <a:latin typeface="Times New Roman" charset="0"/>
                <a:cs typeface="Times New Roman" charset="0"/>
              </a:rPr>
              <a:t>Requests for higher H&amp;S budgets can encourage increased scrutiny of the state plan. </a:t>
            </a:r>
          </a:p>
          <a:p>
            <a:pPr>
              <a:defRPr/>
            </a:pPr>
            <a:endParaRPr lang="en-US" dirty="0"/>
          </a:p>
        </p:txBody>
      </p:sp>
      <p:sp>
        <p:nvSpPr>
          <p:cNvPr id="116739" name="Footer Placeholder 1">
            <a:extLst>
              <a:ext uri="{FF2B5EF4-FFF2-40B4-BE49-F238E27FC236}">
                <a16:creationId xmlns:a16="http://schemas.microsoft.com/office/drawing/2014/main" id="{F99EF119-FCD2-428D-8184-64ED93A8419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16740" name="Slide Number Placeholder 3">
            <a:extLst>
              <a:ext uri="{FF2B5EF4-FFF2-40B4-BE49-F238E27FC236}">
                <a16:creationId xmlns:a16="http://schemas.microsoft.com/office/drawing/2014/main" id="{F9FFB0F0-C469-42D5-BA80-DFEFDA13FC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838098B6-B759-4DD6-8D8B-4B4C99FA8414}" type="slidenum">
              <a:rPr lang="en-US" altLang="en-US" sz="1200" b="0">
                <a:latin typeface="Times New Roman" panose="02020603050405020304" pitchFamily="18" charset="0"/>
              </a:rPr>
              <a:pPr algn="r"/>
              <a:t>14</a:t>
            </a:fld>
            <a:endParaRPr lang="en-US" altLang="en-US" sz="1200" b="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E7A6E5F8-59F7-4F56-B928-E4576E9D44E2}"/>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87D9685A-7A08-4E12-AE36-4651B9FEC76F}"/>
              </a:ext>
            </a:extLst>
          </p:cNvPr>
          <p:cNvSpPr>
            <a:spLocks noGrp="1"/>
          </p:cNvSpPr>
          <p:nvPr>
            <p:ph type="body" idx="1"/>
          </p:nvPr>
        </p:nvSpPr>
        <p:spPr>
          <a:xfrm>
            <a:off x="731838" y="4560888"/>
            <a:ext cx="5851525" cy="4811712"/>
          </a:xfrm>
          <a:ln/>
        </p:spPr>
        <p:txBody>
          <a:bodyPr/>
          <a:lstStyle/>
          <a:p>
            <a:pPr>
              <a:spcBef>
                <a:spcPct val="0"/>
              </a:spcBef>
              <a:defRPr/>
            </a:pPr>
            <a:r>
              <a:rPr lang="en-US" sz="1100" dirty="0">
                <a:latin typeface="Times New Roman" pitchFamily="18" charset="0"/>
                <a:ea typeface="ＭＳ Ｐゴシック" pitchFamily="34" charset="-128"/>
                <a:cs typeface="Times New Roman" pitchFamily="18" charset="0"/>
              </a:rPr>
              <a:t>SIR greater than or equal to 1 means energy cost savings over the lifetime of the measure(s), discounted to </a:t>
            </a:r>
            <a:r>
              <a:rPr lang="en-US" sz="1100" b="1" i="1" dirty="0">
                <a:latin typeface="Times New Roman" pitchFamily="18" charset="0"/>
                <a:ea typeface="ＭＳ Ｐゴシック" pitchFamily="34" charset="-128"/>
                <a:cs typeface="Times New Roman" pitchFamily="18" charset="0"/>
              </a:rPr>
              <a:t>present value</a:t>
            </a:r>
            <a:r>
              <a:rPr lang="en-US" sz="1100" dirty="0">
                <a:latin typeface="Times New Roman" pitchFamily="18" charset="0"/>
                <a:ea typeface="ＭＳ Ｐゴシック" pitchFamily="34" charset="-128"/>
                <a:cs typeface="Times New Roman" pitchFamily="18" charset="0"/>
              </a:rPr>
              <a:t>, equal or exceed the cost of materials, installation, and on-site supervisory personnel.</a:t>
            </a:r>
          </a:p>
          <a:p>
            <a:pPr marL="457200" lvl="2" indent="-220663">
              <a:spcBef>
                <a:spcPct val="0"/>
              </a:spcBef>
              <a:buFont typeface="Symbol" pitchFamily="18" charset="2"/>
              <a:buChar char="·"/>
              <a:defRPr/>
            </a:pPr>
            <a:r>
              <a:rPr lang="en-US" sz="1100" dirty="0">
                <a:latin typeface="Times New Roman" pitchFamily="18" charset="0"/>
                <a:ea typeface="ＭＳ Ｐゴシック" pitchFamily="34" charset="-128"/>
                <a:cs typeface="Times New Roman" pitchFamily="18" charset="0"/>
              </a:rPr>
              <a:t>For example, cost-effectiveness of a refrigerator replacement measures the present value of the energy savings over the lifetime of the appliance against the cost to purchase and install a new unit, as well as remove and decommission the old unit. </a:t>
            </a:r>
          </a:p>
          <a:p>
            <a:pPr marL="457200" lvl="2" indent="-220663">
              <a:spcBef>
                <a:spcPct val="0"/>
              </a:spcBef>
              <a:buFont typeface="Symbol" pitchFamily="18" charset="2"/>
              <a:buChar char="·"/>
              <a:defRPr/>
            </a:pPr>
            <a:r>
              <a:rPr lang="en-US" sz="1100" dirty="0">
                <a:latin typeface="Times New Roman" pitchFamily="18" charset="0"/>
                <a:ea typeface="ＭＳ Ｐゴシック" pitchFamily="34" charset="-128"/>
                <a:cs typeface="Times New Roman" pitchFamily="18" charset="0"/>
              </a:rPr>
              <a:t>Present value accounts for the time value of money: $10 was worth more 15 years ago than it is today, and $10 spent today is probably worth more than $10 saved 15 years from now.</a:t>
            </a:r>
          </a:p>
          <a:p>
            <a:pPr marL="46038">
              <a:spcBef>
                <a:spcPct val="0"/>
              </a:spcBef>
              <a:defRPr/>
            </a:pPr>
            <a:endParaRPr lang="en-US" sz="1100" dirty="0">
              <a:latin typeface="Times New Roman" pitchFamily="18" charset="0"/>
              <a:ea typeface="ＭＳ Ｐゴシック" pitchFamily="34" charset="-128"/>
              <a:cs typeface="Times New Roman" pitchFamily="18" charset="0"/>
            </a:endParaRPr>
          </a:p>
          <a:p>
            <a:pPr>
              <a:spcBef>
                <a:spcPct val="0"/>
              </a:spcBef>
              <a:defRPr/>
            </a:pPr>
            <a:r>
              <a:rPr lang="en-US" sz="1100" dirty="0">
                <a:latin typeface="Times New Roman" pitchFamily="18" charset="0"/>
                <a:ea typeface="ＭＳ Ｐゴシック" pitchFamily="34" charset="-128"/>
                <a:cs typeface="Times New Roman" pitchFamily="18" charset="0"/>
              </a:rPr>
              <a:t>States may include overhead costs in their cost-effectiveness requirements, but this limits the weatherization measures that can be cost effectively done to the house.</a:t>
            </a:r>
          </a:p>
          <a:p>
            <a:pPr marL="46038">
              <a:spcBef>
                <a:spcPct val="0"/>
              </a:spcBef>
              <a:defRPr/>
            </a:pPr>
            <a:endParaRPr lang="en-US" sz="1100" dirty="0">
              <a:latin typeface="Times New Roman" pitchFamily="18" charset="0"/>
              <a:ea typeface="ＭＳ Ｐゴシック" pitchFamily="34" charset="-128"/>
              <a:cs typeface="Times New Roman" pitchFamily="18" charset="0"/>
            </a:endParaRPr>
          </a:p>
          <a:p>
            <a:pPr>
              <a:spcBef>
                <a:spcPct val="0"/>
              </a:spcBef>
              <a:defRPr/>
            </a:pPr>
            <a:r>
              <a:rPr lang="en-US" sz="1100" b="1" i="1" dirty="0">
                <a:latin typeface="Times New Roman" pitchFamily="18" charset="0"/>
                <a:ea typeface="ＭＳ Ｐゴシック" pitchFamily="34" charset="-128"/>
                <a:cs typeface="Times New Roman" pitchFamily="18" charset="0"/>
              </a:rPr>
              <a:t>Incidental repair</a:t>
            </a:r>
            <a:r>
              <a:rPr lang="en-US" sz="1100" dirty="0">
                <a:latin typeface="Times New Roman" pitchFamily="18" charset="0"/>
                <a:ea typeface="ＭＳ Ｐゴシック" pitchFamily="34" charset="-128"/>
                <a:cs typeface="Times New Roman" pitchFamily="18" charset="0"/>
              </a:rPr>
              <a:t> costs must be included in the overall SIR. </a:t>
            </a:r>
          </a:p>
          <a:p>
            <a:pPr marL="457200" lvl="2" indent="-228600">
              <a:spcBef>
                <a:spcPct val="0"/>
              </a:spcBef>
              <a:buFont typeface="Symbol" pitchFamily="18" charset="2"/>
              <a:buChar char="·"/>
              <a:defRPr/>
            </a:pPr>
            <a:r>
              <a:rPr lang="en-US" sz="1100" dirty="0">
                <a:latin typeface="Times New Roman" pitchFamily="18" charset="0"/>
                <a:ea typeface="ＭＳ Ｐゴシック" pitchFamily="34" charset="-128"/>
                <a:cs typeface="Times New Roman" pitchFamily="18" charset="0"/>
              </a:rPr>
              <a:t>Incidental repairs are those repairs necessary for the effective performance or preservation of weatherization materials. They may include adding framing or making limited roof repairs so attic insulation doesn’t get wet. Costs do not cover roof replacement. </a:t>
            </a:r>
          </a:p>
          <a:p>
            <a:pPr marL="457200" lvl="2" indent="-228600">
              <a:spcBef>
                <a:spcPct val="0"/>
              </a:spcBef>
              <a:buFont typeface="Symbol" pitchFamily="18" charset="2"/>
              <a:buChar char="·"/>
              <a:defRPr/>
            </a:pPr>
            <a:r>
              <a:rPr lang="en-US" sz="1100" dirty="0">
                <a:latin typeface="Times New Roman" pitchFamily="18" charset="0"/>
                <a:ea typeface="ＭＳ Ｐゴシック" pitchFamily="34" charset="-128"/>
                <a:cs typeface="Times New Roman" pitchFamily="18" charset="0"/>
              </a:rPr>
              <a:t>A cold water leak in a mobile home is considered an incidental repair since it will keep the belly insulation dry, but repairing a toilet drain comes under H&amp;S.</a:t>
            </a:r>
          </a:p>
          <a:p>
            <a:pPr lvl="1" indent="-228600">
              <a:spcBef>
                <a:spcPct val="0"/>
              </a:spcBef>
              <a:buFont typeface="Symbol" pitchFamily="18" charset="2"/>
              <a:buChar char="·"/>
              <a:defRPr/>
            </a:pPr>
            <a:r>
              <a:rPr lang="en-US" sz="1100" dirty="0">
                <a:latin typeface="Times New Roman" pitchFamily="18" charset="0"/>
                <a:ea typeface="ＭＳ Ｐゴシック" pitchFamily="34" charset="-128"/>
                <a:cs typeface="Times New Roman" pitchFamily="18" charset="0"/>
              </a:rPr>
              <a:t>On a home needing significant repairs, the SIR for the entire package might be less than one, even though each measure has an SIR greater than one. For entire package calculations, the cost of incidental repairs enters the denominator. This puts a limit on the incidental repairs that can be done. H&amp;S measures do not enter the cost-effectiveness equation.</a:t>
            </a:r>
          </a:p>
          <a:p>
            <a:pPr>
              <a:spcBef>
                <a:spcPct val="0"/>
              </a:spcBef>
              <a:defRPr/>
            </a:pPr>
            <a:endParaRPr lang="en-US" dirty="0">
              <a:latin typeface="Times New Roman" charset="0"/>
              <a:cs typeface="Times New Roman" charset="0"/>
            </a:endParaRPr>
          </a:p>
        </p:txBody>
      </p:sp>
      <p:sp>
        <p:nvSpPr>
          <p:cNvPr id="118787" name="Footer Placeholder 1">
            <a:extLst>
              <a:ext uri="{FF2B5EF4-FFF2-40B4-BE49-F238E27FC236}">
                <a16:creationId xmlns:a16="http://schemas.microsoft.com/office/drawing/2014/main" id="{E00640B6-2331-4AB2-9646-DD1E5806722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18788" name="Slide Number Placeholder 2">
            <a:extLst>
              <a:ext uri="{FF2B5EF4-FFF2-40B4-BE49-F238E27FC236}">
                <a16:creationId xmlns:a16="http://schemas.microsoft.com/office/drawing/2014/main" id="{3D14B9F8-B29A-4C78-B81C-B34B097EF3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26FB52B2-43D4-4643-99A4-CDDDE8AD331B}" type="slidenum">
              <a:rPr lang="en-US" altLang="en-US" sz="1200" b="0">
                <a:latin typeface="Times New Roman" panose="02020603050405020304" pitchFamily="18" charset="0"/>
              </a:rPr>
              <a:pPr algn="r"/>
              <a:t>15</a:t>
            </a:fld>
            <a:endParaRPr lang="en-US" altLang="en-US" sz="1200" b="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742DEB32-1AFB-4A54-ACB3-47FF3C80FC2D}"/>
              </a:ext>
            </a:extLst>
          </p:cNvPr>
          <p:cNvSpPr>
            <a:spLocks noGrp="1" noRot="1" noChangeAspect="1" noTextEdit="1"/>
          </p:cNvSpPr>
          <p:nvPr>
            <p:ph type="sldImg"/>
          </p:nvPr>
        </p:nvSpPr>
        <p:spPr>
          <a:ln/>
        </p:spPr>
      </p:sp>
      <p:sp>
        <p:nvSpPr>
          <p:cNvPr id="120834" name="Notes Placeholder 2">
            <a:extLst>
              <a:ext uri="{FF2B5EF4-FFF2-40B4-BE49-F238E27FC236}">
                <a16:creationId xmlns:a16="http://schemas.microsoft.com/office/drawing/2014/main" id="{0202982E-8B89-4E1A-9B47-7BB8957EC9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spcAft>
                <a:spcPts val="625"/>
              </a:spcAft>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This study dispels the myths that windows and doors are the most cost-effective energy-savings measures. Air sealing and adding insulation save more energy and cost less, so they have a much quicker payback than doors and windows.</a:t>
            </a:r>
          </a:p>
          <a:p>
            <a:pPr>
              <a:spcBef>
                <a:spcPts val="625"/>
              </a:spcBef>
              <a:spcAft>
                <a:spcPts val="625"/>
              </a:spcAft>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Virginia savings have increased even more since this study was done. </a:t>
            </a:r>
          </a:p>
          <a:p>
            <a:endParaRPr lang="en-US" altLang="en-US">
              <a:latin typeface="Arial" panose="020B0604020202020204" pitchFamily="34" charset="0"/>
              <a:ea typeface="ＭＳ Ｐゴシック" panose="020B0600070205080204" pitchFamily="34" charset="-128"/>
            </a:endParaRPr>
          </a:p>
        </p:txBody>
      </p:sp>
      <p:sp>
        <p:nvSpPr>
          <p:cNvPr id="120835" name="Footer Placeholder 1">
            <a:extLst>
              <a:ext uri="{FF2B5EF4-FFF2-40B4-BE49-F238E27FC236}">
                <a16:creationId xmlns:a16="http://schemas.microsoft.com/office/drawing/2014/main" id="{7159E603-9CB2-4CCB-B857-CDF3C04E85F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20836" name="Slide Number Placeholder 2">
            <a:extLst>
              <a:ext uri="{FF2B5EF4-FFF2-40B4-BE49-F238E27FC236}">
                <a16:creationId xmlns:a16="http://schemas.microsoft.com/office/drawing/2014/main" id="{08E88EF9-72E2-4489-B6F8-C475C468B4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7C1FDC60-CBA2-4117-8ECA-9B4E820969A4}" type="slidenum">
              <a:rPr lang="en-US" altLang="en-US" sz="1200" b="0">
                <a:latin typeface="Times New Roman" panose="02020603050405020304" pitchFamily="18" charset="0"/>
              </a:rPr>
              <a:pPr algn="r"/>
              <a:t>16</a:t>
            </a:fld>
            <a:endParaRPr lang="en-US" altLang="en-US" sz="1200" b="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1A613FB3-82B4-4DC5-B8F4-29EC09D68AED}"/>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3286F8CA-DBF1-41DF-A729-9DC99FCD886B}"/>
              </a:ext>
            </a:extLst>
          </p:cNvPr>
          <p:cNvSpPr>
            <a:spLocks noGrp="1"/>
          </p:cNvSpPr>
          <p:nvPr>
            <p:ph type="body" idx="1"/>
          </p:nvPr>
        </p:nvSpPr>
        <p:spPr>
          <a:ln/>
        </p:spPr>
        <p:txBody>
          <a:bodyPr/>
          <a:lstStyle/>
          <a:p>
            <a:pPr marL="457200" indent="-228600">
              <a:spcBef>
                <a:spcPct val="0"/>
              </a:spcBef>
              <a:buFont typeface="Symbol" pitchFamily="18" charset="2"/>
              <a:buChar char="·"/>
              <a:defRPr/>
            </a:pPr>
            <a:r>
              <a:rPr lang="en-US" dirty="0">
                <a:latin typeface="Times New Roman" charset="0"/>
                <a:cs typeface="Times New Roman" charset="0"/>
              </a:rPr>
              <a:t>The mission of WAP is to reduce the energy bills of low- to moderate-income households.</a:t>
            </a:r>
          </a:p>
          <a:p>
            <a:pPr marL="457200" indent="-228600">
              <a:spcBef>
                <a:spcPct val="0"/>
              </a:spcBef>
              <a:buFont typeface="Symbol" pitchFamily="18" charset="2"/>
              <a:buChar char="·"/>
              <a:defRPr/>
            </a:pPr>
            <a:r>
              <a:rPr lang="en-US" dirty="0">
                <a:latin typeface="Times New Roman" charset="0"/>
                <a:cs typeface="Times New Roman" charset="0"/>
              </a:rPr>
              <a:t>Clients typically have a high energy burden.</a:t>
            </a:r>
          </a:p>
          <a:p>
            <a:pPr marL="457200" indent="-228600">
              <a:spcBef>
                <a:spcPct val="0"/>
              </a:spcBef>
              <a:buFont typeface="Symbol" pitchFamily="18" charset="2"/>
              <a:buChar char="·"/>
              <a:defRPr/>
            </a:pPr>
            <a:r>
              <a:rPr lang="en-US" dirty="0">
                <a:latin typeface="Times New Roman" charset="0"/>
                <a:cs typeface="Times New Roman" charset="0"/>
              </a:rPr>
              <a:t>Modern weatherization measures are based on principles of building science and cost-effectiveness.</a:t>
            </a:r>
          </a:p>
          <a:p>
            <a:pPr marL="457200" indent="-228600">
              <a:spcBef>
                <a:spcPct val="0"/>
              </a:spcBef>
              <a:buFont typeface="Symbol" pitchFamily="18" charset="2"/>
              <a:buChar char="·"/>
              <a:defRPr/>
            </a:pPr>
            <a:r>
              <a:rPr lang="en-US" dirty="0">
                <a:latin typeface="Times New Roman" charset="0"/>
                <a:cs typeface="Times New Roman" charset="0"/>
              </a:rPr>
              <a:t>There are limits on spending for incidental repairs, but not for health and safety.</a:t>
            </a:r>
          </a:p>
          <a:p>
            <a:pPr marL="457200" indent="-228600">
              <a:spcBef>
                <a:spcPct val="0"/>
              </a:spcBef>
              <a:buFont typeface="Symbol" pitchFamily="18" charset="2"/>
              <a:buChar char="·"/>
              <a:defRPr/>
            </a:pPr>
            <a:r>
              <a:rPr lang="en-US" dirty="0">
                <a:latin typeface="Times New Roman" charset="0"/>
                <a:cs typeface="Times New Roman" charset="0"/>
              </a:rPr>
              <a:t>National evaluation in the early 1990s determined program is effective at energy use reduction and jobs creation.</a:t>
            </a:r>
          </a:p>
          <a:p>
            <a:pPr marL="280988" indent="-234950">
              <a:spcBef>
                <a:spcPct val="0"/>
              </a:spcBef>
              <a:buFont typeface="Symbol" pitchFamily="18" charset="2"/>
              <a:buChar char="·"/>
              <a:defRPr/>
            </a:pPr>
            <a:endParaRPr lang="en-US" dirty="0">
              <a:latin typeface="Times New Roman" charset="0"/>
              <a:cs typeface="Times New Roman" charset="0"/>
            </a:endParaRPr>
          </a:p>
          <a:p>
            <a:pPr>
              <a:spcBef>
                <a:spcPct val="0"/>
              </a:spcBef>
              <a:buFont typeface="Symbol" pitchFamily="18" charset="2"/>
              <a:buNone/>
              <a:defRPr/>
            </a:pPr>
            <a:r>
              <a:rPr lang="en-US" i="1" dirty="0">
                <a:solidFill>
                  <a:schemeClr val="bg2"/>
                </a:solidFill>
                <a:latin typeface="Times New Roman" pitchFamily="18" charset="0"/>
                <a:cs typeface="Times New Roman" pitchFamily="18" charset="0"/>
              </a:rPr>
              <a:t>Present this slide as an interactive discussion, soliciting personal examples from the trainees. Add your own personal examples and knowledge to supplement. </a:t>
            </a:r>
            <a:endParaRPr lang="en-US" dirty="0">
              <a:solidFill>
                <a:schemeClr val="bg2"/>
              </a:solidFill>
              <a:latin typeface="Times New Roman" pitchFamily="18" charset="0"/>
              <a:cs typeface="Times New Roman" pitchFamily="18" charset="0"/>
            </a:endParaRPr>
          </a:p>
          <a:p>
            <a:pPr marL="280988" indent="-234950">
              <a:spcBef>
                <a:spcPct val="0"/>
              </a:spcBef>
              <a:buFont typeface="Symbol" pitchFamily="18" charset="2"/>
              <a:buNone/>
              <a:defRPr/>
            </a:pPr>
            <a:endParaRPr lang="en-US" dirty="0">
              <a:latin typeface="Times New Roman" charset="0"/>
              <a:cs typeface="Times New Roman" charset="0"/>
            </a:endParaRPr>
          </a:p>
          <a:p>
            <a:pPr marL="280988" indent="-234950">
              <a:spcBef>
                <a:spcPct val="0"/>
              </a:spcBef>
              <a:defRPr/>
            </a:pPr>
            <a:endParaRPr lang="en-US" dirty="0"/>
          </a:p>
        </p:txBody>
      </p:sp>
      <p:sp>
        <p:nvSpPr>
          <p:cNvPr id="122883" name="Footer Placeholder 1">
            <a:extLst>
              <a:ext uri="{FF2B5EF4-FFF2-40B4-BE49-F238E27FC236}">
                <a16:creationId xmlns:a16="http://schemas.microsoft.com/office/drawing/2014/main" id="{590EAFA6-F2E4-4AC0-80D0-3476B4E958D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22884" name="Slide Number Placeholder 2">
            <a:extLst>
              <a:ext uri="{FF2B5EF4-FFF2-40B4-BE49-F238E27FC236}">
                <a16:creationId xmlns:a16="http://schemas.microsoft.com/office/drawing/2014/main" id="{8C8C335D-2D20-4949-B8D4-D2A9FA15A0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B22B11F3-DBD7-4D28-BBAD-203801714EF5}" type="slidenum">
              <a:rPr lang="en-US" altLang="en-US" sz="1200" b="0">
                <a:latin typeface="Times New Roman" panose="02020603050405020304" pitchFamily="18" charset="0"/>
              </a:rPr>
              <a:pPr algn="r"/>
              <a:t>17</a:t>
            </a:fld>
            <a:endParaRPr lang="en-US" altLang="en-US" sz="1200" b="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1BD4102A-C307-40B1-8727-83AB8A993639}"/>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E9047ABA-A719-4CC6-B03C-FC2AD28B4CA7}"/>
              </a:ext>
            </a:extLst>
          </p:cNvPr>
          <p:cNvSpPr>
            <a:spLocks noGrp="1"/>
          </p:cNvSpPr>
          <p:nvPr>
            <p:ph type="body" idx="1"/>
          </p:nvPr>
        </p:nvSpPr>
        <p:spPr>
          <a:ln/>
        </p:spPr>
        <p:txBody>
          <a:bodyPr/>
          <a:lstStyle/>
          <a:p>
            <a:pPr>
              <a:spcBef>
                <a:spcPts val="600"/>
              </a:spcBef>
              <a:spcAft>
                <a:spcPts val="600"/>
              </a:spcAft>
              <a:buClr>
                <a:srgbClr val="50565C"/>
              </a:buClr>
              <a:defRPr/>
            </a:pPr>
            <a:r>
              <a:rPr lang="en-US" dirty="0">
                <a:latin typeface="Times New Roman" pitchFamily="18" charset="0"/>
                <a:cs typeface="Times New Roman" pitchFamily="18" charset="0"/>
              </a:rPr>
              <a:t>By attending this session, participants will be able to:</a:t>
            </a:r>
          </a:p>
          <a:p>
            <a:pPr marL="457200" indent="-223838">
              <a:spcBef>
                <a:spcPts val="0"/>
              </a:spcBef>
              <a:spcAft>
                <a:spcPts val="0"/>
              </a:spcAft>
              <a:buClr>
                <a:srgbClr val="000000"/>
              </a:buClr>
              <a:buFont typeface="Symbol" pitchFamily="18" charset="2"/>
              <a:buChar char="·"/>
              <a:defRPr/>
            </a:pPr>
            <a:r>
              <a:rPr lang="en-US" dirty="0">
                <a:solidFill>
                  <a:srgbClr val="000000"/>
                </a:solidFill>
                <a:latin typeface="Times New Roman" pitchFamily="18" charset="0"/>
                <a:cs typeface="Times New Roman" pitchFamily="18" charset="0"/>
              </a:rPr>
              <a:t>Discuss the historical perspective of the Weatherization Assistance Program (WAP).</a:t>
            </a:r>
          </a:p>
          <a:p>
            <a:pPr marL="457200" indent="-223838">
              <a:spcBef>
                <a:spcPts val="0"/>
              </a:spcBef>
              <a:spcAft>
                <a:spcPts val="0"/>
              </a:spcAft>
              <a:buClr>
                <a:srgbClr val="000000"/>
              </a:buClr>
              <a:buFont typeface="Symbol" pitchFamily="18" charset="2"/>
              <a:buChar char="·"/>
              <a:defRPr/>
            </a:pPr>
            <a:r>
              <a:rPr lang="en-US" dirty="0">
                <a:solidFill>
                  <a:srgbClr val="000000"/>
                </a:solidFill>
                <a:latin typeface="Times New Roman" pitchFamily="18" charset="0"/>
                <a:cs typeface="Times New Roman" pitchFamily="18" charset="0"/>
              </a:rPr>
              <a:t>Name characteristics of the client base served by the program.</a:t>
            </a:r>
          </a:p>
          <a:p>
            <a:pPr marL="457200" indent="-223838">
              <a:spcBef>
                <a:spcPts val="0"/>
              </a:spcBef>
              <a:spcAft>
                <a:spcPts val="0"/>
              </a:spcAft>
              <a:buClr>
                <a:srgbClr val="000000"/>
              </a:buClr>
              <a:buFont typeface="Symbol" pitchFamily="18" charset="2"/>
              <a:buChar char="·"/>
              <a:defRPr/>
            </a:pPr>
            <a:r>
              <a:rPr lang="en-US" dirty="0">
                <a:solidFill>
                  <a:srgbClr val="000000"/>
                </a:solidFill>
                <a:latin typeface="Times New Roman" pitchFamily="18" charset="0"/>
                <a:cs typeface="Times New Roman" pitchFamily="18" charset="0"/>
              </a:rPr>
              <a:t>Recognize that building science guides the selection of measures installed with program dollars.</a:t>
            </a:r>
          </a:p>
          <a:p>
            <a:pPr marL="457200" indent="-223838">
              <a:spcBef>
                <a:spcPts val="0"/>
              </a:spcBef>
              <a:spcAft>
                <a:spcPts val="0"/>
              </a:spcAft>
              <a:buClr>
                <a:srgbClr val="000000"/>
              </a:buClr>
              <a:buFont typeface="Symbol" pitchFamily="18" charset="2"/>
              <a:buChar char="·"/>
              <a:defRPr/>
            </a:pPr>
            <a:r>
              <a:rPr lang="en-US" dirty="0">
                <a:solidFill>
                  <a:srgbClr val="000000"/>
                </a:solidFill>
                <a:latin typeface="Times New Roman" pitchFamily="18" charset="0"/>
                <a:cs typeface="Times New Roman" pitchFamily="18" charset="0"/>
              </a:rPr>
              <a:t>Describe the principles of cost-effectiveness and the savings-to-investment ratio (SIR).</a:t>
            </a:r>
          </a:p>
          <a:p>
            <a:pPr marL="457200" indent="-223838">
              <a:spcBef>
                <a:spcPts val="0"/>
              </a:spcBef>
              <a:spcAft>
                <a:spcPts val="0"/>
              </a:spcAft>
              <a:buClr>
                <a:srgbClr val="000000"/>
              </a:buClr>
              <a:buFont typeface="Symbol" pitchFamily="18" charset="2"/>
              <a:buChar char="·"/>
              <a:defRPr/>
            </a:pPr>
            <a:r>
              <a:rPr lang="en-US" dirty="0">
                <a:solidFill>
                  <a:srgbClr val="000000"/>
                </a:solidFill>
                <a:latin typeface="Times New Roman" pitchFamily="18" charset="0"/>
                <a:cs typeface="Times New Roman" pitchFamily="18" charset="0"/>
              </a:rPr>
              <a:t>Recognize modern weatherization measures.</a:t>
            </a:r>
          </a:p>
          <a:p>
            <a:pPr>
              <a:defRPr/>
            </a:pPr>
            <a:endParaRPr lang="en-US" sz="1100" dirty="0"/>
          </a:p>
        </p:txBody>
      </p:sp>
      <p:sp>
        <p:nvSpPr>
          <p:cNvPr id="2" name="Footer Placeholder 1">
            <a:extLst>
              <a:ext uri="{FF2B5EF4-FFF2-40B4-BE49-F238E27FC236}">
                <a16:creationId xmlns:a16="http://schemas.microsoft.com/office/drawing/2014/main" id="{3C10A2CF-E3B4-4932-AE63-792CAD18C5D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92164" name="Slide Number Placeholder 2">
            <a:extLst>
              <a:ext uri="{FF2B5EF4-FFF2-40B4-BE49-F238E27FC236}">
                <a16:creationId xmlns:a16="http://schemas.microsoft.com/office/drawing/2014/main" id="{D8E4BB05-F305-40B6-91AE-CD9B245DF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0E28369B-909F-4704-8A32-0D3D561CEC9B}" type="slidenum">
              <a:rPr lang="en-US" altLang="en-US" sz="1200" b="0">
                <a:latin typeface="Times New Roman" panose="02020603050405020304" pitchFamily="18" charset="0"/>
              </a:rPr>
              <a:pPr algn="r"/>
              <a:t>2</a:t>
            </a:fld>
            <a:endParaRPr lang="en-US" altLang="en-US" sz="1200" b="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B0695044-FAB9-4792-B107-AA65CB3D526F}"/>
              </a:ext>
            </a:extLst>
          </p:cNvPr>
          <p:cNvSpPr>
            <a:spLocks noGrp="1" noRot="1" noChangeAspect="1" noTextEdit="1"/>
          </p:cNvSpPr>
          <p:nvPr>
            <p:ph type="sldImg"/>
          </p:nvPr>
        </p:nvSpPr>
        <p:spPr>
          <a:ln/>
        </p:spPr>
      </p:sp>
      <p:sp>
        <p:nvSpPr>
          <p:cNvPr id="94210" name="Notes Placeholder 2">
            <a:extLst>
              <a:ext uri="{FF2B5EF4-FFF2-40B4-BE49-F238E27FC236}">
                <a16:creationId xmlns:a16="http://schemas.microsoft.com/office/drawing/2014/main" id="{03F08A9A-3B13-4C31-9F52-3762A17C73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spcAft>
                <a:spcPts val="625"/>
              </a:spcAft>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The legislative mission of the program is to reduce energy costs for low-income families, particularly for the elderly, people with disabilities, and people with children, while ensuring their </a:t>
            </a:r>
            <a:r>
              <a:rPr lang="en-US" altLang="en-US" b="1" i="1">
                <a:latin typeface="Times New Roman" panose="02020603050405020304" pitchFamily="18" charset="0"/>
                <a:ea typeface="ＭＳ Ｐゴシック" panose="020B0600070205080204" pitchFamily="34" charset="-128"/>
                <a:cs typeface="Times New Roman" panose="02020603050405020304" pitchFamily="18" charset="0"/>
              </a:rPr>
              <a:t>health and safety</a:t>
            </a: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b="1" i="1">
                <a:latin typeface="Times New Roman" panose="02020603050405020304" pitchFamily="18" charset="0"/>
                <a:ea typeface="ＭＳ Ｐゴシック" panose="020B0600070205080204" pitchFamily="34" charset="-128"/>
                <a:cs typeface="Times New Roman" panose="02020603050405020304" pitchFamily="18" charset="0"/>
              </a:rPr>
              <a:t>(H&amp;S)</a:t>
            </a: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a:t>
            </a:r>
          </a:p>
          <a:p>
            <a:pPr>
              <a:spcBef>
                <a:spcPct val="0"/>
              </a:spcBef>
            </a:pPr>
            <a:endParaRPr lang="en-US" altLang="en-US">
              <a:latin typeface="Times New Roman" panose="02020603050405020304" pitchFamily="18" charset="0"/>
              <a:ea typeface="ＭＳ Ｐゴシック" panose="020B0600070205080204" pitchFamily="34" charset="-128"/>
              <a:cs typeface="Times New Roman" panose="02020603050405020304" pitchFamily="18" charset="0"/>
            </a:endParaRPr>
          </a:p>
          <a:p>
            <a:pPr>
              <a:spcBef>
                <a:spcPct val="0"/>
              </a:spcBef>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The purpose of the program was changed in the law to include health and safety in the enabling legislation of 1990. Prior to that, health and safety was not implicitly mentioned. </a:t>
            </a:r>
          </a:p>
          <a:p>
            <a:endParaRPr lang="en-US" altLang="en-US" sz="1100">
              <a:latin typeface="Arial" panose="020B0604020202020204" pitchFamily="34" charset="0"/>
              <a:ea typeface="ＭＳ Ｐゴシック" panose="020B0600070205080204" pitchFamily="34" charset="-128"/>
            </a:endParaRPr>
          </a:p>
        </p:txBody>
      </p:sp>
      <p:sp>
        <p:nvSpPr>
          <p:cNvPr id="94211" name="Footer Placeholder 1">
            <a:extLst>
              <a:ext uri="{FF2B5EF4-FFF2-40B4-BE49-F238E27FC236}">
                <a16:creationId xmlns:a16="http://schemas.microsoft.com/office/drawing/2014/main" id="{CB1614A3-1826-447E-80B4-12CA422C0F4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94212" name="Slide Number Placeholder 2">
            <a:extLst>
              <a:ext uri="{FF2B5EF4-FFF2-40B4-BE49-F238E27FC236}">
                <a16:creationId xmlns:a16="http://schemas.microsoft.com/office/drawing/2014/main" id="{4E45C3D7-4032-419F-BA3E-5FDA0902EC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3A89044E-C260-42A5-83A6-FA7F25DB3988}" type="slidenum">
              <a:rPr lang="en-US" altLang="en-US" sz="1200" b="0">
                <a:latin typeface="Times New Roman" panose="02020603050405020304" pitchFamily="18" charset="0"/>
              </a:rPr>
              <a:pPr algn="r"/>
              <a:t>3</a:t>
            </a:fld>
            <a:endParaRPr lang="en-US" altLang="en-US" sz="1200" b="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77687CEA-3F47-45AD-AA70-C5A5A33C71D0}"/>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010201B6-12F6-4EFD-B090-2ABF1A3D8C6E}"/>
              </a:ext>
            </a:extLst>
          </p:cNvPr>
          <p:cNvSpPr>
            <a:spLocks noGrp="1"/>
          </p:cNvSpPr>
          <p:nvPr>
            <p:ph type="body" idx="1"/>
          </p:nvPr>
        </p:nvSpPr>
        <p:spPr>
          <a:xfrm>
            <a:off x="715963" y="4564063"/>
            <a:ext cx="5849937" cy="4319587"/>
          </a:xfrm>
          <a:ln/>
        </p:spPr>
        <p:txBody>
          <a:bodyPr/>
          <a:lstStyle/>
          <a:p>
            <a:pPr>
              <a:spcBef>
                <a:spcPts val="622"/>
              </a:spcBef>
              <a:spcAft>
                <a:spcPts val="622"/>
              </a:spcAft>
              <a:defRPr/>
            </a:pPr>
            <a:r>
              <a:rPr lang="en-US" dirty="0">
                <a:latin typeface="Times New Roman" charset="0"/>
                <a:cs typeface="Times New Roman" charset="0"/>
              </a:rPr>
              <a:t>The flow of dollars through the program: </a:t>
            </a:r>
          </a:p>
          <a:p>
            <a:pPr marL="457200" indent="-228600">
              <a:spcBef>
                <a:spcPts val="0"/>
              </a:spcBef>
              <a:spcAft>
                <a:spcPts val="0"/>
              </a:spcAft>
              <a:buFont typeface="Symbol" pitchFamily="18" charset="2"/>
              <a:buChar char="·"/>
              <a:defRPr/>
            </a:pPr>
            <a:r>
              <a:rPr lang="en-US" dirty="0">
                <a:latin typeface="Times New Roman" charset="0"/>
                <a:cs typeface="Times New Roman" charset="0"/>
              </a:rPr>
              <a:t>The Federal government distributes funds to the </a:t>
            </a:r>
            <a:r>
              <a:rPr lang="en-US" b="1" i="1" dirty="0">
                <a:latin typeface="Times New Roman" charset="0"/>
                <a:cs typeface="Times New Roman" charset="0"/>
              </a:rPr>
              <a:t>U.S. Department of Energy (DOE)</a:t>
            </a:r>
            <a:r>
              <a:rPr lang="en-US" dirty="0">
                <a:latin typeface="Times New Roman" charset="0"/>
                <a:cs typeface="Times New Roman" charset="0"/>
              </a:rPr>
              <a:t>, where the program is managed by the project management center (PMC).</a:t>
            </a:r>
          </a:p>
          <a:p>
            <a:pPr marL="457200" indent="-228600">
              <a:spcBef>
                <a:spcPts val="0"/>
              </a:spcBef>
              <a:spcAft>
                <a:spcPts val="0"/>
              </a:spcAft>
              <a:buFont typeface="Symbol" pitchFamily="18" charset="2"/>
              <a:buChar char="·"/>
              <a:defRPr/>
            </a:pPr>
            <a:r>
              <a:rPr lang="en-US" dirty="0">
                <a:latin typeface="Times New Roman" charset="0"/>
                <a:cs typeface="Times New Roman" charset="0"/>
              </a:rPr>
              <a:t>Funds pass to each of the grantees: the 50 state offices, the District of Columbia, Native American tribal organizations, and the five territories.</a:t>
            </a:r>
          </a:p>
          <a:p>
            <a:pPr marL="457200" indent="-228600">
              <a:spcBef>
                <a:spcPts val="0"/>
              </a:spcBef>
              <a:spcAft>
                <a:spcPts val="0"/>
              </a:spcAft>
              <a:buFont typeface="Symbol" pitchFamily="18" charset="2"/>
              <a:buChar char="·"/>
              <a:defRPr/>
            </a:pPr>
            <a:r>
              <a:rPr lang="en-US" dirty="0">
                <a:latin typeface="Times New Roman" charset="0"/>
                <a:cs typeface="Times New Roman" charset="0"/>
              </a:rPr>
              <a:t>Grantees distribute funds to over 900 local agencies nationwide according to approved budgets.</a:t>
            </a:r>
          </a:p>
          <a:p>
            <a:pPr marL="457200" indent="-228600">
              <a:spcBef>
                <a:spcPts val="0"/>
              </a:spcBef>
              <a:spcAft>
                <a:spcPts val="0"/>
              </a:spcAft>
              <a:buFont typeface="Symbol" pitchFamily="18" charset="2"/>
              <a:buChar char="·"/>
              <a:defRPr/>
            </a:pPr>
            <a:r>
              <a:rPr lang="en-US" dirty="0">
                <a:latin typeface="Times New Roman" charset="0"/>
                <a:cs typeface="Times New Roman" charset="0"/>
              </a:rPr>
              <a:t>The money is used to install cost-effective, energy-saving measures in low-income households.</a:t>
            </a:r>
          </a:p>
          <a:p>
            <a:pPr>
              <a:spcBef>
                <a:spcPts val="622"/>
              </a:spcBef>
              <a:spcAft>
                <a:spcPts val="622"/>
              </a:spcAft>
              <a:defRPr/>
            </a:pPr>
            <a:r>
              <a:rPr lang="en-US" dirty="0">
                <a:latin typeface="Times New Roman" charset="0"/>
                <a:cs typeface="Times New Roman" charset="0"/>
              </a:rPr>
              <a:t>Lyndon Johnson’s “War on Poverty” laid the groundwork for the </a:t>
            </a:r>
            <a:r>
              <a:rPr lang="en-US" b="1" i="1" dirty="0">
                <a:latin typeface="Times New Roman" charset="0"/>
                <a:cs typeface="Times New Roman" charset="0"/>
              </a:rPr>
              <a:t>Weatherization Assistance Program</a:t>
            </a:r>
            <a:r>
              <a:rPr lang="en-US" dirty="0">
                <a:latin typeface="Times New Roman" charset="0"/>
                <a:cs typeface="Times New Roman" charset="0"/>
              </a:rPr>
              <a:t> (WAP) by creating the infrastructure of </a:t>
            </a:r>
            <a:r>
              <a:rPr lang="en-US" b="1" i="1" dirty="0">
                <a:latin typeface="Times New Roman" charset="0"/>
                <a:cs typeface="Times New Roman" charset="0"/>
              </a:rPr>
              <a:t>community action programs (CAPs)</a:t>
            </a:r>
            <a:r>
              <a:rPr lang="en-US" dirty="0">
                <a:latin typeface="Times New Roman" charset="0"/>
                <a:cs typeface="Times New Roman" charset="0"/>
              </a:rPr>
              <a:t> that now exist in every state. These CAPs often act as </a:t>
            </a:r>
            <a:r>
              <a:rPr lang="en-US" dirty="0" err="1">
                <a:latin typeface="Times New Roman" charset="0"/>
                <a:cs typeface="Times New Roman" charset="0"/>
              </a:rPr>
              <a:t>subgrantees</a:t>
            </a:r>
            <a:r>
              <a:rPr lang="en-US" dirty="0">
                <a:latin typeface="Times New Roman" charset="0"/>
                <a:cs typeface="Times New Roman" charset="0"/>
              </a:rPr>
              <a:t>. The War on Poverty included Head Start, the </a:t>
            </a:r>
            <a:r>
              <a:rPr lang="en-US" b="1" i="1" dirty="0">
                <a:latin typeface="Times New Roman" charset="0"/>
                <a:cs typeface="Times New Roman" charset="0"/>
              </a:rPr>
              <a:t>Low-Income Home Energy Assistance Program (LIHEAP)</a:t>
            </a:r>
            <a:r>
              <a:rPr lang="en-US" dirty="0">
                <a:latin typeface="Times New Roman" charset="0"/>
                <a:cs typeface="Times New Roman" charset="0"/>
              </a:rPr>
              <a:t>, and after-school programs for children so parents could be part of the workforce.</a:t>
            </a:r>
          </a:p>
          <a:p>
            <a:pPr>
              <a:spcBef>
                <a:spcPts val="622"/>
              </a:spcBef>
              <a:spcAft>
                <a:spcPts val="622"/>
              </a:spcAft>
              <a:defRPr/>
            </a:pPr>
            <a:r>
              <a:rPr lang="en-US" dirty="0">
                <a:latin typeface="Times New Roman" charset="0"/>
                <a:cs typeface="Times New Roman" charset="0"/>
              </a:rPr>
              <a:t>CAPs have the right of first refusal to be a local weatherization agency. Only non-profits and local government agencies are allowed to act as subgrantees. </a:t>
            </a:r>
          </a:p>
          <a:p>
            <a:pPr>
              <a:defRPr/>
            </a:pPr>
            <a:endParaRPr lang="en-US" sz="1100" dirty="0"/>
          </a:p>
        </p:txBody>
      </p:sp>
      <p:sp>
        <p:nvSpPr>
          <p:cNvPr id="2" name="Footer Placeholder 1">
            <a:extLst>
              <a:ext uri="{FF2B5EF4-FFF2-40B4-BE49-F238E27FC236}">
                <a16:creationId xmlns:a16="http://schemas.microsoft.com/office/drawing/2014/main" id="{CC0A350A-5E29-4CE6-A888-27519AECA62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96260" name="Slide Number Placeholder 2">
            <a:extLst>
              <a:ext uri="{FF2B5EF4-FFF2-40B4-BE49-F238E27FC236}">
                <a16:creationId xmlns:a16="http://schemas.microsoft.com/office/drawing/2014/main" id="{125AFD88-5A75-44AB-BA8F-B88AA1B918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673AA07D-1D1D-4ED9-8569-51DFEF145BCE}" type="slidenum">
              <a:rPr lang="en-US" altLang="en-US" sz="1200" b="0">
                <a:latin typeface="Times New Roman" panose="02020603050405020304" pitchFamily="18" charset="0"/>
              </a:rPr>
              <a:pPr algn="r"/>
              <a:t>4</a:t>
            </a:fld>
            <a:endParaRPr lang="en-US" altLang="en-US" sz="1200" b="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766FA6F2-B054-48C5-A21E-2EE732EC9A95}"/>
              </a:ext>
            </a:extLst>
          </p:cNvPr>
          <p:cNvSpPr>
            <a:spLocks noGrp="1" noRot="1" noChangeAspect="1" noTextEdit="1"/>
          </p:cNvSpPr>
          <p:nvPr>
            <p:ph type="sldImg"/>
          </p:nvPr>
        </p:nvSpPr>
        <p:spPr>
          <a:ln/>
        </p:spPr>
      </p:sp>
      <p:sp>
        <p:nvSpPr>
          <p:cNvPr id="6" name="Notes Placeholder 2">
            <a:extLst>
              <a:ext uri="{FF2B5EF4-FFF2-40B4-BE49-F238E27FC236}">
                <a16:creationId xmlns:a16="http://schemas.microsoft.com/office/drawing/2014/main" id="{82BC4706-32BB-4242-95AD-1EF0CC8C9113}"/>
              </a:ext>
            </a:extLst>
          </p:cNvPr>
          <p:cNvSpPr>
            <a:spLocks noGrp="1"/>
          </p:cNvSpPr>
          <p:nvPr>
            <p:ph type="body" idx="3"/>
          </p:nvPr>
        </p:nvSpPr>
        <p:spPr>
          <a:xfrm>
            <a:off x="381000" y="4495800"/>
            <a:ext cx="6629400" cy="4800600"/>
          </a:xfrm>
        </p:spPr>
        <p:txBody>
          <a:bodyPr/>
          <a:lstStyle/>
          <a:p>
            <a:pPr eaLnBrk="1" hangingPunct="1">
              <a:spcBef>
                <a:spcPct val="0"/>
              </a:spcBef>
              <a:defRPr/>
            </a:pPr>
            <a:r>
              <a:rPr lang="en-US" sz="1100" dirty="0">
                <a:latin typeface="Times New Roman" charset="0"/>
                <a:cs typeface="Times New Roman" charset="0"/>
              </a:rPr>
              <a:t>This flow chart provides an overview of how a client home progresses through the weatherization process.</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WAP promotion and client recruitment – This can be done through radio or other advertisements, posting notices at community centers, churches, and senior centers, through LIHEAP referrals, etc.</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Intake and eligibility determination – This is usually done by designated administrative staff that verifies income eligibility and helps applicants fill in the necessary forms, as needed.</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Applicant selection and preparation – Many agencies prioritize clients based on whether they are elderly, have disabilities, or have children in the home, energy use/energy burden, or some combination of these factors. This is also often where the client learns what they can expect from the weatherization process.</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Auditor background familiarization – When possible, the auditor can review utility data and other relevant information before actually visiting the home.</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Initial site visit/audit – The auditor collects site-specific information to enter into a software audit program or determine the applicability of a relevant priority list. In some cases, the auditor determines that the structure is unsound and defers services on the home.</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Work scope development – Using the data collected onsite as well as local costs and savings related to various measures, the auditor develops a cost-effective list of measures to be installed in the home.</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Work scope implementation/installation – Crews and contractors install measures listed in work order and notify the local agency of any new issues discovered during installation, sometimes adding energy savings or health and safety measures based on necessity.</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Contractor/crew final inspection – Contractors and crews perform a final inspection on their work to ensure no measures were overlooked and that measures were installed in accordance with local technical and quality guidelines. </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Agency final inspection – The local agency is responsible for checking each home.</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Client follow-up – If clients call with questions, thanks, or complaints, agency staff members help tie up loose ends.</a:t>
            </a:r>
          </a:p>
          <a:p>
            <a:pPr marL="454025" indent="-225425" eaLnBrk="1" hangingPunct="1">
              <a:spcBef>
                <a:spcPct val="0"/>
              </a:spcBef>
              <a:buFont typeface="Symbol" pitchFamily="18" charset="2"/>
              <a:buChar char="·"/>
              <a:defRPr/>
            </a:pPr>
            <a:r>
              <a:rPr lang="en-US" sz="1100" dirty="0">
                <a:latin typeface="Times New Roman" charset="0"/>
                <a:cs typeface="Times New Roman" charset="0"/>
              </a:rPr>
              <a:t>A certain percentage of the homes will be visited again by the state monitor, and a subset of those will be visited again by a federal DOE monitor.</a:t>
            </a:r>
          </a:p>
          <a:p>
            <a:pPr eaLnBrk="1" hangingPunct="1">
              <a:lnSpc>
                <a:spcPct val="80000"/>
              </a:lnSpc>
              <a:buFont typeface="Symbol" pitchFamily="18" charset="2"/>
              <a:buChar char="·"/>
              <a:defRPr/>
            </a:pPr>
            <a:endParaRPr lang="en-US" sz="1100" dirty="0"/>
          </a:p>
        </p:txBody>
      </p:sp>
      <p:sp>
        <p:nvSpPr>
          <p:cNvPr id="98307" name="Footer Placeholder 1">
            <a:extLst>
              <a:ext uri="{FF2B5EF4-FFF2-40B4-BE49-F238E27FC236}">
                <a16:creationId xmlns:a16="http://schemas.microsoft.com/office/drawing/2014/main" id="{24988A8D-C09A-4E9D-B894-4F2A4B44C0F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98308" name="Slide Number Placeholder 2">
            <a:extLst>
              <a:ext uri="{FF2B5EF4-FFF2-40B4-BE49-F238E27FC236}">
                <a16:creationId xmlns:a16="http://schemas.microsoft.com/office/drawing/2014/main" id="{4F1AA182-800F-4C79-96AB-8079B87DCE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60164E80-79D6-4537-A6D8-B6C9CD777093}" type="slidenum">
              <a:rPr lang="en-US" altLang="en-US" sz="1200" b="0">
                <a:latin typeface="Times New Roman" panose="02020603050405020304" pitchFamily="18" charset="0"/>
              </a:rPr>
              <a:pPr algn="r"/>
              <a:t>5</a:t>
            </a:fld>
            <a:endParaRPr lang="en-US" altLang="en-US" sz="1200" b="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7364A31D-F031-4C4D-9CD8-9351831B645C}"/>
              </a:ext>
            </a:extLst>
          </p:cNvPr>
          <p:cNvSpPr>
            <a:spLocks noGrp="1" noRot="1" noChangeAspect="1" noTextEdit="1"/>
          </p:cNvSpPr>
          <p:nvPr>
            <p:ph type="sldImg"/>
          </p:nvPr>
        </p:nvSpPr>
        <p:spPr>
          <a:ln/>
        </p:spPr>
      </p:sp>
      <p:sp>
        <p:nvSpPr>
          <p:cNvPr id="100354" name="Footer Placeholder 1">
            <a:extLst>
              <a:ext uri="{FF2B5EF4-FFF2-40B4-BE49-F238E27FC236}">
                <a16:creationId xmlns:a16="http://schemas.microsoft.com/office/drawing/2014/main" id="{DC070ED0-3CDE-4D01-B855-25736151D2B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00355" name="Slide Number Placeholder 3">
            <a:extLst>
              <a:ext uri="{FF2B5EF4-FFF2-40B4-BE49-F238E27FC236}">
                <a16:creationId xmlns:a16="http://schemas.microsoft.com/office/drawing/2014/main" id="{46604FDC-23F9-4A65-8492-7367432A00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7D77F6BC-D142-4841-A98F-BFDAD0B0E9BD}" type="slidenum">
              <a:rPr lang="en-US" altLang="en-US" sz="1200" b="0">
                <a:latin typeface="Times New Roman" panose="02020603050405020304" pitchFamily="18" charset="0"/>
              </a:rPr>
              <a:pPr algn="r"/>
              <a:t>6</a:t>
            </a:fld>
            <a:endParaRPr lang="en-US" altLang="en-US" sz="1200" b="0">
              <a:latin typeface="Times New Roman" panose="02020603050405020304" pitchFamily="18" charset="0"/>
            </a:endParaRPr>
          </a:p>
        </p:txBody>
      </p:sp>
      <p:sp>
        <p:nvSpPr>
          <p:cNvPr id="5" name="Notes Placeholder 4">
            <a:extLst>
              <a:ext uri="{FF2B5EF4-FFF2-40B4-BE49-F238E27FC236}">
                <a16:creationId xmlns:a16="http://schemas.microsoft.com/office/drawing/2014/main" id="{0FEC680F-B11E-4DC2-84A4-0DCF02BC4245}"/>
              </a:ext>
            </a:extLst>
          </p:cNvPr>
          <p:cNvSpPr>
            <a:spLocks noGrp="1"/>
          </p:cNvSpPr>
          <p:nvPr>
            <p:ph type="body" sz="quarter" idx="12"/>
          </p:nvPr>
        </p:nvSpPr>
        <p:spPr>
          <a:xfrm>
            <a:off x="0" y="0"/>
            <a:ext cx="0" cy="0"/>
          </a:xfrm>
        </p:spPr>
        <p:txBody>
          <a:bodyPr lIns="96633" tIns="48317" rIns="96633" bIns="48317"/>
          <a:lstStyle/>
          <a:p>
            <a:pPr>
              <a:spcBef>
                <a:spcPts val="625"/>
              </a:spcBef>
              <a:spcAft>
                <a:spcPts val="625"/>
              </a:spcAft>
              <a:defRPr/>
            </a:pPr>
            <a:r>
              <a:rPr lang="en-US" dirty="0">
                <a:latin typeface="Times New Roman" charset="0"/>
                <a:cs typeface="Arial" charset="0"/>
              </a:rPr>
              <a:t>Facts:</a:t>
            </a:r>
            <a:r>
              <a:rPr lang="en-US" baseline="30000" dirty="0">
                <a:latin typeface="Times New Roman" charset="0"/>
                <a:cs typeface="Arial" charset="0"/>
              </a:rPr>
              <a:t>1</a:t>
            </a:r>
          </a:p>
          <a:p>
            <a:pPr marL="457200" indent="-228600">
              <a:spcBef>
                <a:spcPct val="0"/>
              </a:spcBef>
              <a:buFont typeface="Symbol" pitchFamily="18" charset="2"/>
              <a:buChar char="·"/>
              <a:defRPr/>
            </a:pPr>
            <a:r>
              <a:rPr lang="en-US" dirty="0">
                <a:latin typeface="Times New Roman" charset="0"/>
                <a:cs typeface="Arial" charset="0"/>
              </a:rPr>
              <a:t>More than 90% of low-income households have annual incomes less than $15,000.</a:t>
            </a:r>
          </a:p>
          <a:p>
            <a:pPr marL="457200" indent="-228600">
              <a:spcBef>
                <a:spcPct val="0"/>
              </a:spcBef>
              <a:buFont typeface="Symbol" pitchFamily="18" charset="2"/>
              <a:buChar char="·"/>
              <a:defRPr/>
            </a:pPr>
            <a:r>
              <a:rPr lang="en-US" dirty="0">
                <a:latin typeface="Times New Roman" charset="0"/>
                <a:cs typeface="Arial" charset="0"/>
              </a:rPr>
              <a:t>More than 13% of these low-income households have annual incomes less than $2,000.</a:t>
            </a:r>
          </a:p>
          <a:p>
            <a:pPr marL="457200" indent="-228600">
              <a:spcBef>
                <a:spcPct val="0"/>
              </a:spcBef>
              <a:buFont typeface="Symbol" pitchFamily="18" charset="2"/>
              <a:buChar char="·"/>
              <a:defRPr/>
            </a:pPr>
            <a:r>
              <a:rPr lang="en-US" dirty="0">
                <a:latin typeface="Times New Roman" charset="0"/>
                <a:cs typeface="Arial" charset="0"/>
              </a:rPr>
              <a:t>According to DOE’s </a:t>
            </a:r>
            <a:r>
              <a:rPr lang="en-US" b="1" i="1" dirty="0">
                <a:latin typeface="Times New Roman" charset="0"/>
                <a:cs typeface="Arial" charset="0"/>
              </a:rPr>
              <a:t>Energy Information Administration (EIA)</a:t>
            </a:r>
            <a:r>
              <a:rPr lang="en-US" dirty="0">
                <a:latin typeface="Times New Roman" charset="0"/>
                <a:cs typeface="Arial" charset="0"/>
              </a:rPr>
              <a:t>, low-income households spend 14.4% of their annual income on energy, while other households only spend 3.3%. </a:t>
            </a:r>
          </a:p>
          <a:p>
            <a:pPr marL="457200" indent="-228600">
              <a:spcBef>
                <a:spcPct val="0"/>
              </a:spcBef>
              <a:buFont typeface="Symbol" pitchFamily="18" charset="2"/>
              <a:buChar char="·"/>
              <a:defRPr/>
            </a:pPr>
            <a:r>
              <a:rPr lang="en-US" dirty="0">
                <a:latin typeface="Times New Roman" charset="0"/>
                <a:cs typeface="Arial" charset="0"/>
              </a:rPr>
              <a:t>The average energy expenditure in low-income households is $1,800 a year.</a:t>
            </a:r>
          </a:p>
          <a:p>
            <a:pPr marL="457200" indent="-228600">
              <a:spcBef>
                <a:spcPct val="0"/>
              </a:spcBef>
              <a:buFont typeface="Symbol" pitchFamily="18" charset="2"/>
              <a:buChar char="·"/>
              <a:defRPr/>
            </a:pPr>
            <a:r>
              <a:rPr lang="en-US" dirty="0">
                <a:latin typeface="Times New Roman" charset="0"/>
                <a:cs typeface="Arial" charset="0"/>
              </a:rPr>
              <a:t>The elderly occupy 34% of low-income homes. </a:t>
            </a:r>
          </a:p>
          <a:p>
            <a:pPr>
              <a:spcBef>
                <a:spcPct val="0"/>
              </a:spcBef>
              <a:defRPr/>
            </a:pPr>
            <a:endParaRPr lang="en-US" dirty="0">
              <a:latin typeface="Times New Roman" charset="0"/>
              <a:cs typeface="Arial" charset="0"/>
            </a:endParaRPr>
          </a:p>
          <a:p>
            <a:pPr>
              <a:spcBef>
                <a:spcPts val="625"/>
              </a:spcBef>
              <a:spcAft>
                <a:spcPts val="625"/>
              </a:spcAft>
              <a:defRPr/>
            </a:pPr>
            <a:r>
              <a:rPr lang="en-US" dirty="0">
                <a:latin typeface="Times New Roman" charset="0"/>
                <a:cs typeface="Arial" charset="0"/>
              </a:rPr>
              <a:t>These statistics highlight the importance of our work and why the effectiveness of what we do is so important. Our goal is to reduce the </a:t>
            </a:r>
            <a:r>
              <a:rPr lang="en-US" b="1" i="1" dirty="0">
                <a:latin typeface="Times New Roman" charset="0"/>
                <a:cs typeface="Arial" charset="0"/>
              </a:rPr>
              <a:t>energy burden</a:t>
            </a:r>
            <a:r>
              <a:rPr lang="en-US" dirty="0">
                <a:latin typeface="Times New Roman" charset="0"/>
                <a:cs typeface="Arial" charset="0"/>
              </a:rPr>
              <a:t> on our clients. Energy burden refers to the percentage of a household’s income that must be used for energy bills. High energy burden means a high percentage of income is spent on energy bills. The energy burden for low-income households is over four times that of other households.</a:t>
            </a:r>
            <a:r>
              <a:rPr lang="en-US" dirty="0">
                <a:latin typeface="Times New Roman" charset="0"/>
                <a:cs typeface="Times New Roman" charset="0"/>
              </a:rPr>
              <a:t> </a:t>
            </a:r>
          </a:p>
          <a:p>
            <a:pPr>
              <a:defRPr/>
            </a:pPr>
            <a:endParaRPr lang="en-US" sz="800" baseline="30000" dirty="0">
              <a:latin typeface="Times New Roman" charset="0"/>
              <a:cs typeface="Times New Roman" charset="0"/>
            </a:endParaRPr>
          </a:p>
          <a:p>
            <a:pPr>
              <a:defRPr/>
            </a:pPr>
            <a:r>
              <a:rPr lang="en-US" sz="800" baseline="30000" dirty="0">
                <a:latin typeface="Times New Roman" charset="0"/>
                <a:cs typeface="Times New Roman" charset="0"/>
              </a:rPr>
              <a:t>1</a:t>
            </a:r>
            <a:r>
              <a:rPr lang="en-US" sz="800" dirty="0">
                <a:latin typeface="Times New Roman" charset="0"/>
                <a:cs typeface="Times New Roman" charset="0"/>
              </a:rPr>
              <a:t>This data, provided by Joel Eisenberg of the Oak Ridge National Laboratory and Meg Power of Economic Opportunity Studies, is based on raw data from the Residential Energy Consumption survey conducted by EIA. </a:t>
            </a:r>
          </a:p>
          <a:p>
            <a:pPr>
              <a:defRPr/>
            </a:pPr>
            <a:r>
              <a:rPr lang="en-US" sz="800" dirty="0">
                <a:latin typeface="Times New Roman" charset="0"/>
                <a:cs typeface="Times New Roman" charset="0"/>
              </a:rPr>
              <a:t>Source 1: ORNL/CON-493, ORNL/CON-484, EIA February 2008 Short-Term Energy Outlook </a:t>
            </a:r>
          </a:p>
          <a:p>
            <a:pPr>
              <a:defRPr/>
            </a:pPr>
            <a:r>
              <a:rPr lang="en-US" sz="800" dirty="0">
                <a:latin typeface="Times New Roman" charset="0"/>
                <a:cs typeface="Times New Roman" charset="0"/>
              </a:rPr>
              <a:t>Source 2: ORNL/TM-2010/66, EIA February 2010 Short Term Energy Outlook </a:t>
            </a:r>
          </a:p>
          <a:p>
            <a:pPr>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8131648E-67AB-40E3-8FD3-DB5BEEDE8D8D}"/>
              </a:ext>
            </a:extLst>
          </p:cNvPr>
          <p:cNvSpPr>
            <a:spLocks noGrp="1" noRot="1" noChangeAspect="1" noTextEdit="1"/>
          </p:cNvSpPr>
          <p:nvPr>
            <p:ph type="sldImg"/>
          </p:nvPr>
        </p:nvSpPr>
        <p:spPr>
          <a:ln/>
        </p:spPr>
      </p:sp>
      <p:sp>
        <p:nvSpPr>
          <p:cNvPr id="102402" name="Footer Placeholder 1">
            <a:extLst>
              <a:ext uri="{FF2B5EF4-FFF2-40B4-BE49-F238E27FC236}">
                <a16:creationId xmlns:a16="http://schemas.microsoft.com/office/drawing/2014/main" id="{3F0AEECB-4809-4FC5-9CAB-43FCD07845B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02403" name="Slide Number Placeholder 2">
            <a:extLst>
              <a:ext uri="{FF2B5EF4-FFF2-40B4-BE49-F238E27FC236}">
                <a16:creationId xmlns:a16="http://schemas.microsoft.com/office/drawing/2014/main" id="{B12B744F-8D6B-4FC9-86FA-A1B7C0B0F9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2553B99B-E4E7-4821-8C87-B78D2FA59296}" type="slidenum">
              <a:rPr lang="en-US" altLang="en-US" sz="1200" b="0">
                <a:latin typeface="Times New Roman" panose="02020603050405020304" pitchFamily="18" charset="0"/>
              </a:rPr>
              <a:pPr algn="r"/>
              <a:t>7</a:t>
            </a:fld>
            <a:endParaRPr lang="en-US" altLang="en-US" sz="1200" b="0">
              <a:latin typeface="Times New Roman" panose="02020603050405020304" pitchFamily="18" charset="0"/>
            </a:endParaRPr>
          </a:p>
        </p:txBody>
      </p:sp>
      <p:sp>
        <p:nvSpPr>
          <p:cNvPr id="9" name="Notes Placeholder 2">
            <a:extLst>
              <a:ext uri="{FF2B5EF4-FFF2-40B4-BE49-F238E27FC236}">
                <a16:creationId xmlns:a16="http://schemas.microsoft.com/office/drawing/2014/main" id="{99B18466-391E-4218-9A7A-C84D1A6424BC}"/>
              </a:ext>
            </a:extLst>
          </p:cNvPr>
          <p:cNvSpPr>
            <a:spLocks noGrp="1"/>
          </p:cNvSpPr>
          <p:nvPr>
            <p:ph type="body" sz="quarter" idx="12"/>
          </p:nvPr>
        </p:nvSpPr>
        <p:spPr>
          <a:xfrm>
            <a:off x="0" y="0"/>
            <a:ext cx="0" cy="0"/>
          </a:xfrm>
          <a:ln/>
        </p:spPr>
        <p:txBody>
          <a:bodyPr lIns="96633" tIns="48317" rIns="96633" bIns="48317"/>
          <a:lstStyle/>
          <a:p>
            <a:pPr>
              <a:spcBef>
                <a:spcPts val="625"/>
              </a:spcBef>
              <a:spcAft>
                <a:spcPts val="625"/>
              </a:spcAft>
              <a:defRPr/>
            </a:pPr>
            <a:r>
              <a:rPr lang="en-US" dirty="0">
                <a:latin typeface="Times New Roman" charset="0"/>
                <a:cs typeface="Times New Roman" charset="0"/>
              </a:rPr>
              <a:t>The Weatherization Assistance Program was created in 1976 after the first oil embargo and before DOE was formed. Local programs with the same goals had been in operation, but this was the formal beginning of a national program.</a:t>
            </a:r>
          </a:p>
          <a:p>
            <a:pPr marL="457200" indent="-228600">
              <a:spcBef>
                <a:spcPct val="0"/>
              </a:spcBef>
              <a:buFont typeface="Symbol" pitchFamily="18" charset="2"/>
              <a:buChar char="·"/>
              <a:defRPr/>
            </a:pPr>
            <a:r>
              <a:rPr lang="en-US" dirty="0">
                <a:latin typeface="Times New Roman" charset="0"/>
                <a:cs typeface="Times New Roman" charset="0"/>
              </a:rPr>
              <a:t>WAP started in Maine as “Winterization” </a:t>
            </a:r>
            <a:r>
              <a:rPr lang="en-US" dirty="0">
                <a:latin typeface="Times New Roman" charset="0"/>
                <a:cs typeface="Times New Roman" charset="0"/>
                <a:sym typeface="Symbol" charset="2"/>
              </a:rPr>
              <a:t></a:t>
            </a:r>
            <a:r>
              <a:rPr lang="en-US" dirty="0">
                <a:latin typeface="Times New Roman" charset="0"/>
                <a:cs typeface="Times New Roman" charset="0"/>
              </a:rPr>
              <a:t> Maine’s program was used as a model for the national program.</a:t>
            </a:r>
          </a:p>
          <a:p>
            <a:pPr marL="457200" indent="-228600">
              <a:spcBef>
                <a:spcPct val="0"/>
              </a:spcBef>
              <a:buFont typeface="Symbol" pitchFamily="18" charset="2"/>
              <a:buChar char="·"/>
              <a:defRPr/>
            </a:pPr>
            <a:r>
              <a:rPr lang="en-US" dirty="0">
                <a:latin typeface="Times New Roman" charset="0"/>
                <a:cs typeface="Times New Roman" charset="0"/>
              </a:rPr>
              <a:t>It was originally administered by the Community Services Administration, then it was later managed by the Federal Energy Administration, a predecessor to DOE.</a:t>
            </a:r>
          </a:p>
          <a:p>
            <a:pPr marL="457200" indent="-228600">
              <a:spcBef>
                <a:spcPct val="0"/>
              </a:spcBef>
              <a:buFont typeface="Symbol" pitchFamily="18" charset="2"/>
              <a:buChar char="·"/>
              <a:defRPr/>
            </a:pPr>
            <a:r>
              <a:rPr lang="en-US" dirty="0">
                <a:latin typeface="Times New Roman" charset="0"/>
                <a:cs typeface="Times New Roman" charset="0"/>
              </a:rPr>
              <a:t>WAP used volunteer labor, who stapled plastic over windows.</a:t>
            </a:r>
          </a:p>
          <a:p>
            <a:pPr marL="457200" indent="-228600">
              <a:spcBef>
                <a:spcPct val="0"/>
              </a:spcBef>
              <a:buFont typeface="Symbol" pitchFamily="18" charset="2"/>
              <a:buChar char="·"/>
              <a:defRPr/>
            </a:pPr>
            <a:r>
              <a:rPr lang="en-US" dirty="0">
                <a:latin typeface="Times New Roman" charset="0"/>
                <a:cs typeface="Times New Roman" charset="0"/>
              </a:rPr>
              <a:t>WAP installed low-cost measures </a:t>
            </a:r>
            <a:r>
              <a:rPr lang="en-US" dirty="0">
                <a:latin typeface="Times New Roman" charset="0"/>
                <a:cs typeface="Times New Roman" charset="0"/>
                <a:sym typeface="Symbol" charset="2"/>
              </a:rPr>
              <a:t></a:t>
            </a:r>
            <a:r>
              <a:rPr lang="en-US" dirty="0">
                <a:latin typeface="Times New Roman" charset="0"/>
                <a:cs typeface="Times New Roman" charset="0"/>
              </a:rPr>
              <a:t> there was very little insulation installation.</a:t>
            </a:r>
          </a:p>
          <a:p>
            <a:pPr marL="457200" indent="-228600">
              <a:spcBef>
                <a:spcPct val="0"/>
              </a:spcBef>
              <a:buFont typeface="Symbol" pitchFamily="18" charset="2"/>
              <a:buChar char="·"/>
              <a:defRPr/>
            </a:pPr>
            <a:r>
              <a:rPr lang="en-US" dirty="0">
                <a:latin typeface="Times New Roman" charset="0"/>
                <a:cs typeface="Times New Roman" charset="0"/>
              </a:rPr>
              <a:t>There was little or no production or financial accountability.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94C8BBCA-AB8A-4B93-B506-5F08A1C1C43E}"/>
              </a:ext>
            </a:extLst>
          </p:cNvPr>
          <p:cNvSpPr>
            <a:spLocks noGrp="1" noRot="1" noChangeAspect="1" noTextEdit="1"/>
          </p:cNvSpPr>
          <p:nvPr>
            <p:ph type="sldImg"/>
          </p:nvPr>
        </p:nvSpPr>
        <p:spPr>
          <a:ln/>
        </p:spPr>
      </p:sp>
      <p:sp>
        <p:nvSpPr>
          <p:cNvPr id="104450" name="Footer Placeholder 1">
            <a:extLst>
              <a:ext uri="{FF2B5EF4-FFF2-40B4-BE49-F238E27FC236}">
                <a16:creationId xmlns:a16="http://schemas.microsoft.com/office/drawing/2014/main" id="{CFBA60F6-906C-4732-9456-35A92DC1CE1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04451" name="Slide Number Placeholder 3">
            <a:extLst>
              <a:ext uri="{FF2B5EF4-FFF2-40B4-BE49-F238E27FC236}">
                <a16:creationId xmlns:a16="http://schemas.microsoft.com/office/drawing/2014/main" id="{C5259A5C-DBD4-43A1-89D6-C8522A6387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9A306B07-927B-46BF-B2CA-0E3AAB1AD8B7}" type="slidenum">
              <a:rPr lang="en-US" altLang="en-US" sz="1200" b="0">
                <a:latin typeface="Times New Roman" panose="02020603050405020304" pitchFamily="18" charset="0"/>
              </a:rPr>
              <a:pPr algn="r"/>
              <a:t>8</a:t>
            </a:fld>
            <a:endParaRPr lang="en-US" altLang="en-US" sz="1200" b="0">
              <a:latin typeface="Times New Roman" panose="02020603050405020304" pitchFamily="18" charset="0"/>
            </a:endParaRPr>
          </a:p>
        </p:txBody>
      </p:sp>
      <p:sp>
        <p:nvSpPr>
          <p:cNvPr id="9" name="Notes Placeholder 2">
            <a:extLst>
              <a:ext uri="{FF2B5EF4-FFF2-40B4-BE49-F238E27FC236}">
                <a16:creationId xmlns:a16="http://schemas.microsoft.com/office/drawing/2014/main" id="{4F8CEE27-FC94-4E3F-A1A9-C696ECF03756}"/>
              </a:ext>
            </a:extLst>
          </p:cNvPr>
          <p:cNvSpPr>
            <a:spLocks noGrp="1"/>
          </p:cNvSpPr>
          <p:nvPr>
            <p:ph type="body" sz="quarter" idx="12"/>
          </p:nvPr>
        </p:nvSpPr>
        <p:spPr>
          <a:xfrm>
            <a:off x="0" y="0"/>
            <a:ext cx="0" cy="0"/>
          </a:xfrm>
          <a:ln/>
        </p:spPr>
        <p:txBody>
          <a:bodyPr lIns="96633" tIns="48317" rIns="96633" bIns="48317"/>
          <a:lstStyle/>
          <a:p>
            <a:pPr>
              <a:spcBef>
                <a:spcPts val="625"/>
              </a:spcBef>
              <a:spcAft>
                <a:spcPts val="625"/>
              </a:spcAft>
              <a:defRPr/>
            </a:pPr>
            <a:r>
              <a:rPr lang="en-US" dirty="0">
                <a:latin typeface="Times New Roman" charset="0"/>
                <a:cs typeface="Times New Roman" charset="0"/>
              </a:rPr>
              <a:t>The program grew in the early 1980s.</a:t>
            </a:r>
          </a:p>
          <a:p>
            <a:pPr marL="457200" indent="-228600">
              <a:spcBef>
                <a:spcPct val="0"/>
              </a:spcBef>
              <a:buFont typeface="Symbol" pitchFamily="18" charset="2"/>
              <a:buChar char="·"/>
              <a:defRPr/>
            </a:pPr>
            <a:r>
              <a:rPr lang="en-US" dirty="0">
                <a:latin typeface="Times New Roman" charset="0"/>
                <a:cs typeface="Times New Roman" charset="0"/>
              </a:rPr>
              <a:t>The program used volunteer labor from the Comprehensive Employment and Training Act under the U.S. Department of Labor.</a:t>
            </a:r>
          </a:p>
          <a:p>
            <a:pPr marL="457200" indent="-228600">
              <a:spcBef>
                <a:spcPct val="0"/>
              </a:spcBef>
              <a:buFont typeface="Symbol" pitchFamily="18" charset="2"/>
              <a:buChar char="·"/>
              <a:defRPr/>
            </a:pPr>
            <a:r>
              <a:rPr lang="en-US" dirty="0">
                <a:latin typeface="Times New Roman" charset="0"/>
                <a:cs typeface="Times New Roman" charset="0"/>
              </a:rPr>
              <a:t>Often temporary measures were installed and used little or no diagnostic technology.</a:t>
            </a:r>
          </a:p>
          <a:p>
            <a:pPr marL="457200" indent="-228600">
              <a:spcBef>
                <a:spcPct val="0"/>
              </a:spcBef>
              <a:buFont typeface="Symbol" pitchFamily="18" charset="2"/>
              <a:buChar char="·"/>
              <a:defRPr/>
            </a:pPr>
            <a:r>
              <a:rPr lang="en-US" dirty="0">
                <a:latin typeface="Times New Roman" charset="0"/>
                <a:cs typeface="Times New Roman" charset="0"/>
              </a:rPr>
              <a:t>Project Retro-Tech </a:t>
            </a:r>
            <a:r>
              <a:rPr lang="en-US" dirty="0">
                <a:latin typeface="Times New Roman" charset="0"/>
                <a:cs typeface="Times New Roman" charset="0"/>
                <a:sym typeface="Symbol" charset="2"/>
              </a:rPr>
              <a:t></a:t>
            </a:r>
            <a:r>
              <a:rPr lang="en-US" dirty="0">
                <a:latin typeface="Times New Roman" charset="0"/>
                <a:cs typeface="Times New Roman" charset="0"/>
              </a:rPr>
              <a:t> This paper energy audit allowed users to enter in the areas and R-values in the home and do very basic heat transfer calculations.</a:t>
            </a:r>
          </a:p>
          <a:p>
            <a:pPr marL="457200" indent="-228600">
              <a:spcBef>
                <a:spcPct val="0"/>
              </a:spcBef>
              <a:buFont typeface="Symbol" pitchFamily="18" charset="2"/>
              <a:buChar char="·"/>
              <a:defRPr/>
            </a:pPr>
            <a:r>
              <a:rPr lang="en-US" dirty="0">
                <a:latin typeface="Times New Roman" charset="0"/>
                <a:cs typeface="Times New Roman" charset="0"/>
              </a:rPr>
              <a:t>Addressed the building envelope.</a:t>
            </a:r>
          </a:p>
          <a:p>
            <a:pPr marL="457200" indent="-228600">
              <a:spcBef>
                <a:spcPct val="0"/>
              </a:spcBef>
              <a:buFont typeface="Symbol" pitchFamily="18" charset="2"/>
              <a:buChar char="·"/>
              <a:defRPr/>
            </a:pPr>
            <a:r>
              <a:rPr lang="en-US" dirty="0">
                <a:latin typeface="Times New Roman" charset="0"/>
                <a:cs typeface="Times New Roman" charset="0"/>
              </a:rPr>
              <a:t>The progam used “Blow and Go,” in which workers blew insulation into attics. It was a “quick and dirty” program that completed houses quickly, but with much less improvement to the home than is common today.</a:t>
            </a:r>
          </a:p>
          <a:p>
            <a:pPr>
              <a:defRPr/>
            </a:pPr>
            <a:endParaRPr lang="en-US" dirty="0">
              <a:latin typeface="Times New Roman" charset="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AF2DEB91-C76A-4096-97B4-83CC224668D4}"/>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0C4E0B5C-9A1E-4C33-ACB3-08ACDD481D22}"/>
              </a:ext>
            </a:extLst>
          </p:cNvPr>
          <p:cNvSpPr>
            <a:spLocks noGrp="1"/>
          </p:cNvSpPr>
          <p:nvPr>
            <p:ph type="body" idx="1"/>
          </p:nvPr>
        </p:nvSpPr>
        <p:spPr/>
        <p:txBody>
          <a:bodyPr/>
          <a:lstStyle/>
          <a:p>
            <a:pPr>
              <a:spcBef>
                <a:spcPts val="625"/>
              </a:spcBef>
              <a:spcAft>
                <a:spcPts val="625"/>
              </a:spcAft>
              <a:defRPr/>
            </a:pPr>
            <a:r>
              <a:rPr lang="en-US" dirty="0">
                <a:latin typeface="Times New Roman" charset="0"/>
                <a:cs typeface="Times New Roman" charset="0"/>
              </a:rPr>
              <a:t>The program was evaluated in 1991 and it became clear that the cost-effectiveness of installed measures must be tracked. Measures expanded from shell work to heating and cooling systems. </a:t>
            </a:r>
          </a:p>
          <a:p>
            <a:pPr>
              <a:spcBef>
                <a:spcPts val="625"/>
              </a:spcBef>
              <a:spcAft>
                <a:spcPts val="625"/>
              </a:spcAft>
              <a:defRPr/>
            </a:pPr>
            <a:r>
              <a:rPr lang="en-US" dirty="0">
                <a:latin typeface="Times New Roman" charset="0"/>
                <a:cs typeface="Times New Roman" charset="0"/>
              </a:rPr>
              <a:t>The program was finally allowed to pay for labor. Groundbreaking states began using blower doors and created diagnostic techniques that have been refined over the years.</a:t>
            </a:r>
          </a:p>
          <a:p>
            <a:pPr>
              <a:spcBef>
                <a:spcPts val="625"/>
              </a:spcBef>
              <a:spcAft>
                <a:spcPts val="625"/>
              </a:spcAft>
              <a:defRPr/>
            </a:pPr>
            <a:r>
              <a:rPr lang="en-US" dirty="0">
                <a:latin typeface="Times New Roman" charset="0"/>
                <a:cs typeface="Times New Roman" charset="0"/>
              </a:rPr>
              <a:t>Structured </a:t>
            </a:r>
            <a:r>
              <a:rPr lang="en-US" b="1" i="1" dirty="0">
                <a:latin typeface="Times New Roman" charset="0"/>
                <a:cs typeface="Times New Roman" charset="0"/>
              </a:rPr>
              <a:t>training and technical assistance (T&amp;TA)</a:t>
            </a:r>
            <a:r>
              <a:rPr lang="en-US" dirty="0">
                <a:latin typeface="Times New Roman" charset="0"/>
                <a:cs typeface="Times New Roman" charset="0"/>
              </a:rPr>
              <a:t> addressed the program’s shortcomings. There is now a feedback loop and accountability. When an inspector notices work in the field that is not up to state standards, training at a recognized facility can be required, or technical assistance will be sent to the local agencies to provide on-the-job training.</a:t>
            </a:r>
          </a:p>
          <a:p>
            <a:pPr marL="457200" indent="-228600">
              <a:spcBef>
                <a:spcPct val="0"/>
              </a:spcBef>
              <a:buFont typeface="Symbol" pitchFamily="18" charset="2"/>
              <a:buChar char="·"/>
              <a:defRPr/>
            </a:pPr>
            <a:r>
              <a:rPr lang="en-US" dirty="0">
                <a:latin typeface="Times New Roman" charset="0"/>
                <a:cs typeface="Times New Roman" charset="0"/>
              </a:rPr>
              <a:t>Used paid professional labor.</a:t>
            </a:r>
          </a:p>
          <a:p>
            <a:pPr marL="457200" indent="-228600">
              <a:spcBef>
                <a:spcPct val="0"/>
              </a:spcBef>
              <a:buFont typeface="Symbol" pitchFamily="18" charset="2"/>
              <a:buChar char="·"/>
              <a:defRPr/>
            </a:pPr>
            <a:r>
              <a:rPr lang="en-US" dirty="0">
                <a:latin typeface="Times New Roman" charset="0"/>
                <a:cs typeface="Times New Roman" charset="0"/>
              </a:rPr>
              <a:t>Addressed both building envelope and mechanical heating systems.</a:t>
            </a:r>
          </a:p>
          <a:p>
            <a:pPr marL="457200" indent="-228600">
              <a:spcBef>
                <a:spcPct val="0"/>
              </a:spcBef>
              <a:buFont typeface="Symbol" pitchFamily="18" charset="2"/>
              <a:buChar char="·"/>
              <a:defRPr/>
            </a:pPr>
            <a:r>
              <a:rPr lang="en-US" dirty="0">
                <a:latin typeface="Times New Roman" charset="0"/>
                <a:cs typeface="Times New Roman" charset="0"/>
              </a:rPr>
              <a:t>Diagnostic tools used in some states.</a:t>
            </a:r>
          </a:p>
          <a:p>
            <a:pPr marL="457200" indent="-228600">
              <a:spcBef>
                <a:spcPct val="0"/>
              </a:spcBef>
              <a:buFont typeface="Symbol" pitchFamily="18" charset="2"/>
              <a:buChar char="·"/>
              <a:defRPr/>
            </a:pPr>
            <a:r>
              <a:rPr lang="en-US" dirty="0">
                <a:latin typeface="Times New Roman" charset="0"/>
                <a:cs typeface="Times New Roman" charset="0"/>
              </a:rPr>
              <a:t>Various components of program computerized. </a:t>
            </a:r>
          </a:p>
          <a:p>
            <a:pPr marL="457200" indent="-228600">
              <a:spcBef>
                <a:spcPct val="0"/>
              </a:spcBef>
              <a:buFont typeface="Symbol" pitchFamily="18" charset="2"/>
              <a:buChar char="·"/>
              <a:defRPr/>
            </a:pPr>
            <a:r>
              <a:rPr lang="en-US" dirty="0">
                <a:latin typeface="Times New Roman" charset="0"/>
                <a:cs typeface="Times New Roman" charset="0"/>
              </a:rPr>
              <a:t>State and national evaluations conducted.</a:t>
            </a:r>
          </a:p>
          <a:p>
            <a:pPr marL="457200" indent="-228600">
              <a:spcBef>
                <a:spcPct val="0"/>
              </a:spcBef>
              <a:buFont typeface="Symbol" pitchFamily="18" charset="2"/>
              <a:buChar char="·"/>
              <a:defRPr/>
            </a:pPr>
            <a:r>
              <a:rPr lang="en-US" dirty="0">
                <a:latin typeface="Times New Roman" charset="0"/>
                <a:cs typeface="Times New Roman" charset="0"/>
              </a:rPr>
              <a:t>Structured training and technical assistance provided.</a:t>
            </a:r>
          </a:p>
          <a:p>
            <a:pPr>
              <a:defRPr/>
            </a:pPr>
            <a:endParaRPr lang="en-US" dirty="0">
              <a:latin typeface="Times New Roman" charset="0"/>
              <a:cs typeface="Times New Roman" charset="0"/>
            </a:endParaRPr>
          </a:p>
        </p:txBody>
      </p:sp>
      <p:sp>
        <p:nvSpPr>
          <p:cNvPr id="106499" name="Footer Placeholder 1">
            <a:extLst>
              <a:ext uri="{FF2B5EF4-FFF2-40B4-BE49-F238E27FC236}">
                <a16:creationId xmlns:a16="http://schemas.microsoft.com/office/drawing/2014/main" id="{8C4679FC-42BA-415D-9767-988AC388EAD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a:r>
              <a:rPr lang="en-US" altLang="en-US" sz="1200" b="0">
                <a:latin typeface="Times New Roman" panose="02020603050405020304" pitchFamily="18" charset="0"/>
              </a:rPr>
              <a:t>September 2012</a:t>
            </a:r>
          </a:p>
        </p:txBody>
      </p:sp>
      <p:sp>
        <p:nvSpPr>
          <p:cNvPr id="106500" name="Slide Number Placeholder 3">
            <a:extLst>
              <a:ext uri="{FF2B5EF4-FFF2-40B4-BE49-F238E27FC236}">
                <a16:creationId xmlns:a16="http://schemas.microsoft.com/office/drawing/2014/main" id="{4C5CF01C-DC62-4C94-AE3F-33F7645DDF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a:fld id="{FFF897F5-4C5E-4596-8AA1-D6E70C1C3664}" type="slidenum">
              <a:rPr lang="en-US" altLang="en-US" sz="1200" b="0">
                <a:latin typeface="Times New Roman" panose="02020603050405020304" pitchFamily="18" charset="0"/>
              </a:rPr>
              <a:pPr algn="r"/>
              <a:t>9</a:t>
            </a:fld>
            <a:endParaRPr lang="en-US" altLang="en-US" sz="1200" b="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teamgja@smoc.org" TargetMode="External"/><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
            <a:ext cx="5257800" cy="304800"/>
          </a:xfrm>
        </p:spPr>
        <p:txBody>
          <a:bodyPr/>
          <a:lstStyle/>
          <a:p>
            <a:r>
              <a:rPr lang="en-US" dirty="0"/>
              <a:t>Click to edit Master title style</a:t>
            </a:r>
          </a:p>
        </p:txBody>
      </p:sp>
      <p:sp>
        <p:nvSpPr>
          <p:cNvPr id="3" name="Subtitle 2"/>
          <p:cNvSpPr>
            <a:spLocks noGrp="1"/>
          </p:cNvSpPr>
          <p:nvPr>
            <p:ph type="subTitle" idx="1"/>
          </p:nvPr>
        </p:nvSpPr>
        <p:spPr>
          <a:xfrm>
            <a:off x="228600" y="838200"/>
            <a:ext cx="5181600" cy="609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4986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084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46D2-93E4-466C-A19B-46E40121194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EF28B0-9762-4634-BC85-17F260BF2BA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D792424-A962-47E8-A190-F0F57DD74F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57E851-D9E1-49E3-B8A2-1AB6D312140E}"/>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6" name="Footer Placeholder 5">
            <a:extLst>
              <a:ext uri="{FF2B5EF4-FFF2-40B4-BE49-F238E27FC236}">
                <a16:creationId xmlns:a16="http://schemas.microsoft.com/office/drawing/2014/main" id="{6755938C-2866-494C-8B91-59347199601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AAA83B-054B-4585-B1F7-7B4C40CD4925}"/>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41858790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01E27F3-6060-4698-8151-1D4BF2EF76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261396B-7685-49DD-96CB-EB27AB2543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8885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BD1EBC-F9FD-417B-BFF9-5408A74287C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B821C-D52D-44B8-8EB8-2860C50021ED}"/>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4F792-3B9E-4CA3-BDC5-06296BA66950}"/>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5" name="Footer Placeholder 4">
            <a:extLst>
              <a:ext uri="{FF2B5EF4-FFF2-40B4-BE49-F238E27FC236}">
                <a16:creationId xmlns:a16="http://schemas.microsoft.com/office/drawing/2014/main" id="{569ADA83-64BF-40A6-BB96-7BAA11324D3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B1F8D2-27A0-4B48-B9C8-D1BD3CF6247D}"/>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6865574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a:prstGeom prst="rect">
            <a:avLst/>
          </a:prstGeom>
        </p:spPr>
        <p:txBody>
          <a:bodyPr/>
          <a:lstStyle>
            <a:lvl1pPr>
              <a:buClr>
                <a:srgbClr val="007FBE"/>
              </a:buClr>
              <a:buFontTx/>
              <a:buBlip>
                <a:blip r:embed="rId2"/>
              </a:buBlip>
              <a:defRPr>
                <a:latin typeface="Arial"/>
                <a:cs typeface="Arial"/>
              </a:defRPr>
            </a:lvl1pPr>
            <a:lvl2pPr>
              <a:buClrTx/>
              <a:buFontTx/>
              <a:buBlip>
                <a:blip r:embed="rId3"/>
              </a:buBlip>
              <a:defRPr>
                <a:latin typeface="Arial"/>
                <a:cs typeface="Arial"/>
              </a:defRPr>
            </a:lvl2pPr>
            <a:lvl3pPr>
              <a:buClr>
                <a:srgbClr val="606A70"/>
              </a:buClr>
              <a:buFont typeface="Arial" pitchFamily="34" charset="0"/>
              <a:buChar char="•"/>
              <a:defRPr>
                <a:latin typeface="Arial"/>
                <a:cs typeface="Arial"/>
              </a:defRPr>
            </a:lvl3pPr>
            <a:lvl4pPr>
              <a:buClr>
                <a:srgbClr val="AFB4B7"/>
              </a:buClr>
              <a:buFont typeface="Arial" pitchFamily="34" charset="0"/>
              <a:buChar char="•"/>
              <a:defRPr>
                <a:latin typeface="Arial"/>
                <a:cs typeface="Arial"/>
              </a:defRPr>
            </a:lvl4pPr>
            <a:lvl5pPr>
              <a:buClr>
                <a:srgbClr val="AFB4B7"/>
              </a:buClr>
              <a:buFont typeface="Courier New" pitchFamily="49" charset="0"/>
              <a:buChar char="o"/>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1"/>
          </p:nvPr>
        </p:nvSpPr>
        <p:spPr>
          <a:xfrm>
            <a:off x="378069" y="876954"/>
            <a:ext cx="2895600" cy="304800"/>
          </a:xfrm>
          <a:prstGeom prst="rect">
            <a:avLst/>
          </a:prstGeom>
        </p:spPr>
        <p:txBody>
          <a:bodyPr anchor="ctr"/>
          <a:lstStyle>
            <a:lvl1pPr algn="r">
              <a:buNone/>
              <a:defRPr sz="1800" baseline="0">
                <a:latin typeface="Corbel"/>
                <a:cs typeface="Corbel"/>
              </a:defRPr>
            </a:lvl1pPr>
          </a:lstStyle>
          <a:p>
            <a:pPr lvl="0"/>
            <a:r>
              <a:rPr lang="en-US"/>
              <a:t>Edit Master text styles</a:t>
            </a:r>
          </a:p>
        </p:txBody>
      </p:sp>
      <p:sp>
        <p:nvSpPr>
          <p:cNvPr id="18" name="Text Placeholder 6"/>
          <p:cNvSpPr>
            <a:spLocks noGrp="1"/>
          </p:cNvSpPr>
          <p:nvPr>
            <p:ph type="body" sz="quarter" idx="12"/>
          </p:nvPr>
        </p:nvSpPr>
        <p:spPr>
          <a:xfrm>
            <a:off x="35169" y="114954"/>
            <a:ext cx="3581400" cy="533400"/>
          </a:xfrm>
          <a:prstGeom prst="rect">
            <a:avLst/>
          </a:prstGeom>
          <a:solidFill>
            <a:schemeClr val="accent2"/>
          </a:solidFill>
        </p:spPr>
        <p:txBody>
          <a:bodyPr anchor="ctr"/>
          <a:lstStyle>
            <a:lvl1pPr algn="r">
              <a:buNone/>
              <a:defRPr baseline="0">
                <a:solidFill>
                  <a:schemeClr val="bg1"/>
                </a:solidFill>
                <a:latin typeface="Corbel"/>
                <a:cs typeface="Corbel"/>
              </a:defRPr>
            </a:lvl1pPr>
          </a:lstStyle>
          <a:p>
            <a:pPr lvl="0"/>
            <a:r>
              <a:rPr lang="en-US"/>
              <a:t>Edit Master text styles</a:t>
            </a:r>
          </a:p>
        </p:txBody>
      </p:sp>
    </p:spTree>
    <p:extLst>
      <p:ext uri="{BB962C8B-B14F-4D97-AF65-F5344CB8AC3E}">
        <p14:creationId xmlns:p14="http://schemas.microsoft.com/office/powerpoint/2010/main" val="29086691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7" name="Text Placeholder 11"/>
          <p:cNvSpPr>
            <a:spLocks noGrp="1"/>
          </p:cNvSpPr>
          <p:nvPr>
            <p:ph type="body" sz="quarter" idx="11"/>
          </p:nvPr>
        </p:nvSpPr>
        <p:spPr>
          <a:xfrm>
            <a:off x="76200" y="762000"/>
            <a:ext cx="2971800" cy="304800"/>
          </a:xfrm>
          <a:prstGeom prst="rect">
            <a:avLst/>
          </a:prstGeom>
        </p:spPr>
        <p:txBody>
          <a:bodyPr anchor="ctr"/>
          <a:lstStyle>
            <a:lvl1pPr algn="r">
              <a:buNone/>
              <a:defRPr sz="1800" baseline="0">
                <a:latin typeface="Corbel" pitchFamily="34" charset="0"/>
              </a:defRPr>
            </a:lvl1pPr>
          </a:lstStyle>
          <a:p>
            <a:pPr lvl="0"/>
            <a:r>
              <a:rPr lang="en-US"/>
              <a:t>Edit Master text styles</a:t>
            </a:r>
          </a:p>
        </p:txBody>
      </p:sp>
      <p:sp>
        <p:nvSpPr>
          <p:cNvPr id="11" name="Text Placeholder 6"/>
          <p:cNvSpPr>
            <a:spLocks noGrp="1"/>
          </p:cNvSpPr>
          <p:nvPr>
            <p:ph type="body" sz="quarter" idx="12"/>
          </p:nvPr>
        </p:nvSpPr>
        <p:spPr>
          <a:xfrm>
            <a:off x="152400" y="76200"/>
            <a:ext cx="3962400" cy="533400"/>
          </a:xfrm>
          <a:prstGeom prst="rect">
            <a:avLst/>
          </a:prstGeom>
          <a:solidFill>
            <a:schemeClr val="accent2"/>
          </a:solidFill>
        </p:spPr>
        <p:txBody>
          <a:bodyPr anchor="ctr"/>
          <a:lstStyle>
            <a:lvl1pPr algn="r">
              <a:buNone/>
              <a:defRPr baseline="0">
                <a:solidFill>
                  <a:schemeClr val="bg1"/>
                </a:solidFill>
                <a:latin typeface="Corbel" panose="020B0503020204020204" pitchFamily="34" charset="0"/>
              </a:defRPr>
            </a:lvl1pPr>
          </a:lstStyle>
          <a:p>
            <a:pPr lvl="0"/>
            <a:r>
              <a:rPr lang="en-US"/>
              <a:t>Edit Master text styles</a:t>
            </a:r>
          </a:p>
        </p:txBody>
      </p:sp>
    </p:spTree>
    <p:extLst>
      <p:ext uri="{BB962C8B-B14F-4D97-AF65-F5344CB8AC3E}">
        <p14:creationId xmlns:p14="http://schemas.microsoft.com/office/powerpoint/2010/main" val="3855718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27033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Content Placeholder 5"/>
          <p:cNvSpPr>
            <a:spLocks noGrp="1"/>
          </p:cNvSpPr>
          <p:nvPr>
            <p:ph sz="quarter" idx="11" hasCustomPrompt="1"/>
          </p:nvPr>
        </p:nvSpPr>
        <p:spPr>
          <a:xfrm>
            <a:off x="2019300" y="1447800"/>
            <a:ext cx="5791200" cy="1752600"/>
          </a:xfrm>
          <a:prstGeom prst="rect">
            <a:avLst/>
          </a:prstGeom>
        </p:spPr>
        <p:txBody>
          <a:bodyPr/>
          <a:lstStyle/>
          <a:p>
            <a:pPr lvl="0"/>
            <a:r>
              <a:rPr lang="en-US" dirty="0"/>
              <a:t>Edit </a:t>
            </a:r>
            <a:r>
              <a:rPr lang="en-US" dirty="0" err="1"/>
              <a:t>Mster</a:t>
            </a:r>
            <a:r>
              <a:rPr lang="en-US" dirty="0"/>
              <a: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9945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417C0-DF90-4755-8A8B-4FE8E825A18D}"/>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0" name="Rectangle 31">
            <a:extLst>
              <a:ext uri="{FF2B5EF4-FFF2-40B4-BE49-F238E27FC236}">
                <a16:creationId xmlns:a16="http://schemas.microsoft.com/office/drawing/2014/main" id="{0725DA93-C4AE-4965-82AE-5EF60A39F58A}"/>
              </a:ext>
            </a:extLst>
          </p:cNvPr>
          <p:cNvSpPr>
            <a:spLocks noChangeArrowheads="1"/>
          </p:cNvSpPr>
          <p:nvPr/>
        </p:nvSpPr>
        <p:spPr bwMode="auto">
          <a:xfrm>
            <a:off x="4462463" y="4900613"/>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en-US" sz="600">
                <a:solidFill>
                  <a:srgbClr val="FFFFFF"/>
                </a:solidFill>
              </a:rPr>
              <a:t>Weatherization  Crew, Virginia</a:t>
            </a:r>
          </a:p>
        </p:txBody>
      </p:sp>
      <p:sp>
        <p:nvSpPr>
          <p:cNvPr id="18" name="Text Placeholder 17"/>
          <p:cNvSpPr>
            <a:spLocks noGrp="1"/>
          </p:cNvSpPr>
          <p:nvPr>
            <p:ph type="body" sz="quarter" idx="10" hasCustomPrompt="1"/>
          </p:nvPr>
        </p:nvSpPr>
        <p:spPr>
          <a:xfrm>
            <a:off x="177700" y="380022"/>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Circular Std Book" panose="020B0604020101020102" pitchFamily="34" charset="0"/>
                <a:cs typeface="Circular Std Book" panose="020B0604020101020102" pitchFamily="34" charset="0"/>
              </a:defRPr>
            </a:lvl1pPr>
          </a:lstStyle>
          <a:p>
            <a:pPr lvl="0"/>
            <a:r>
              <a:rPr lang="en-US" noProof="0" dirty="0"/>
              <a:t>Edit </a:t>
            </a:r>
            <a:r>
              <a:rPr lang="en-US" noProof="0" dirty="0" err="1"/>
              <a:t>Maste</a:t>
            </a:r>
            <a:r>
              <a:rPr lang="en-US" noProof="0" dirty="0"/>
              <a:t> text styles</a:t>
            </a:r>
          </a:p>
        </p:txBody>
      </p:sp>
      <p:sp>
        <p:nvSpPr>
          <p:cNvPr id="24" name="Text Placeholder 22"/>
          <p:cNvSpPr>
            <a:spLocks noGrp="1"/>
          </p:cNvSpPr>
          <p:nvPr>
            <p:ph type="body" sz="quarter" idx="12"/>
          </p:nvPr>
        </p:nvSpPr>
        <p:spPr>
          <a:xfrm>
            <a:off x="2209800" y="112870"/>
            <a:ext cx="3145154" cy="53430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Circular Std Bold Italic" panose="020B0804020101010102" pitchFamily="34" charset="0"/>
                <a:cs typeface="Circular Std Bold Italic" panose="020B0804020101010102" pitchFamily="34" charset="0"/>
              </a:defRPr>
            </a:lvl1pPr>
          </a:lstStyle>
          <a:p>
            <a:pPr lvl="0"/>
            <a:r>
              <a:rPr lang="en-US" noProof="0"/>
              <a:t>Edit Master text styles</a:t>
            </a:r>
          </a:p>
        </p:txBody>
      </p:sp>
    </p:spTree>
    <p:extLst>
      <p:ext uri="{BB962C8B-B14F-4D97-AF65-F5344CB8AC3E}">
        <p14:creationId xmlns:p14="http://schemas.microsoft.com/office/powerpoint/2010/main" val="111804308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417C0-DF90-4755-8A8B-4FE8E825A18D}"/>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0" name="Rectangle 31">
            <a:extLst>
              <a:ext uri="{FF2B5EF4-FFF2-40B4-BE49-F238E27FC236}">
                <a16:creationId xmlns:a16="http://schemas.microsoft.com/office/drawing/2014/main" id="{0725DA93-C4AE-4965-82AE-5EF60A39F58A}"/>
              </a:ext>
            </a:extLst>
          </p:cNvPr>
          <p:cNvSpPr>
            <a:spLocks noChangeArrowheads="1"/>
          </p:cNvSpPr>
          <p:nvPr/>
        </p:nvSpPr>
        <p:spPr bwMode="auto">
          <a:xfrm>
            <a:off x="4462463" y="4900613"/>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en-US" sz="600">
                <a:solidFill>
                  <a:srgbClr val="FFFFFF"/>
                </a:solidFill>
              </a:rPr>
              <a:t>Weatherization  Crew, Virginia</a:t>
            </a:r>
          </a:p>
        </p:txBody>
      </p:sp>
      <p:sp>
        <p:nvSpPr>
          <p:cNvPr id="2" name="Title 1"/>
          <p:cNvSpPr>
            <a:spLocks noGrp="1"/>
          </p:cNvSpPr>
          <p:nvPr>
            <p:ph type="ctrTitle" hasCustomPrompt="1"/>
          </p:nvPr>
        </p:nvSpPr>
        <p:spPr>
          <a:xfrm>
            <a:off x="202680" y="147797"/>
            <a:ext cx="4140720" cy="603505"/>
          </a:xfrm>
          <a:prstGeom prst="rect">
            <a:avLst/>
          </a:prstGeom>
          <a:ln>
            <a:noFill/>
          </a:ln>
        </p:spPr>
        <p:txBody>
          <a:bodyPr lIns="0" rIns="0">
            <a:normAutofit/>
          </a:bodyPr>
          <a:lstStyle>
            <a:lvl1pPr algn="l">
              <a:defRPr sz="2800">
                <a:ln>
                  <a:noFill/>
                </a:ln>
                <a:solidFill>
                  <a:schemeClr val="bg1"/>
                </a:solidFill>
                <a:latin typeface="Circular Std Black" panose="020B0A04020101010102" pitchFamily="34" charset="0"/>
                <a:cs typeface="Circular Std Black" panose="020B0A04020101010102" pitchFamily="34" charset="0"/>
              </a:defRPr>
            </a:lvl1pPr>
          </a:lstStyle>
          <a:p>
            <a:r>
              <a:rPr lang="en-US" dirty="0"/>
              <a:t>Key Terminology</a:t>
            </a:r>
          </a:p>
        </p:txBody>
      </p:sp>
    </p:spTree>
    <p:extLst>
      <p:ext uri="{BB962C8B-B14F-4D97-AF65-F5344CB8AC3E}">
        <p14:creationId xmlns:p14="http://schemas.microsoft.com/office/powerpoint/2010/main" val="2966245773"/>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590675"/>
            <a:ext cx="4038600" cy="4876800"/>
          </a:xfrm>
          <a:prstGeom prst="rect">
            <a:avLst/>
          </a:prstGeom>
        </p:spPr>
        <p:txBody>
          <a:bodyPr/>
          <a:lstStyle>
            <a:lvl1pPr marL="44450" indent="0" algn="l">
              <a:buNone/>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Handouts &amp; Resources</a:t>
            </a:r>
          </a:p>
        </p:txBody>
      </p:sp>
      <p:sp>
        <p:nvSpPr>
          <p:cNvPr id="4" name="Content Placeholder 3"/>
          <p:cNvSpPr>
            <a:spLocks noGrp="1"/>
          </p:cNvSpPr>
          <p:nvPr>
            <p:ph sz="half" idx="2" hasCustomPrompt="1"/>
          </p:nvPr>
        </p:nvSpPr>
        <p:spPr>
          <a:xfrm>
            <a:off x="4648200" y="1590675"/>
            <a:ext cx="4038600" cy="4876800"/>
          </a:xfrm>
          <a:prstGeom prst="rect">
            <a:avLst/>
          </a:prstGeom>
        </p:spPr>
        <p:txBody>
          <a:bodyPr/>
          <a:lstStyle>
            <a:lvl1pPr marL="44450" indent="0">
              <a:buNone/>
              <a:defRPr lang="en-US" sz="2400" kern="1200" dirty="0" smtClean="0">
                <a:solidFill>
                  <a:srgbClr val="333333"/>
                </a:solidFill>
                <a:latin typeface="+mn-lt"/>
                <a:ea typeface="MS PGothic" panose="020B0600070205080204" pitchFamily="34" charset="-128"/>
                <a:cs typeface="ＭＳ Ｐゴシック" charset="-128"/>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Online Platform Lessons</a:t>
            </a:r>
          </a:p>
        </p:txBody>
      </p:sp>
      <p:sp>
        <p:nvSpPr>
          <p:cNvPr id="6" name="Title 5"/>
          <p:cNvSpPr>
            <a:spLocks noGrp="1"/>
          </p:cNvSpPr>
          <p:nvPr>
            <p:ph type="title" hasCustomPrompt="1"/>
          </p:nvPr>
        </p:nvSpPr>
        <p:spPr>
          <a:xfrm>
            <a:off x="444500" y="0"/>
            <a:ext cx="5397500" cy="901700"/>
          </a:xfrm>
        </p:spPr>
        <p:txBody>
          <a:bodyPr/>
          <a:lstStyle>
            <a:lvl1pPr>
              <a:defRPr/>
            </a:lvl1pPr>
          </a:lstStyle>
          <a:p>
            <a:r>
              <a:rPr lang="en-US" dirty="0"/>
              <a:t>Supplemental Materials</a:t>
            </a:r>
          </a:p>
        </p:txBody>
      </p:sp>
    </p:spTree>
    <p:extLst>
      <p:ext uri="{BB962C8B-B14F-4D97-AF65-F5344CB8AC3E}">
        <p14:creationId xmlns:p14="http://schemas.microsoft.com/office/powerpoint/2010/main" val="39731959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027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5027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901954-0038-499F-81AA-31AE50B0833D}"/>
              </a:ext>
            </a:extLst>
          </p:cNvPr>
          <p:cNvSpPr>
            <a:spLocks noGrp="1" noChangeArrowheads="1"/>
          </p:cNvSpPr>
          <p:nvPr>
            <p:ph type="dt" sz="half" idx="10"/>
          </p:nvPr>
        </p:nvSpPr>
        <p:spPr>
          <a:xfrm>
            <a:off x="762000" y="4343400"/>
            <a:ext cx="59436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7262511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828800"/>
            <a:ext cx="6858000" cy="3733800"/>
          </a:xfrm>
          <a:prstGeom prst="rect">
            <a:avLst/>
          </a:prstGeom>
        </p:spPr>
        <p:txBody>
          <a:bodyPr/>
          <a:lstStyle>
            <a:lvl1pPr marL="347472" indent="-347472">
              <a:defRPr sz="2400"/>
            </a:lvl1pPr>
            <a:lvl2pPr marL="740664" indent="-283464">
              <a:defRPr sz="2000"/>
            </a:lvl2pPr>
            <a:lvl3pPr marL="1143000" indent="-283464">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66865211"/>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4500" y="16369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51967"/>
            <a:ext cx="3974123" cy="377849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14" y="16369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2679" y="2551967"/>
            <a:ext cx="3906469" cy="361144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44500" y="0"/>
            <a:ext cx="53975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2135056559"/>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08000"/>
            <a:ext cx="5111750" cy="461662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Title 6"/>
          <p:cNvSpPr>
            <a:spLocks noGrp="1"/>
          </p:cNvSpPr>
          <p:nvPr>
            <p:ph type="title"/>
          </p:nvPr>
        </p:nvSpPr>
        <p:spPr>
          <a:xfrm>
            <a:off x="457200" y="0"/>
            <a:ext cx="53848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2472735616"/>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3848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437459922"/>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7FDC58-9476-460B-942A-23CB0B5B3597}"/>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 name="Rectangle 4">
            <a:extLst>
              <a:ext uri="{FF2B5EF4-FFF2-40B4-BE49-F238E27FC236}">
                <a16:creationId xmlns:a16="http://schemas.microsoft.com/office/drawing/2014/main" id="{13C88445-2233-4795-BC50-540F853F11FD}"/>
              </a:ext>
            </a:extLst>
          </p:cNvPr>
          <p:cNvSpPr/>
          <p:nvPr/>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ea typeface="ＭＳ Ｐゴシック" charset="-128"/>
              </a:rPr>
              <a:t>A  GJA Weatherization Assistant Program</a:t>
            </a:r>
          </a:p>
        </p:txBody>
      </p:sp>
      <p:sp>
        <p:nvSpPr>
          <p:cNvPr id="6" name="Rectangle 5">
            <a:extLst>
              <a:ext uri="{FF2B5EF4-FFF2-40B4-BE49-F238E27FC236}">
                <a16:creationId xmlns:a16="http://schemas.microsoft.com/office/drawing/2014/main" id="{5E53B417-B174-4C11-9B8A-F00787C84C94}"/>
              </a:ext>
            </a:extLst>
          </p:cNvPr>
          <p:cNvSpPr/>
          <p:nvPr/>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 name="Rectangle 8">
            <a:extLst>
              <a:ext uri="{FF2B5EF4-FFF2-40B4-BE49-F238E27FC236}">
                <a16:creationId xmlns:a16="http://schemas.microsoft.com/office/drawing/2014/main" id="{602D7F56-7D89-4F98-8F06-CEDFF024E958}"/>
              </a:ext>
            </a:extLst>
          </p:cNvPr>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accent1"/>
                </a:solidFill>
                <a:ea typeface="ＭＳ Ｐゴシック" charset="-128"/>
                <a:hlinkClick r:id="rId2">
                  <a:extLst>
                    <a:ext uri="{A12FA001-AC4F-418D-AE19-62706E023703}">
                      <ahyp:hlinkClr xmlns:ahyp="http://schemas.microsoft.com/office/drawing/2018/hyperlinkcolor" val="tx"/>
                    </a:ext>
                  </a:extLst>
                </a:hlinkClick>
              </a:rPr>
              <a:t>teamgja@smoc.org</a:t>
            </a:r>
            <a:r>
              <a:rPr lang="en-US" dirty="0">
                <a:solidFill>
                  <a:srgbClr val="FFFFFF"/>
                </a:solidFill>
                <a:ea typeface="ＭＳ Ｐゴシック" charset="-128"/>
              </a:rPr>
              <a:t>  </a:t>
            </a:r>
          </a:p>
          <a:p>
            <a:pPr algn="ctr">
              <a:defRPr/>
            </a:pPr>
            <a:endParaRPr lang="en-US" dirty="0">
              <a:solidFill>
                <a:srgbClr val="FFFFFF"/>
              </a:solidFill>
              <a:ea typeface="ＭＳ Ｐゴシック" charset="-128"/>
            </a:endParaRPr>
          </a:p>
          <a:p>
            <a:pPr algn="ctr">
              <a:defRPr/>
            </a:pPr>
            <a:r>
              <a:rPr lang="en-US" b="1" dirty="0">
                <a:solidFill>
                  <a:schemeClr val="accent1"/>
                </a:solidFill>
                <a:ea typeface="ＭＳ Ｐゴシック" charset="-128"/>
              </a:rPr>
              <a:t>508-626-7150</a:t>
            </a:r>
          </a:p>
        </p:txBody>
      </p:sp>
      <p:sp>
        <p:nvSpPr>
          <p:cNvPr id="7" name="Title 1"/>
          <p:cNvSpPr>
            <a:spLocks noGrp="1"/>
          </p:cNvSpPr>
          <p:nvPr>
            <p:ph type="ctrTitle"/>
          </p:nvPr>
        </p:nvSpPr>
        <p:spPr>
          <a:xfrm>
            <a:off x="369277" y="1490437"/>
            <a:ext cx="7772400" cy="1020763"/>
          </a:xfrm>
        </p:spPr>
        <p:txBody>
          <a:bodyPr/>
          <a:lstStyle>
            <a:lvl1pPr>
              <a:defRPr>
                <a:solidFill>
                  <a:schemeClr val="tx1"/>
                </a:solidFill>
                <a:latin typeface="Circular Std Black" panose="020B0A04020101010102" pitchFamily="34" charset="0"/>
                <a:cs typeface="Circular Std Black" panose="020B0A04020101010102"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369277" y="2811350"/>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a:extLst>
              <a:ext uri="{FF2B5EF4-FFF2-40B4-BE49-F238E27FC236}">
                <a16:creationId xmlns:a16="http://schemas.microsoft.com/office/drawing/2014/main" id="{3E847374-2D07-43EE-B545-9A2E132F3F6D}"/>
              </a:ext>
            </a:extLst>
          </p:cNvPr>
          <p:cNvPicPr>
            <a:picLocks noChangeAspect="1"/>
          </p:cNvPicPr>
          <p:nvPr/>
        </p:nvPicPr>
        <p:blipFill>
          <a:blip r:embed="rId3"/>
          <a:stretch>
            <a:fillRect/>
          </a:stretch>
        </p:blipFill>
        <p:spPr>
          <a:xfrm>
            <a:off x="4675723" y="5138412"/>
            <a:ext cx="1158340" cy="1280271"/>
          </a:xfrm>
          <a:prstGeom prst="rect">
            <a:avLst/>
          </a:prstGeom>
        </p:spPr>
      </p:pic>
    </p:spTree>
    <p:extLst>
      <p:ext uri="{BB962C8B-B14F-4D97-AF65-F5344CB8AC3E}">
        <p14:creationId xmlns:p14="http://schemas.microsoft.com/office/powerpoint/2010/main" val="1606721232"/>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495800"/>
          </a:xfrm>
        </p:spPr>
        <p:txBody>
          <a:bodyPr/>
          <a:lstStyle>
            <a:lvl1pPr marL="0" indent="0">
              <a:buNone/>
              <a:defRPr sz="2800"/>
            </a:lvl1pPr>
            <a:lvl2pPr>
              <a:buNone/>
              <a:defRPr/>
            </a:lvl2pPr>
            <a:lvl3pPr>
              <a:buNone/>
              <a:defRPr/>
            </a:lvl3pPr>
            <a:lvl4pPr>
              <a:buNone/>
              <a:defRPr/>
            </a:lvl4pPr>
            <a:lvl5pPr>
              <a:buNone/>
              <a:defRPr/>
            </a:lvl5pPr>
          </a:lstStyle>
          <a:p>
            <a:pPr lvl="0"/>
            <a:r>
              <a:rPr lang="en-US"/>
              <a:t>Edit Master text styles</a:t>
            </a:r>
          </a:p>
        </p:txBody>
      </p:sp>
      <p:sp>
        <p:nvSpPr>
          <p:cNvPr id="4" name="Rectangle 6">
            <a:extLst>
              <a:ext uri="{FF2B5EF4-FFF2-40B4-BE49-F238E27FC236}">
                <a16:creationId xmlns:a16="http://schemas.microsoft.com/office/drawing/2014/main" id="{211E9645-0BF3-4643-AB95-21FE04B62F55}"/>
              </a:ext>
            </a:extLst>
          </p:cNvPr>
          <p:cNvSpPr>
            <a:spLocks noGrp="1" noChangeArrowheads="1"/>
          </p:cNvSpPr>
          <p:nvPr>
            <p:ph type="sldNum" sz="quarter" idx="10"/>
          </p:nvPr>
        </p:nvSpPr>
        <p:spPr>
          <a:xfrm>
            <a:off x="8305800" y="6565900"/>
            <a:ext cx="5334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422D7845-FC5E-4C6E-90AA-F3D17A39BECB}" type="slidenum">
              <a:rPr lang="en-US" altLang="en-US"/>
              <a:pPr/>
              <a:t>‹#›</a:t>
            </a:fld>
            <a:endParaRPr lang="en-US" altLang="en-US"/>
          </a:p>
        </p:txBody>
      </p:sp>
    </p:spTree>
    <p:extLst>
      <p:ext uri="{BB962C8B-B14F-4D97-AF65-F5344CB8AC3E}">
        <p14:creationId xmlns:p14="http://schemas.microsoft.com/office/powerpoint/2010/main" val="601736361"/>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E4AB5AE-F789-44F4-A0B6-B7795A272554}"/>
              </a:ext>
            </a:extLst>
          </p:cNvPr>
          <p:cNvSpPr>
            <a:spLocks noGrp="1" noChangeArrowheads="1"/>
          </p:cNvSpPr>
          <p:nvPr>
            <p:ph type="sldNum" sz="quarter" idx="10"/>
          </p:nvPr>
        </p:nvSpPr>
        <p:spPr>
          <a:xfrm>
            <a:off x="8305800" y="6565900"/>
            <a:ext cx="5334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02B7726F-0BB4-43E9-B05D-7DA2A60120BD}" type="slidenum">
              <a:rPr lang="en-US" altLang="en-US"/>
              <a:pPr/>
              <a:t>‹#›</a:t>
            </a:fld>
            <a:endParaRPr lang="en-US" altLang="en-US"/>
          </a:p>
        </p:txBody>
      </p:sp>
    </p:spTree>
    <p:extLst>
      <p:ext uri="{BB962C8B-B14F-4D97-AF65-F5344CB8AC3E}">
        <p14:creationId xmlns:p14="http://schemas.microsoft.com/office/powerpoint/2010/main" val="322401406"/>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AC03E15-E9C1-403C-8EFB-FB41602C8CE9}"/>
              </a:ext>
            </a:extLst>
          </p:cNvPr>
          <p:cNvSpPr>
            <a:spLocks noGrp="1" noChangeArrowheads="1"/>
          </p:cNvSpPr>
          <p:nvPr>
            <p:ph type="sldNum" sz="quarter" idx="10"/>
          </p:nvPr>
        </p:nvSpPr>
        <p:spPr>
          <a:xfrm>
            <a:off x="8305800" y="6565900"/>
            <a:ext cx="5334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EF32E6B7-2311-43EF-B0F8-7B75E193D3B5}" type="slidenum">
              <a:rPr lang="en-US" altLang="en-US"/>
              <a:pPr/>
              <a:t>‹#›</a:t>
            </a:fld>
            <a:endParaRPr lang="en-US" altLang="en-US"/>
          </a:p>
        </p:txBody>
      </p:sp>
    </p:spTree>
    <p:extLst>
      <p:ext uri="{BB962C8B-B14F-4D97-AF65-F5344CB8AC3E}">
        <p14:creationId xmlns:p14="http://schemas.microsoft.com/office/powerpoint/2010/main" val="1151722053"/>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152400" y="3148914"/>
            <a:ext cx="8839200" cy="661086"/>
          </a:xfrm>
          <a:prstGeom prst="rect">
            <a:avLst/>
          </a:prstGeom>
        </p:spPr>
        <p:txBody>
          <a:bodyPr/>
          <a:lstStyle>
            <a:lvl1pPr algn="ctr">
              <a:buNone/>
              <a:defRPr sz="3600">
                <a:solidFill>
                  <a:schemeClr val="bg1"/>
                </a:solidFill>
                <a:latin typeface="Corbel" pitchFamily="34" charset="0"/>
              </a:defRPr>
            </a:lvl1pPr>
          </a:lstStyle>
          <a:p>
            <a:pPr lvl="0"/>
            <a:r>
              <a:rPr lang="en-US"/>
              <a:t>Edit Master text styles</a:t>
            </a:r>
          </a:p>
        </p:txBody>
      </p:sp>
      <p:sp>
        <p:nvSpPr>
          <p:cNvPr id="9" name="Content Placeholder 7"/>
          <p:cNvSpPr>
            <a:spLocks noGrp="1"/>
          </p:cNvSpPr>
          <p:nvPr>
            <p:ph sz="quarter" idx="11"/>
          </p:nvPr>
        </p:nvSpPr>
        <p:spPr>
          <a:xfrm>
            <a:off x="152400" y="3886200"/>
            <a:ext cx="8839200" cy="457200"/>
          </a:xfrm>
          <a:prstGeom prst="rect">
            <a:avLst/>
          </a:prstGeom>
        </p:spPr>
        <p:txBody>
          <a:bodyPr/>
          <a:lstStyle>
            <a:lvl1pPr algn="ctr">
              <a:buNone/>
              <a:defRPr sz="2800">
                <a:solidFill>
                  <a:srgbClr val="606A70"/>
                </a:solidFill>
                <a:latin typeface="Corbel" pitchFamily="34" charset="0"/>
              </a:defRPr>
            </a:lvl1pPr>
          </a:lstStyle>
          <a:p>
            <a:pPr lvl="0"/>
            <a:r>
              <a:rPr lang="en-US"/>
              <a:t>Edit Master text styles</a:t>
            </a:r>
          </a:p>
        </p:txBody>
      </p:sp>
    </p:spTree>
    <p:extLst>
      <p:ext uri="{BB962C8B-B14F-4D97-AF65-F5344CB8AC3E}">
        <p14:creationId xmlns:p14="http://schemas.microsoft.com/office/powerpoint/2010/main" val="17651496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AEBEF5-2932-40D8-A28B-D4835480D49B}"/>
              </a:ext>
            </a:extLst>
          </p:cNvPr>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9" name="Rectangle 8">
            <a:extLst>
              <a:ext uri="{FF2B5EF4-FFF2-40B4-BE49-F238E27FC236}">
                <a16:creationId xmlns:a16="http://schemas.microsoft.com/office/drawing/2014/main" id="{7D2417C0-DF90-4755-8A8B-4FE8E825A18D}"/>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 name="Rectangle 9">
            <a:extLst>
              <a:ext uri="{FF2B5EF4-FFF2-40B4-BE49-F238E27FC236}">
                <a16:creationId xmlns:a16="http://schemas.microsoft.com/office/drawing/2014/main" id="{22D46E7B-FD82-4035-8B79-03367B1D24DC}"/>
              </a:ext>
            </a:extLst>
          </p:cNvPr>
          <p:cNvSpPr/>
          <p:nvPr/>
        </p:nvSpPr>
        <p:spPr>
          <a:xfrm flipH="1">
            <a:off x="54769" y="5064497"/>
            <a:ext cx="4572000" cy="13636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1" name="Rectangle 10">
            <a:extLst>
              <a:ext uri="{FF2B5EF4-FFF2-40B4-BE49-F238E27FC236}">
                <a16:creationId xmlns:a16="http://schemas.microsoft.com/office/drawing/2014/main" id="{B9EAC180-B904-4250-AF37-910577353C4E}"/>
              </a:ext>
            </a:extLst>
          </p:cNvPr>
          <p:cNvSpPr/>
          <p:nvPr/>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2" name="Rectangle 11">
            <a:extLst>
              <a:ext uri="{FF2B5EF4-FFF2-40B4-BE49-F238E27FC236}">
                <a16:creationId xmlns:a16="http://schemas.microsoft.com/office/drawing/2014/main" id="{50C9703D-F2CD-4E0E-AB4F-EF7C768767EC}"/>
              </a:ext>
            </a:extLst>
          </p:cNvPr>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grpSp>
        <p:nvGrpSpPr>
          <p:cNvPr id="13" name="Group 21">
            <a:extLst>
              <a:ext uri="{FF2B5EF4-FFF2-40B4-BE49-F238E27FC236}">
                <a16:creationId xmlns:a16="http://schemas.microsoft.com/office/drawing/2014/main" id="{5C96519C-824A-4E59-B299-54FA7AB5B653}"/>
              </a:ext>
            </a:extLst>
          </p:cNvPr>
          <p:cNvGrpSpPr>
            <a:grpSpLocks/>
          </p:cNvGrpSpPr>
          <p:nvPr/>
        </p:nvGrpSpPr>
        <p:grpSpPr bwMode="auto">
          <a:xfrm flipH="1" flipV="1">
            <a:off x="0" y="920750"/>
            <a:ext cx="9144000" cy="55563"/>
            <a:chOff x="0" y="832104"/>
            <a:chExt cx="9144000" cy="54864"/>
          </a:xfrm>
        </p:grpSpPr>
        <p:sp>
          <p:nvSpPr>
            <p:cNvPr id="14" name="Rectangle 13">
              <a:extLst>
                <a:ext uri="{FF2B5EF4-FFF2-40B4-BE49-F238E27FC236}">
                  <a16:creationId xmlns:a16="http://schemas.microsoft.com/office/drawing/2014/main" id="{B9DF5C6F-0389-47CE-A03A-D1AE41E2A3A9}"/>
                </a:ext>
              </a:extLst>
            </p:cNvPr>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5" name="Rectangle 14">
              <a:extLst>
                <a:ext uri="{FF2B5EF4-FFF2-40B4-BE49-F238E27FC236}">
                  <a16:creationId xmlns:a16="http://schemas.microsoft.com/office/drawing/2014/main" id="{F823C225-31FD-494E-AA16-670E8595C61A}"/>
                </a:ext>
              </a:extLst>
            </p:cNvPr>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6" name="Rectangle 15">
              <a:extLst>
                <a:ext uri="{FF2B5EF4-FFF2-40B4-BE49-F238E27FC236}">
                  <a16:creationId xmlns:a16="http://schemas.microsoft.com/office/drawing/2014/main" id="{5C58CBE6-EDBB-48C7-9F7F-BCDFE1F4267C}"/>
                </a:ext>
              </a:extLst>
            </p:cNvPr>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grpSp>
      <p:sp>
        <p:nvSpPr>
          <p:cNvPr id="20" name="Rectangle 31">
            <a:extLst>
              <a:ext uri="{FF2B5EF4-FFF2-40B4-BE49-F238E27FC236}">
                <a16:creationId xmlns:a16="http://schemas.microsoft.com/office/drawing/2014/main" id="{0725DA93-C4AE-4965-82AE-5EF60A39F58A}"/>
              </a:ext>
            </a:extLst>
          </p:cNvPr>
          <p:cNvSpPr>
            <a:spLocks noChangeArrowheads="1"/>
          </p:cNvSpPr>
          <p:nvPr/>
        </p:nvSpPr>
        <p:spPr bwMode="auto">
          <a:xfrm>
            <a:off x="4462463" y="4900613"/>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en-US" sz="600">
                <a:solidFill>
                  <a:srgbClr val="FFFFFF"/>
                </a:solidFill>
              </a:rPr>
              <a:t>Weatherization  Crew, Virginia</a:t>
            </a:r>
          </a:p>
        </p:txBody>
      </p:sp>
      <p:sp>
        <p:nvSpPr>
          <p:cNvPr id="2" name="Title 1"/>
          <p:cNvSpPr>
            <a:spLocks noGrp="1"/>
          </p:cNvSpPr>
          <p:nvPr>
            <p:ph type="ctrTitle" hasCustomPrompt="1"/>
          </p:nvPr>
        </p:nvSpPr>
        <p:spPr>
          <a:xfrm>
            <a:off x="202680" y="147797"/>
            <a:ext cx="5626620" cy="603505"/>
          </a:xfrm>
          <a:prstGeom prst="rect">
            <a:avLst/>
          </a:prstGeom>
          <a:ln>
            <a:noFill/>
          </a:ln>
        </p:spPr>
        <p:txBody>
          <a:bodyPr lIns="0" rIns="0">
            <a:normAutofit/>
          </a:bodyPr>
          <a:lstStyle>
            <a:lvl1pPr algn="l">
              <a:defRPr sz="2800">
                <a:ln>
                  <a:noFill/>
                </a:ln>
                <a:solidFill>
                  <a:schemeClr val="bg1"/>
                </a:solidFill>
                <a:latin typeface="Circular Std Black" panose="020B0A04020101010102" pitchFamily="34" charset="0"/>
                <a:cs typeface="Circular Std Black" panose="020B0A04020101010102" pitchFamily="34" charset="0"/>
              </a:defRPr>
            </a:lvl1pPr>
          </a:lstStyle>
          <a:p>
            <a:r>
              <a:rPr lang="en-US" dirty="0"/>
              <a:t>Learning Objectives</a:t>
            </a:r>
          </a:p>
        </p:txBody>
      </p:sp>
      <p:sp>
        <p:nvSpPr>
          <p:cNvPr id="3" name="Subtitle 2"/>
          <p:cNvSpPr>
            <a:spLocks noGrp="1"/>
          </p:cNvSpPr>
          <p:nvPr>
            <p:ph type="subTitle" idx="1" hasCustomPrompt="1"/>
          </p:nvPr>
        </p:nvSpPr>
        <p:spPr>
          <a:xfrm>
            <a:off x="163046" y="5253120"/>
            <a:ext cx="5506234" cy="1175040"/>
          </a:xfrm>
          <a:prstGeom prst="rect">
            <a:avLst/>
          </a:prstGeom>
        </p:spPr>
        <p:txBody>
          <a:bodyPr>
            <a:normAutofit/>
          </a:bodyPr>
          <a:lstStyle>
            <a:lvl1pPr marL="0" indent="0" algn="l">
              <a:buNone/>
              <a:defRPr lang="en-US" sz="2200" b="1" i="0" u="none" strike="noStrike" baseline="0" smtClean="0">
                <a:latin typeface="Circular Std Black" panose="020B0A04020101010102" pitchFamily="34" charset="0"/>
                <a:cs typeface="Circular Std Black" panose="020B0A040201010101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200" b="0" i="0" u="none" strike="noStrike" baseline="0" dirty="0">
                <a:solidFill>
                  <a:srgbClr val="000000"/>
                </a:solidFill>
                <a:latin typeface="Arial" panose="020B0604020202020204" pitchFamily="34" charset="0"/>
              </a:rPr>
              <a:t>Crew Leader</a:t>
            </a:r>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Circular Std Book" panose="020B0604020101020102" pitchFamily="34" charset="0"/>
                <a:cs typeface="Circular Std Book" panose="020B0604020101020102" pitchFamily="34" charset="0"/>
              </a:defRPr>
            </a:lvl1pPr>
          </a:lstStyle>
          <a:p>
            <a:pPr lvl="0"/>
            <a:r>
              <a:rPr lang="en-US" noProof="0"/>
              <a:t>Edit Master text styles</a:t>
            </a:r>
          </a:p>
        </p:txBody>
      </p:sp>
      <p:sp>
        <p:nvSpPr>
          <p:cNvPr id="24" name="Text Placeholder 22"/>
          <p:cNvSpPr>
            <a:spLocks noGrp="1"/>
          </p:cNvSpPr>
          <p:nvPr>
            <p:ph type="body" sz="quarter" idx="12"/>
          </p:nvPr>
        </p:nvSpPr>
        <p:spPr>
          <a:xfrm>
            <a:off x="5998846" y="5744094"/>
            <a:ext cx="3145154" cy="53430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Circular Std Bold Italic" panose="020B0804020101010102" pitchFamily="34" charset="0"/>
                <a:cs typeface="Circular Std Bold Italic" panose="020B0804020101010102" pitchFamily="34" charset="0"/>
              </a:defRPr>
            </a:lvl1pPr>
          </a:lstStyle>
          <a:p>
            <a:pPr lvl="0"/>
            <a:r>
              <a:rPr lang="en-US" noProof="0"/>
              <a:t>Edit Master text styles</a:t>
            </a:r>
          </a:p>
        </p:txBody>
      </p:sp>
      <p:sp>
        <p:nvSpPr>
          <p:cNvPr id="19" name="Text Placeholder 18"/>
          <p:cNvSpPr>
            <a:spLocks noGrp="1"/>
          </p:cNvSpPr>
          <p:nvPr>
            <p:ph type="body" sz="quarter" idx="13" hasCustomPrompt="1"/>
          </p:nvPr>
        </p:nvSpPr>
        <p:spPr>
          <a:xfrm>
            <a:off x="163046" y="5774531"/>
            <a:ext cx="3488171" cy="288687"/>
          </a:xfrm>
        </p:spPr>
        <p:txBody>
          <a:bodyPr>
            <a:normAutofit/>
          </a:bodyPr>
          <a:lstStyle>
            <a:lvl1pPr>
              <a:buNone/>
              <a:defRPr sz="1200">
                <a:solidFill>
                  <a:schemeClr val="tx1">
                    <a:lumMod val="65000"/>
                    <a:lumOff val="35000"/>
                  </a:schemeClr>
                </a:solidFill>
                <a:latin typeface="Circular Std Black" panose="020B0A04020101010102" pitchFamily="34" charset="0"/>
                <a:cs typeface="Circular Std Black" panose="020B0A04020101010102" pitchFamily="34" charset="0"/>
              </a:defRPr>
            </a:lvl1pPr>
            <a:lvl5pPr>
              <a:defRPr/>
            </a:lvl5pPr>
          </a:lstStyle>
          <a:p>
            <a:pPr lvl="0"/>
            <a:r>
              <a:rPr lang="en-US" dirty="0"/>
              <a:t>Crew Leader</a:t>
            </a:r>
          </a:p>
        </p:txBody>
      </p:sp>
      <p:pic>
        <p:nvPicPr>
          <p:cNvPr id="5" name="Picture 4">
            <a:extLst>
              <a:ext uri="{FF2B5EF4-FFF2-40B4-BE49-F238E27FC236}">
                <a16:creationId xmlns:a16="http://schemas.microsoft.com/office/drawing/2014/main" id="{DB1698F1-B792-436D-8E7A-EFBD495030F9}"/>
              </a:ext>
            </a:extLst>
          </p:cNvPr>
          <p:cNvPicPr>
            <a:picLocks noChangeAspect="1"/>
          </p:cNvPicPr>
          <p:nvPr/>
        </p:nvPicPr>
        <p:blipFill>
          <a:blip r:embed="rId2"/>
          <a:stretch>
            <a:fillRect/>
          </a:stretch>
        </p:blipFill>
        <p:spPr>
          <a:xfrm>
            <a:off x="4626769" y="5115665"/>
            <a:ext cx="1150788" cy="1273935"/>
          </a:xfrm>
          <a:prstGeom prst="rect">
            <a:avLst/>
          </a:prstGeom>
        </p:spPr>
      </p:pic>
    </p:spTree>
    <p:extLst>
      <p:ext uri="{BB962C8B-B14F-4D97-AF65-F5344CB8AC3E}">
        <p14:creationId xmlns:p14="http://schemas.microsoft.com/office/powerpoint/2010/main" val="341862157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ctrTitle"/>
          </p:nvPr>
        </p:nvSpPr>
        <p:spPr>
          <a:xfrm>
            <a:off x="304800" y="304800"/>
            <a:ext cx="5943600" cy="838200"/>
          </a:xfrm>
        </p:spPr>
        <p:txBody>
          <a:bodyPr/>
          <a:lstStyle>
            <a:lvl1pPr algn="l">
              <a:defRPr sz="3600">
                <a:solidFill>
                  <a:schemeClr val="tx1"/>
                </a:solidFill>
              </a:defRPr>
            </a:lvl1pPr>
          </a:lstStyle>
          <a:p>
            <a:r>
              <a:rPr lang="en-US" dirty="0"/>
              <a:t>Click to edit Master title style</a:t>
            </a:r>
          </a:p>
        </p:txBody>
      </p:sp>
      <p:sp>
        <p:nvSpPr>
          <p:cNvPr id="12" name="Rectangle 3"/>
          <p:cNvSpPr>
            <a:spLocks noGrp="1" noChangeArrowheads="1"/>
          </p:cNvSpPr>
          <p:nvPr>
            <p:ph type="subTitle" idx="1"/>
          </p:nvPr>
        </p:nvSpPr>
        <p:spPr>
          <a:xfrm>
            <a:off x="304800" y="1524000"/>
            <a:ext cx="5943600" cy="609600"/>
          </a:xfrm>
        </p:spPr>
        <p:txBody>
          <a:bodyPr/>
          <a:lstStyle>
            <a:lvl1pPr marL="0" indent="0" algn="l">
              <a:buFontTx/>
              <a:buNone/>
              <a:defRPr sz="2800"/>
            </a:lvl1pPr>
          </a:lstStyle>
          <a:p>
            <a:r>
              <a:rPr lang="en-US" dirty="0"/>
              <a:t>Click to edit Master subtitle style</a:t>
            </a:r>
          </a:p>
        </p:txBody>
      </p:sp>
    </p:spTree>
    <p:extLst>
      <p:ext uri="{BB962C8B-B14F-4D97-AF65-F5344CB8AC3E}">
        <p14:creationId xmlns:p14="http://schemas.microsoft.com/office/powerpoint/2010/main" val="11032270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417C0-DF90-4755-8A8B-4FE8E825A18D}"/>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2" name="Rectangle 11">
            <a:extLst>
              <a:ext uri="{FF2B5EF4-FFF2-40B4-BE49-F238E27FC236}">
                <a16:creationId xmlns:a16="http://schemas.microsoft.com/office/drawing/2014/main" id="{50C9703D-F2CD-4E0E-AB4F-EF7C768767EC}"/>
              </a:ext>
            </a:extLst>
          </p:cNvPr>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0" name="Rectangle 31">
            <a:extLst>
              <a:ext uri="{FF2B5EF4-FFF2-40B4-BE49-F238E27FC236}">
                <a16:creationId xmlns:a16="http://schemas.microsoft.com/office/drawing/2014/main" id="{0725DA93-C4AE-4965-82AE-5EF60A39F58A}"/>
              </a:ext>
            </a:extLst>
          </p:cNvPr>
          <p:cNvSpPr>
            <a:spLocks noChangeArrowheads="1"/>
          </p:cNvSpPr>
          <p:nvPr/>
        </p:nvSpPr>
        <p:spPr bwMode="auto">
          <a:xfrm>
            <a:off x="4462463" y="4900613"/>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en-US" sz="600">
                <a:solidFill>
                  <a:srgbClr val="FFFFFF"/>
                </a:solidFill>
              </a:rPr>
              <a:t>Weatherization  Crew, Virginia</a:t>
            </a:r>
          </a:p>
        </p:txBody>
      </p:sp>
      <p:sp>
        <p:nvSpPr>
          <p:cNvPr id="2" name="Title 1"/>
          <p:cNvSpPr>
            <a:spLocks noGrp="1"/>
          </p:cNvSpPr>
          <p:nvPr>
            <p:ph type="ctrTitle" hasCustomPrompt="1"/>
          </p:nvPr>
        </p:nvSpPr>
        <p:spPr>
          <a:xfrm>
            <a:off x="202680" y="147797"/>
            <a:ext cx="5626620" cy="603505"/>
          </a:xfrm>
          <a:prstGeom prst="rect">
            <a:avLst/>
          </a:prstGeom>
          <a:ln>
            <a:noFill/>
          </a:ln>
        </p:spPr>
        <p:txBody>
          <a:bodyPr lIns="0" rIns="0">
            <a:normAutofit/>
          </a:bodyPr>
          <a:lstStyle>
            <a:lvl1pPr algn="l">
              <a:defRPr sz="2800">
                <a:ln>
                  <a:noFill/>
                </a:ln>
                <a:solidFill>
                  <a:schemeClr val="bg1"/>
                </a:solidFill>
                <a:latin typeface="Circular Std Black" panose="020B0A04020101010102" pitchFamily="34" charset="0"/>
                <a:cs typeface="Circular Std Black" panose="020B0A04020101010102" pitchFamily="34" charset="0"/>
              </a:defRPr>
            </a:lvl1pPr>
          </a:lstStyle>
          <a:p>
            <a:r>
              <a:rPr lang="en-US" dirty="0"/>
              <a:t>Key Terminology</a:t>
            </a:r>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Circular Std Book" panose="020B0604020101020102" pitchFamily="34" charset="0"/>
                <a:cs typeface="Circular Std Book" panose="020B0604020101020102" pitchFamily="34" charset="0"/>
              </a:defRPr>
            </a:lvl1pPr>
          </a:lstStyle>
          <a:p>
            <a:pPr lvl="0"/>
            <a:r>
              <a:rPr lang="en-US" noProof="0"/>
              <a:t>Edit Master text styles</a:t>
            </a:r>
          </a:p>
        </p:txBody>
      </p:sp>
      <p:sp>
        <p:nvSpPr>
          <p:cNvPr id="24" name="Text Placeholder 22"/>
          <p:cNvSpPr>
            <a:spLocks noGrp="1"/>
          </p:cNvSpPr>
          <p:nvPr>
            <p:ph type="body" sz="quarter" idx="12"/>
          </p:nvPr>
        </p:nvSpPr>
        <p:spPr>
          <a:xfrm>
            <a:off x="5998846" y="5744094"/>
            <a:ext cx="3145154" cy="53430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Circular Std Bold Italic" panose="020B0804020101010102" pitchFamily="34" charset="0"/>
                <a:cs typeface="Circular Std Bold Italic" panose="020B0804020101010102" pitchFamily="34" charset="0"/>
              </a:defRPr>
            </a:lvl1pPr>
          </a:lstStyle>
          <a:p>
            <a:pPr lvl="0"/>
            <a:r>
              <a:rPr lang="en-US" noProof="0"/>
              <a:t>Edit Master text styles</a:t>
            </a:r>
          </a:p>
        </p:txBody>
      </p:sp>
    </p:spTree>
    <p:extLst>
      <p:ext uri="{BB962C8B-B14F-4D97-AF65-F5344CB8AC3E}">
        <p14:creationId xmlns:p14="http://schemas.microsoft.com/office/powerpoint/2010/main" val="1503209745"/>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590675"/>
            <a:ext cx="4038600" cy="4876800"/>
          </a:xfrm>
          <a:prstGeom prst="rect">
            <a:avLst/>
          </a:prstGeom>
        </p:spPr>
        <p:txBody>
          <a:bodyPr/>
          <a:lstStyle>
            <a:lvl1pPr marL="44450" indent="0" algn="l">
              <a:buNone/>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Handouts &amp; Resources</a:t>
            </a:r>
          </a:p>
        </p:txBody>
      </p:sp>
      <p:sp>
        <p:nvSpPr>
          <p:cNvPr id="4" name="Content Placeholder 3"/>
          <p:cNvSpPr>
            <a:spLocks noGrp="1"/>
          </p:cNvSpPr>
          <p:nvPr>
            <p:ph sz="half" idx="2" hasCustomPrompt="1"/>
          </p:nvPr>
        </p:nvSpPr>
        <p:spPr>
          <a:xfrm>
            <a:off x="4648200" y="1590675"/>
            <a:ext cx="4038600" cy="4876800"/>
          </a:xfrm>
          <a:prstGeom prst="rect">
            <a:avLst/>
          </a:prstGeom>
        </p:spPr>
        <p:txBody>
          <a:bodyPr/>
          <a:lstStyle>
            <a:lvl1pPr marL="44450" indent="0">
              <a:buNone/>
              <a:defRPr lang="en-US" sz="2400" kern="1200" dirty="0" smtClean="0">
                <a:solidFill>
                  <a:srgbClr val="333333"/>
                </a:solidFill>
                <a:latin typeface="+mn-lt"/>
                <a:ea typeface="MS PGothic" panose="020B0600070205080204" pitchFamily="34" charset="-128"/>
                <a:cs typeface="ＭＳ Ｐゴシック" charset="-128"/>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Online Platform Lessons</a:t>
            </a:r>
          </a:p>
        </p:txBody>
      </p:sp>
      <p:sp>
        <p:nvSpPr>
          <p:cNvPr id="6" name="Title 5"/>
          <p:cNvSpPr>
            <a:spLocks noGrp="1"/>
          </p:cNvSpPr>
          <p:nvPr>
            <p:ph type="title" hasCustomPrompt="1"/>
          </p:nvPr>
        </p:nvSpPr>
        <p:spPr>
          <a:xfrm>
            <a:off x="444500" y="0"/>
            <a:ext cx="5397500" cy="901700"/>
          </a:xfrm>
        </p:spPr>
        <p:txBody>
          <a:bodyPr/>
          <a:lstStyle>
            <a:lvl1pPr>
              <a:defRPr/>
            </a:lvl1pPr>
          </a:lstStyle>
          <a:p>
            <a:r>
              <a:rPr lang="en-US" dirty="0"/>
              <a:t>Supplemental Materials</a:t>
            </a:r>
          </a:p>
        </p:txBody>
      </p:sp>
    </p:spTree>
    <p:extLst>
      <p:ext uri="{BB962C8B-B14F-4D97-AF65-F5344CB8AC3E}">
        <p14:creationId xmlns:p14="http://schemas.microsoft.com/office/powerpoint/2010/main" val="1955980183"/>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marL="347472" indent="-347472">
              <a:defRPr sz="2400"/>
            </a:lvl1pPr>
            <a:lvl2pPr marL="740664" indent="-283464">
              <a:defRPr sz="2000"/>
            </a:lvl2pPr>
            <a:lvl3pPr marL="1143000" indent="-283464">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6130617"/>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4500" y="16369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51967"/>
            <a:ext cx="3974123" cy="377849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14" y="16369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2679" y="2551967"/>
            <a:ext cx="3906469" cy="361144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44500" y="0"/>
            <a:ext cx="5397500" cy="90170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DFED64C-A0CA-4766-BD7C-4DC44B26E2B9}"/>
              </a:ext>
            </a:extLst>
          </p:cNvPr>
          <p:cNvSpPr>
            <a:spLocks noGrp="1"/>
          </p:cNvSpPr>
          <p:nvPr>
            <p:ph type="ftr" sz="quarter" idx="10"/>
          </p:nvPr>
        </p:nvSpPr>
        <p:spPr>
          <a:xfrm>
            <a:off x="469655" y="5949080"/>
            <a:ext cx="8149493" cy="428655"/>
          </a:xfrm>
          <a:prstGeom prst="rect">
            <a:avLst/>
          </a:prstGeom>
        </p:spPr>
        <p:txBody>
          <a:bodyPr/>
          <a:lstStyle/>
          <a:p>
            <a:r>
              <a:rPr lang="en-US" dirty="0" err="1"/>
              <a:t>Kurnik</a:t>
            </a:r>
            <a:r>
              <a:rPr lang="en-US" dirty="0"/>
              <a:t>, Chuck and Sean </a:t>
            </a:r>
            <a:r>
              <a:rPr lang="en-US" dirty="0" err="1"/>
              <a:t>Gasperson</a:t>
            </a:r>
            <a:r>
              <a:rPr lang="en-US" dirty="0"/>
              <a:t>. 2019. Job Task Analysis Report Weatherization Crew Leader. Golden, CO: National Renewable Energy Laboratory. NREL/TP-7A40-73578. https://www.nrel.gov/docs/fy19osti/73578.pdf</a:t>
            </a:r>
          </a:p>
        </p:txBody>
      </p:sp>
      <p:sp>
        <p:nvSpPr>
          <p:cNvPr id="7" name="Slide Number Placeholder 6">
            <a:extLst>
              <a:ext uri="{FF2B5EF4-FFF2-40B4-BE49-F238E27FC236}">
                <a16:creationId xmlns:a16="http://schemas.microsoft.com/office/drawing/2014/main" id="{ACA7E030-09CF-4315-A703-96DBF2349EFA}"/>
              </a:ext>
            </a:extLst>
          </p:cNvPr>
          <p:cNvSpPr>
            <a:spLocks noGrp="1"/>
          </p:cNvSpPr>
          <p:nvPr>
            <p:ph type="sldNum" sz="quarter" idx="11"/>
          </p:nvPr>
        </p:nvSpPr>
        <p:spPr/>
        <p:txBody>
          <a:bodyPr/>
          <a:lstStyle/>
          <a:p>
            <a:fld id="{BCA25F5D-88C9-4446-B546-02A6F7D89C19}" type="slidenum">
              <a:rPr lang="en-US" smtClean="0"/>
              <a:pPr/>
              <a:t>‹#›</a:t>
            </a:fld>
            <a:endParaRPr lang="en-US" dirty="0"/>
          </a:p>
        </p:txBody>
      </p:sp>
    </p:spTree>
    <p:extLst>
      <p:ext uri="{BB962C8B-B14F-4D97-AF65-F5344CB8AC3E}">
        <p14:creationId xmlns:p14="http://schemas.microsoft.com/office/powerpoint/2010/main" val="2289249921"/>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08000"/>
            <a:ext cx="5111750" cy="461662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Title 6"/>
          <p:cNvSpPr>
            <a:spLocks noGrp="1"/>
          </p:cNvSpPr>
          <p:nvPr>
            <p:ph type="title"/>
          </p:nvPr>
        </p:nvSpPr>
        <p:spPr>
          <a:xfrm>
            <a:off x="457200" y="0"/>
            <a:ext cx="53848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3556883486"/>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3848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4107780769"/>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7FDC58-9476-460B-942A-23CB0B5B3597}"/>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7" name="Title 1"/>
          <p:cNvSpPr>
            <a:spLocks noGrp="1"/>
          </p:cNvSpPr>
          <p:nvPr>
            <p:ph type="ctrTitle"/>
          </p:nvPr>
        </p:nvSpPr>
        <p:spPr>
          <a:xfrm>
            <a:off x="369277" y="1490437"/>
            <a:ext cx="7772400" cy="1020763"/>
          </a:xfrm>
        </p:spPr>
        <p:txBody>
          <a:bodyPr/>
          <a:lstStyle>
            <a:lvl1pPr>
              <a:defRPr>
                <a:solidFill>
                  <a:schemeClr val="tx1"/>
                </a:solidFill>
                <a:latin typeface="Circular Std Black" panose="020B0A04020101010102" pitchFamily="34" charset="0"/>
                <a:cs typeface="Circular Std Black" panose="020B0A04020101010102"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369277" y="2811350"/>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45275489"/>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495800"/>
          </a:xfrm>
        </p:spPr>
        <p:txBody>
          <a:bodyPr/>
          <a:lstStyle>
            <a:lvl1pPr marL="0" indent="0">
              <a:buNone/>
              <a:defRPr sz="2800"/>
            </a:lvl1pPr>
            <a:lvl2pPr>
              <a:buNone/>
              <a:defRPr/>
            </a:lvl2pPr>
            <a:lvl3pPr>
              <a:buNone/>
              <a:defRPr/>
            </a:lvl3pPr>
            <a:lvl4pPr>
              <a:buNone/>
              <a:defRPr/>
            </a:lvl4pPr>
            <a:lvl5pPr>
              <a:buNone/>
              <a:defRPr/>
            </a:lvl5pPr>
          </a:lstStyle>
          <a:p>
            <a:pPr lvl="0"/>
            <a:r>
              <a:rPr lang="en-US"/>
              <a:t>Edit Master text styles</a:t>
            </a:r>
          </a:p>
        </p:txBody>
      </p:sp>
      <p:sp>
        <p:nvSpPr>
          <p:cNvPr id="4" name="Rectangle 6">
            <a:extLst>
              <a:ext uri="{FF2B5EF4-FFF2-40B4-BE49-F238E27FC236}">
                <a16:creationId xmlns:a16="http://schemas.microsoft.com/office/drawing/2014/main" id="{211E9645-0BF3-4643-AB95-21FE04B62F55}"/>
              </a:ext>
            </a:extLst>
          </p:cNvPr>
          <p:cNvSpPr>
            <a:spLocks noGrp="1" noChangeArrowheads="1"/>
          </p:cNvSpPr>
          <p:nvPr>
            <p:ph type="sldNum" sz="quarter" idx="10"/>
          </p:nvPr>
        </p:nvSpPr>
        <p:spPr>
          <a:xfrm>
            <a:off x="8305800" y="6565900"/>
            <a:ext cx="5334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422D7845-FC5E-4C6E-90AA-F3D17A39BECB}" type="slidenum">
              <a:rPr lang="en-US" altLang="en-US"/>
              <a:pPr/>
              <a:t>‹#›</a:t>
            </a:fld>
            <a:endParaRPr lang="en-US" altLang="en-US"/>
          </a:p>
        </p:txBody>
      </p:sp>
    </p:spTree>
    <p:extLst>
      <p:ext uri="{BB962C8B-B14F-4D97-AF65-F5344CB8AC3E}">
        <p14:creationId xmlns:p14="http://schemas.microsoft.com/office/powerpoint/2010/main" val="2469109235"/>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E4AB5AE-F789-44F4-A0B6-B7795A272554}"/>
              </a:ext>
            </a:extLst>
          </p:cNvPr>
          <p:cNvSpPr>
            <a:spLocks noGrp="1" noChangeArrowheads="1"/>
          </p:cNvSpPr>
          <p:nvPr>
            <p:ph type="sldNum" sz="quarter" idx="10"/>
          </p:nvPr>
        </p:nvSpPr>
        <p:spPr>
          <a:xfrm>
            <a:off x="8305800" y="6565900"/>
            <a:ext cx="5334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02B7726F-0BB4-43E9-B05D-7DA2A60120BD}" type="slidenum">
              <a:rPr lang="en-US" altLang="en-US"/>
              <a:pPr/>
              <a:t>‹#›</a:t>
            </a:fld>
            <a:endParaRPr lang="en-US" altLang="en-US"/>
          </a:p>
        </p:txBody>
      </p:sp>
    </p:spTree>
    <p:extLst>
      <p:ext uri="{BB962C8B-B14F-4D97-AF65-F5344CB8AC3E}">
        <p14:creationId xmlns:p14="http://schemas.microsoft.com/office/powerpoint/2010/main" val="2651069192"/>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AC03E15-E9C1-403C-8EFB-FB41602C8CE9}"/>
              </a:ext>
            </a:extLst>
          </p:cNvPr>
          <p:cNvSpPr>
            <a:spLocks noGrp="1" noChangeArrowheads="1"/>
          </p:cNvSpPr>
          <p:nvPr>
            <p:ph type="sldNum" sz="quarter" idx="10"/>
          </p:nvPr>
        </p:nvSpPr>
        <p:spPr>
          <a:xfrm>
            <a:off x="8305800" y="6565900"/>
            <a:ext cx="5334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EF32E6B7-2311-43EF-B0F8-7B75E193D3B5}" type="slidenum">
              <a:rPr lang="en-US" altLang="en-US"/>
              <a:pPr/>
              <a:t>‹#›</a:t>
            </a:fld>
            <a:endParaRPr lang="en-US" altLang="en-US"/>
          </a:p>
        </p:txBody>
      </p:sp>
    </p:spTree>
    <p:extLst>
      <p:ext uri="{BB962C8B-B14F-4D97-AF65-F5344CB8AC3E}">
        <p14:creationId xmlns:p14="http://schemas.microsoft.com/office/powerpoint/2010/main" val="381116900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E4A66BC-139E-4280-9A4E-97CD696E28FC}"/>
              </a:ext>
            </a:extLst>
          </p:cNvPr>
          <p:cNvSpPr>
            <a:spLocks noGrp="1" noChangeArrowheads="1"/>
          </p:cNvSpPr>
          <p:nvPr>
            <p:ph type="sldNum" sz="quarter" idx="10"/>
          </p:nvPr>
        </p:nvSpPr>
        <p:spPr>
          <a:ln/>
        </p:spPr>
        <p:txBody>
          <a:bodyPr/>
          <a:lstStyle>
            <a:lvl1pPr>
              <a:defRPr/>
            </a:lvl1pPr>
          </a:lstStyle>
          <a:p>
            <a:fld id="{462C5245-C50C-4511-A093-98AE239E897C}" type="slidenum">
              <a:rPr lang="en-US" altLang="en-US"/>
              <a:pPr/>
              <a:t>‹#›</a:t>
            </a:fld>
            <a:endParaRPr lang="en-US" altLang="en-US"/>
          </a:p>
        </p:txBody>
      </p:sp>
    </p:spTree>
    <p:extLst>
      <p:ext uri="{BB962C8B-B14F-4D97-AF65-F5344CB8AC3E}">
        <p14:creationId xmlns:p14="http://schemas.microsoft.com/office/powerpoint/2010/main" val="23555694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08000"/>
            <a:ext cx="5111750" cy="461662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Title 6"/>
          <p:cNvSpPr>
            <a:spLocks noGrp="1"/>
          </p:cNvSpPr>
          <p:nvPr>
            <p:ph type="title"/>
          </p:nvPr>
        </p:nvSpPr>
        <p:spPr>
          <a:xfrm>
            <a:off x="457200" y="152400"/>
            <a:ext cx="53848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21384848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4500" y="16369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51967"/>
            <a:ext cx="3974123" cy="377849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14" y="16369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2679" y="2551967"/>
            <a:ext cx="3906469" cy="377849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32031" y="304800"/>
            <a:ext cx="53975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4147517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12917"/>
            <a:ext cx="3974123" cy="481754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12679" y="1512917"/>
            <a:ext cx="3974121" cy="481754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57200" y="228600"/>
            <a:ext cx="53975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2885795077"/>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617219" y="147476"/>
            <a:ext cx="5397500" cy="901700"/>
          </a:xfrm>
        </p:spPr>
        <p:txBody>
          <a:bodyPr/>
          <a:lstStyle/>
          <a:p>
            <a:r>
              <a:rPr lang="en-US"/>
              <a:t>Click to edit Master title style</a:t>
            </a:r>
            <a:endParaRPr lang="en-US" dirty="0"/>
          </a:p>
        </p:txBody>
      </p:sp>
      <p:sp>
        <p:nvSpPr>
          <p:cNvPr id="4" name="Media Placeholder 3">
            <a:extLst>
              <a:ext uri="{FF2B5EF4-FFF2-40B4-BE49-F238E27FC236}">
                <a16:creationId xmlns:a16="http://schemas.microsoft.com/office/drawing/2014/main" id="{2149EE18-35E3-4869-9964-15DA88466E13}"/>
              </a:ext>
            </a:extLst>
          </p:cNvPr>
          <p:cNvSpPr>
            <a:spLocks noGrp="1"/>
          </p:cNvSpPr>
          <p:nvPr>
            <p:ph type="media" sz="quarter" idx="10"/>
          </p:nvPr>
        </p:nvSpPr>
        <p:spPr>
          <a:xfrm>
            <a:off x="617219" y="1151570"/>
            <a:ext cx="7909560" cy="3749041"/>
          </a:xfrm>
        </p:spPr>
        <p:txBody>
          <a:bodyPr/>
          <a:lstStyle/>
          <a:p>
            <a:r>
              <a:rPr lang="en-US"/>
              <a:t>Click icon to add media</a:t>
            </a:r>
          </a:p>
        </p:txBody>
      </p:sp>
      <p:sp>
        <p:nvSpPr>
          <p:cNvPr id="6" name="Text Placeholder 5">
            <a:extLst>
              <a:ext uri="{FF2B5EF4-FFF2-40B4-BE49-F238E27FC236}">
                <a16:creationId xmlns:a16="http://schemas.microsoft.com/office/drawing/2014/main" id="{4BC79237-7790-429B-83C0-49E0D7FA57C8}"/>
              </a:ext>
            </a:extLst>
          </p:cNvPr>
          <p:cNvSpPr>
            <a:spLocks noGrp="1"/>
          </p:cNvSpPr>
          <p:nvPr>
            <p:ph type="body" sz="quarter" idx="11"/>
          </p:nvPr>
        </p:nvSpPr>
        <p:spPr>
          <a:xfrm>
            <a:off x="617219" y="5105400"/>
            <a:ext cx="6708371" cy="257175"/>
          </a:xfrm>
        </p:spPr>
        <p:txBody>
          <a:bodyPr/>
          <a:lstStyle>
            <a:lvl1pPr>
              <a:defRPr sz="800"/>
            </a:lvl1pPr>
            <a:lvl2pPr>
              <a:defRPr sz="800"/>
            </a:lvl2pPr>
            <a:lvl3pPr>
              <a:defRPr sz="800"/>
            </a:lvl3pPr>
            <a:lvl4pPr>
              <a:defRPr sz="800"/>
            </a:lvl4pPr>
            <a:lvl5pPr>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069828"/>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600" b="0" i="0">
                <a:solidFill>
                  <a:srgbClr val="0070C0"/>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2016471040"/>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3327"/>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152400" y="3148914"/>
            <a:ext cx="8839200" cy="661086"/>
          </a:xfrm>
          <a:prstGeom prst="rect">
            <a:avLst/>
          </a:prstGeom>
          <a:solidFill>
            <a:schemeClr val="bg1"/>
          </a:solidFill>
        </p:spPr>
        <p:txBody>
          <a:bodyPr/>
          <a:lstStyle>
            <a:lvl1pPr algn="ctr">
              <a:buNone/>
              <a:defRPr sz="3600">
                <a:solidFill>
                  <a:schemeClr val="bg1"/>
                </a:solidFill>
                <a:latin typeface="Corbel" pitchFamily="34" charset="0"/>
              </a:defRPr>
            </a:lvl1pPr>
          </a:lstStyle>
          <a:p>
            <a:pPr lvl="0"/>
            <a:r>
              <a:rPr lang="en-US"/>
              <a:t>Edit Master text styles</a:t>
            </a:r>
          </a:p>
        </p:txBody>
      </p:sp>
      <p:sp>
        <p:nvSpPr>
          <p:cNvPr id="9" name="Content Placeholder 7"/>
          <p:cNvSpPr>
            <a:spLocks noGrp="1"/>
          </p:cNvSpPr>
          <p:nvPr>
            <p:ph sz="quarter" idx="11"/>
          </p:nvPr>
        </p:nvSpPr>
        <p:spPr>
          <a:xfrm>
            <a:off x="300644" y="1447800"/>
            <a:ext cx="8839200" cy="457200"/>
          </a:xfrm>
          <a:prstGeom prst="rect">
            <a:avLst/>
          </a:prstGeom>
        </p:spPr>
        <p:txBody>
          <a:bodyPr/>
          <a:lstStyle>
            <a:lvl1pPr algn="ctr">
              <a:buNone/>
              <a:defRPr sz="2800">
                <a:solidFill>
                  <a:srgbClr val="0070C0"/>
                </a:solidFill>
                <a:latin typeface="Corbel" pitchFamily="34" charset="0"/>
              </a:defRPr>
            </a:lvl1pPr>
          </a:lstStyle>
          <a:p>
            <a:pPr lvl="0"/>
            <a:r>
              <a:rPr lang="en-US"/>
              <a:t>Edit Master text styles</a:t>
            </a:r>
          </a:p>
        </p:txBody>
      </p:sp>
    </p:spTree>
    <p:extLst>
      <p:ext uri="{BB962C8B-B14F-4D97-AF65-F5344CB8AC3E}">
        <p14:creationId xmlns:p14="http://schemas.microsoft.com/office/powerpoint/2010/main" val="2737637746"/>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a:prstGeom prst="rect">
            <a:avLst/>
          </a:prstGeom>
        </p:spPr>
        <p:txBody>
          <a:bodyPr/>
          <a:lstStyle>
            <a:lvl1pPr>
              <a:buClr>
                <a:srgbClr val="007FBE"/>
              </a:buClr>
              <a:buFontTx/>
              <a:buBlip>
                <a:blip r:embed="rId2"/>
              </a:buBlip>
              <a:defRPr>
                <a:latin typeface="Arial"/>
                <a:cs typeface="Arial"/>
              </a:defRPr>
            </a:lvl1pPr>
            <a:lvl2pPr>
              <a:buClrTx/>
              <a:buFontTx/>
              <a:buBlip>
                <a:blip r:embed="rId3"/>
              </a:buBlip>
              <a:defRPr>
                <a:latin typeface="Arial"/>
                <a:cs typeface="Arial"/>
              </a:defRPr>
            </a:lvl2pPr>
            <a:lvl3pPr>
              <a:buClr>
                <a:srgbClr val="606A70"/>
              </a:buClr>
              <a:buFont typeface="Arial" pitchFamily="34" charset="0"/>
              <a:buChar char="•"/>
              <a:defRPr>
                <a:latin typeface="Arial"/>
                <a:cs typeface="Arial"/>
              </a:defRPr>
            </a:lvl3pPr>
            <a:lvl4pPr>
              <a:buClr>
                <a:srgbClr val="AFB4B7"/>
              </a:buClr>
              <a:buFont typeface="Arial" pitchFamily="34" charset="0"/>
              <a:buChar char="•"/>
              <a:defRPr>
                <a:latin typeface="Arial"/>
                <a:cs typeface="Arial"/>
              </a:defRPr>
            </a:lvl4pPr>
            <a:lvl5pPr>
              <a:buClr>
                <a:srgbClr val="AFB4B7"/>
              </a:buClr>
              <a:buFont typeface="Courier New" pitchFamily="49" charset="0"/>
              <a:buChar char="o"/>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3"/>
          </p:nvPr>
        </p:nvSpPr>
        <p:spPr>
          <a:ln/>
        </p:spPr>
        <p:txBody>
          <a:bodyPr/>
          <a:lstStyle>
            <a:lvl1pPr>
              <a:defRPr/>
            </a:lvl1pPr>
          </a:lstStyle>
          <a:p>
            <a:fld id="{BCA25F5D-88C9-4446-B546-02A6F7D89C19}" type="slidenum">
              <a:rPr lang="en-US" smtClean="0"/>
              <a:pPr/>
              <a:t>‹#›</a:t>
            </a:fld>
            <a:endParaRPr lang="en-US" dirty="0"/>
          </a:p>
        </p:txBody>
      </p:sp>
    </p:spTree>
    <p:extLst>
      <p:ext uri="{BB962C8B-B14F-4D97-AF65-F5344CB8AC3E}">
        <p14:creationId xmlns:p14="http://schemas.microsoft.com/office/powerpoint/2010/main" val="578346027"/>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5775"/>
            <a:ext cx="7772400" cy="1470025"/>
          </a:xfrm>
          <a:prstGeom prst="rect">
            <a:avLst/>
          </a:prstGeom>
        </p:spPr>
        <p:txBody>
          <a:bodyPr/>
          <a:lstStyle>
            <a:lvl1pPr>
              <a:defRPr>
                <a:solidFill>
                  <a:srgbClr val="0070C0"/>
                </a:solidFill>
                <a:latin typeface="Corbe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4495800"/>
            <a:ext cx="6400800" cy="1752600"/>
          </a:xfrm>
          <a:prstGeom prst="rect">
            <a:avLst/>
          </a:prstGeom>
        </p:spPr>
        <p:txBody>
          <a:bodyPr/>
          <a:lstStyle>
            <a:lvl1pPr marL="0" indent="0" algn="ctr">
              <a:buNone/>
              <a:defRPr>
                <a:solidFill>
                  <a:srgbClr val="0070C0"/>
                </a:solidFill>
                <a:latin typeface="Corbe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Text Placeholder 6"/>
          <p:cNvSpPr>
            <a:spLocks noGrp="1"/>
          </p:cNvSpPr>
          <p:nvPr>
            <p:ph type="body" sz="quarter" idx="11"/>
          </p:nvPr>
        </p:nvSpPr>
        <p:spPr>
          <a:xfrm>
            <a:off x="1066800" y="1255164"/>
            <a:ext cx="7772400" cy="533400"/>
          </a:xfrm>
          <a:prstGeom prst="rect">
            <a:avLst/>
          </a:prstGeom>
          <a:solidFill>
            <a:schemeClr val="bg1"/>
          </a:solidFill>
        </p:spPr>
        <p:txBody>
          <a:bodyPr anchor="ctr"/>
          <a:lstStyle>
            <a:lvl1pPr algn="r">
              <a:buNone/>
              <a:defRPr baseline="0">
                <a:solidFill>
                  <a:srgbClr val="0070C0"/>
                </a:solidFill>
              </a:defRPr>
            </a:lvl1pPr>
          </a:lstStyle>
          <a:p>
            <a:pPr lvl="0"/>
            <a:r>
              <a:rPr lang="en-US"/>
              <a:t>Edit Master text styles</a:t>
            </a:r>
          </a:p>
        </p:txBody>
      </p:sp>
      <p:sp>
        <p:nvSpPr>
          <p:cNvPr id="5" name="Slide Number Placeholder 5"/>
          <p:cNvSpPr>
            <a:spLocks noGrp="1"/>
          </p:cNvSpPr>
          <p:nvPr>
            <p:ph type="sldNum" sz="quarter" idx="12"/>
          </p:nvPr>
        </p:nvSpPr>
        <p:spPr>
          <a:ln/>
        </p:spPr>
        <p:txBody>
          <a:bodyPr/>
          <a:lstStyle>
            <a:lvl1pPr>
              <a:defRPr/>
            </a:lvl1pPr>
          </a:lstStyle>
          <a:p>
            <a:fld id="{BCA25F5D-88C9-4446-B546-02A6F7D89C19}" type="slidenum">
              <a:rPr lang="en-US" smtClean="0"/>
              <a:pPr/>
              <a:t>‹#›</a:t>
            </a:fld>
            <a:endParaRPr lang="en-US" dirty="0"/>
          </a:p>
        </p:txBody>
      </p:sp>
    </p:spTree>
    <p:extLst>
      <p:ext uri="{BB962C8B-B14F-4D97-AF65-F5344CB8AC3E}">
        <p14:creationId xmlns:p14="http://schemas.microsoft.com/office/powerpoint/2010/main" val="1114208308"/>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3"/>
          </p:nvPr>
        </p:nvSpPr>
        <p:spPr>
          <a:ln/>
        </p:spPr>
        <p:txBody>
          <a:bodyPr/>
          <a:lstStyle>
            <a:lvl1pPr>
              <a:defRPr/>
            </a:lvl1pPr>
          </a:lstStyle>
          <a:p>
            <a:fld id="{BCA25F5D-88C9-4446-B546-02A6F7D89C19}" type="slidenum">
              <a:rPr lang="en-US" smtClean="0"/>
              <a:pPr/>
              <a:t>‹#›</a:t>
            </a:fld>
            <a:endParaRPr lang="en-US" dirty="0"/>
          </a:p>
        </p:txBody>
      </p:sp>
      <p:sp>
        <p:nvSpPr>
          <p:cNvPr id="8"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a:cs typeface="Corbel"/>
              </a:defRPr>
            </a:lvl1pPr>
          </a:lstStyle>
          <a:p>
            <a:pPr lvl="0"/>
            <a:r>
              <a:rPr lang="en-US"/>
              <a:t>Edit Master text styles</a:t>
            </a:r>
          </a:p>
        </p:txBody>
      </p:sp>
    </p:spTree>
    <p:extLst>
      <p:ext uri="{BB962C8B-B14F-4D97-AF65-F5344CB8AC3E}">
        <p14:creationId xmlns:p14="http://schemas.microsoft.com/office/powerpoint/2010/main" val="88443581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8423" y="23622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3048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a:extLst>
              <a:ext uri="{FF2B5EF4-FFF2-40B4-BE49-F238E27FC236}">
                <a16:creationId xmlns:a16="http://schemas.microsoft.com/office/drawing/2014/main" id="{2B0D0BD0-77F5-4394-915C-C51B49346687}"/>
              </a:ext>
            </a:extLst>
          </p:cNvPr>
          <p:cNvSpPr>
            <a:spLocks noGrp="1" noChangeArrowheads="1"/>
          </p:cNvSpPr>
          <p:nvPr>
            <p:ph type="sldNum" sz="quarter" idx="10"/>
          </p:nvPr>
        </p:nvSpPr>
        <p:spPr>
          <a:ln/>
        </p:spPr>
        <p:txBody>
          <a:bodyPr/>
          <a:lstStyle>
            <a:lvl1pPr>
              <a:defRPr/>
            </a:lvl1pPr>
          </a:lstStyle>
          <a:p>
            <a:fld id="{E7AEB958-FA57-4E4E-BBC6-5728394DAF4A}" type="slidenum">
              <a:rPr lang="en-US" altLang="en-US"/>
              <a:pPr/>
              <a:t>‹#›</a:t>
            </a:fld>
            <a:endParaRPr lang="en-US" altLang="en-US"/>
          </a:p>
        </p:txBody>
      </p:sp>
    </p:spTree>
    <p:extLst>
      <p:ext uri="{BB962C8B-B14F-4D97-AF65-F5344CB8AC3E}">
        <p14:creationId xmlns:p14="http://schemas.microsoft.com/office/powerpoint/2010/main" val="33273913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7" name="Text Placeholder 11"/>
          <p:cNvSpPr>
            <a:spLocks noGrp="1"/>
          </p:cNvSpPr>
          <p:nvPr>
            <p:ph type="body" sz="quarter" idx="11"/>
          </p:nvPr>
        </p:nvSpPr>
        <p:spPr>
          <a:xfrm>
            <a:off x="1219200" y="3143596"/>
            <a:ext cx="7543800" cy="304800"/>
          </a:xfrm>
          <a:prstGeom prst="rect">
            <a:avLst/>
          </a:prstGeom>
        </p:spPr>
        <p:txBody>
          <a:bodyPr anchor="ctr"/>
          <a:lstStyle>
            <a:lvl1pPr algn="r">
              <a:buNone/>
              <a:defRPr sz="1800" baseline="0">
                <a:solidFill>
                  <a:srgbClr val="0070C0"/>
                </a:solidFill>
                <a:latin typeface="Corbel" pitchFamily="34" charset="0"/>
              </a:defRPr>
            </a:lvl1pPr>
          </a:lstStyle>
          <a:p>
            <a:pPr lvl="0"/>
            <a:r>
              <a:rPr lang="en-US"/>
              <a:t>Edit Master text styles</a:t>
            </a:r>
          </a:p>
        </p:txBody>
      </p:sp>
      <p:sp>
        <p:nvSpPr>
          <p:cNvPr id="11" name="Text Placeholder 6"/>
          <p:cNvSpPr>
            <a:spLocks noGrp="1"/>
          </p:cNvSpPr>
          <p:nvPr>
            <p:ph type="body" sz="quarter" idx="12"/>
          </p:nvPr>
        </p:nvSpPr>
        <p:spPr>
          <a:xfrm>
            <a:off x="1104900" y="1219200"/>
            <a:ext cx="7772400" cy="533400"/>
          </a:xfrm>
          <a:prstGeom prst="rect">
            <a:avLst/>
          </a:prstGeom>
          <a:solidFill>
            <a:schemeClr val="bg1"/>
          </a:solidFill>
        </p:spPr>
        <p:txBody>
          <a:bodyPr anchor="ctr"/>
          <a:lstStyle>
            <a:lvl1pPr algn="r">
              <a:buNone/>
              <a:defRPr baseline="0">
                <a:solidFill>
                  <a:srgbClr val="0070C0"/>
                </a:solidFill>
              </a:defRPr>
            </a:lvl1pPr>
          </a:lstStyle>
          <a:p>
            <a:pPr lvl="0"/>
            <a:r>
              <a:rPr lang="en-US"/>
              <a:t>Edit Master text styles</a:t>
            </a:r>
          </a:p>
        </p:txBody>
      </p:sp>
      <p:sp>
        <p:nvSpPr>
          <p:cNvPr id="4" name="Slide Number Placeholder 5"/>
          <p:cNvSpPr>
            <a:spLocks noGrp="1"/>
          </p:cNvSpPr>
          <p:nvPr>
            <p:ph type="sldNum" sz="quarter" idx="13"/>
          </p:nvPr>
        </p:nvSpPr>
        <p:spPr>
          <a:ln/>
        </p:spPr>
        <p:txBody>
          <a:bodyPr/>
          <a:lstStyle>
            <a:lvl1pPr>
              <a:defRPr/>
            </a:lvl1pPr>
          </a:lstStyle>
          <a:p>
            <a:fld id="{BCA25F5D-88C9-4446-B546-02A6F7D89C19}" type="slidenum">
              <a:rPr lang="en-US" smtClean="0"/>
              <a:pPr/>
              <a:t>‹#›</a:t>
            </a:fld>
            <a:endParaRPr lang="en-US" dirty="0"/>
          </a:p>
        </p:txBody>
      </p:sp>
    </p:spTree>
    <p:extLst>
      <p:ext uri="{BB962C8B-B14F-4D97-AF65-F5344CB8AC3E}">
        <p14:creationId xmlns:p14="http://schemas.microsoft.com/office/powerpoint/2010/main" val="478458986"/>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11" name="Content Placeholder 2"/>
          <p:cNvSpPr>
            <a:spLocks noGrp="1"/>
          </p:cNvSpPr>
          <p:nvPr>
            <p:ph idx="1"/>
          </p:nvPr>
        </p:nvSpPr>
        <p:spPr>
          <a:xfrm>
            <a:off x="381000" y="1219200"/>
            <a:ext cx="4114800" cy="5029200"/>
          </a:xfrm>
          <a:prstGeom prst="rect">
            <a:avLst/>
          </a:prstGeom>
        </p:spPr>
        <p:txBody>
          <a:bodyPr/>
          <a:lstStyle>
            <a:lvl1pPr>
              <a:buClr>
                <a:srgbClr val="007FBE"/>
              </a:buClr>
              <a:buFontTx/>
              <a:buBlip>
                <a:blip r:embed="rId2"/>
              </a:buBlip>
              <a:defRPr>
                <a:solidFill>
                  <a:srgbClr val="0070C0"/>
                </a:solidFill>
                <a:latin typeface="Arial"/>
                <a:cs typeface="Arial"/>
              </a:defRPr>
            </a:lvl1pPr>
            <a:lvl2pPr>
              <a:buFontTx/>
              <a:buBlip>
                <a:blip r:embed="rId3"/>
              </a:buBlip>
              <a:defRPr>
                <a:solidFill>
                  <a:srgbClr val="0070C0"/>
                </a:solidFill>
                <a:latin typeface="Arial"/>
                <a:cs typeface="Arial"/>
              </a:defRPr>
            </a:lvl2pPr>
            <a:lvl3pPr>
              <a:buClr>
                <a:srgbClr val="606A70"/>
              </a:buClr>
              <a:buFont typeface="Arial" pitchFamily="34" charset="0"/>
              <a:buChar char="•"/>
              <a:defRPr>
                <a:solidFill>
                  <a:srgbClr val="0070C0"/>
                </a:solidFill>
                <a:latin typeface="Arial"/>
                <a:cs typeface="Arial"/>
              </a:defRPr>
            </a:lvl3pPr>
            <a:lvl4pPr>
              <a:buClr>
                <a:srgbClr val="AFB4B7"/>
              </a:buClr>
              <a:buFont typeface="Arial" pitchFamily="34" charset="0"/>
              <a:buChar char="•"/>
              <a:defRPr>
                <a:solidFill>
                  <a:srgbClr val="0070C0"/>
                </a:solidFill>
                <a:latin typeface="Arial"/>
                <a:cs typeface="Arial"/>
              </a:defRPr>
            </a:lvl4pPr>
            <a:lvl5pPr>
              <a:buClr>
                <a:srgbClr val="AFB4B7"/>
              </a:buClr>
              <a:buFont typeface="Courier New" pitchFamily="49" charset="0"/>
              <a:buChar char="o"/>
              <a:defRPr>
                <a:solidFill>
                  <a:srgbClr val="0070C0"/>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4724400" y="1219200"/>
            <a:ext cx="4114800" cy="5029200"/>
          </a:xfrm>
          <a:prstGeom prst="rect">
            <a:avLst/>
          </a:prstGeom>
        </p:spPr>
        <p:txBody>
          <a:bodyPr/>
          <a:lstStyle>
            <a:lvl1pPr>
              <a:buClr>
                <a:srgbClr val="007FBE"/>
              </a:buClr>
              <a:buFontTx/>
              <a:buBlip>
                <a:blip r:embed="rId2"/>
              </a:buBlip>
              <a:defRPr>
                <a:solidFill>
                  <a:srgbClr val="0070C0"/>
                </a:solidFill>
                <a:latin typeface="Arial"/>
                <a:cs typeface="Arial"/>
              </a:defRPr>
            </a:lvl1pPr>
            <a:lvl2pPr>
              <a:buFontTx/>
              <a:buBlip>
                <a:blip r:embed="rId3"/>
              </a:buBlip>
              <a:defRPr>
                <a:solidFill>
                  <a:srgbClr val="0070C0"/>
                </a:solidFill>
                <a:latin typeface="Arial"/>
                <a:cs typeface="Arial"/>
              </a:defRPr>
            </a:lvl2pPr>
            <a:lvl3pPr>
              <a:buClr>
                <a:srgbClr val="606A70"/>
              </a:buClr>
              <a:buFont typeface="Arial" pitchFamily="34" charset="0"/>
              <a:buChar char="•"/>
              <a:defRPr>
                <a:solidFill>
                  <a:srgbClr val="0070C0"/>
                </a:solidFill>
                <a:latin typeface="Arial"/>
                <a:cs typeface="Arial"/>
              </a:defRPr>
            </a:lvl3pPr>
            <a:lvl4pPr>
              <a:buClr>
                <a:srgbClr val="AFB4B7"/>
              </a:buClr>
              <a:buFont typeface="Arial" pitchFamily="34" charset="0"/>
              <a:buChar char="•"/>
              <a:defRPr>
                <a:solidFill>
                  <a:srgbClr val="0070C0"/>
                </a:solidFill>
                <a:latin typeface="Arial"/>
                <a:cs typeface="Arial"/>
              </a:defRPr>
            </a:lvl4pPr>
            <a:lvl5pPr>
              <a:buClr>
                <a:srgbClr val="AFB4B7"/>
              </a:buClr>
              <a:buFont typeface="Courier New" pitchFamily="49" charset="0"/>
              <a:buChar char="o"/>
              <a:defRPr>
                <a:solidFill>
                  <a:srgbClr val="0070C0"/>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5"/>
          </p:nvPr>
        </p:nvSpPr>
        <p:spPr>
          <a:ln/>
        </p:spPr>
        <p:txBody>
          <a:bodyPr/>
          <a:lstStyle>
            <a:lvl1pPr>
              <a:defRPr/>
            </a:lvl1pPr>
          </a:lstStyle>
          <a:p>
            <a:fld id="{BCA25F5D-88C9-4446-B546-02A6F7D89C19}" type="slidenum">
              <a:rPr lang="en-US" smtClean="0"/>
              <a:pPr/>
              <a:t>‹#›</a:t>
            </a:fld>
            <a:endParaRPr lang="en-US" dirty="0"/>
          </a:p>
        </p:txBody>
      </p:sp>
      <p:sp>
        <p:nvSpPr>
          <p:cNvPr id="7" name="Text Placeholder 11"/>
          <p:cNvSpPr>
            <a:spLocks noGrp="1"/>
          </p:cNvSpPr>
          <p:nvPr>
            <p:ph type="body" sz="quarter" idx="11"/>
          </p:nvPr>
        </p:nvSpPr>
        <p:spPr>
          <a:xfrm>
            <a:off x="2209800" y="762000"/>
            <a:ext cx="3429000" cy="304800"/>
          </a:xfrm>
          <a:prstGeom prst="rect">
            <a:avLst/>
          </a:prstGeom>
        </p:spPr>
        <p:txBody>
          <a:bodyPr anchor="ctr"/>
          <a:lstStyle>
            <a:lvl1pPr algn="r">
              <a:buNone/>
              <a:defRPr sz="1800" baseline="0">
                <a:solidFill>
                  <a:srgbClr val="0070C0"/>
                </a:solidFill>
                <a:latin typeface="Corbel"/>
                <a:cs typeface="Corbel"/>
              </a:defRPr>
            </a:lvl1pPr>
          </a:lstStyle>
          <a:p>
            <a:pPr lvl="0"/>
            <a:r>
              <a:rPr lang="en-US"/>
              <a:t>Edit Master text styles</a:t>
            </a:r>
          </a:p>
        </p:txBody>
      </p:sp>
      <p:sp>
        <p:nvSpPr>
          <p:cNvPr id="8" name="Text Placeholder 6"/>
          <p:cNvSpPr>
            <a:spLocks noGrp="1"/>
          </p:cNvSpPr>
          <p:nvPr>
            <p:ph type="body" sz="quarter" idx="16"/>
          </p:nvPr>
        </p:nvSpPr>
        <p:spPr>
          <a:xfrm>
            <a:off x="1981200" y="76200"/>
            <a:ext cx="4512425" cy="533400"/>
          </a:xfrm>
          <a:prstGeom prst="rect">
            <a:avLst/>
          </a:prstGeom>
          <a:solidFill>
            <a:schemeClr val="bg1"/>
          </a:solidFill>
        </p:spPr>
        <p:txBody>
          <a:bodyPr anchor="ctr"/>
          <a:lstStyle>
            <a:lvl1pPr algn="r">
              <a:buNone/>
              <a:defRPr baseline="0">
                <a:solidFill>
                  <a:srgbClr val="0070C0"/>
                </a:solidFill>
                <a:latin typeface="Corbel"/>
                <a:cs typeface="Corbel"/>
              </a:defRPr>
            </a:lvl1pPr>
          </a:lstStyle>
          <a:p>
            <a:pPr lvl="0"/>
            <a:r>
              <a:rPr lang="en-US"/>
              <a:t>Edit Master text styles</a:t>
            </a:r>
          </a:p>
        </p:txBody>
      </p:sp>
    </p:spTree>
    <p:extLst>
      <p:ext uri="{BB962C8B-B14F-4D97-AF65-F5344CB8AC3E}">
        <p14:creationId xmlns:p14="http://schemas.microsoft.com/office/powerpoint/2010/main" val="865193059"/>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600" b="0" i="0">
                <a:solidFill>
                  <a:srgbClr val="0070C0"/>
                </a:solidFill>
                <a:latin typeface="Arial"/>
                <a:cs typeface="Arial"/>
              </a:defRPr>
            </a:lvl1pPr>
          </a:lstStyle>
          <a:p>
            <a:pPr lvl="0"/>
            <a:r>
              <a:rPr lang="en-US"/>
              <a:t>Edit Master text styles</a:t>
            </a:r>
          </a:p>
        </p:txBody>
      </p:sp>
      <p:sp>
        <p:nvSpPr>
          <p:cNvPr id="7" name="Title 6">
            <a:extLst>
              <a:ext uri="{FF2B5EF4-FFF2-40B4-BE49-F238E27FC236}">
                <a16:creationId xmlns:a16="http://schemas.microsoft.com/office/drawing/2014/main" id="{FF73A085-3EE1-4DB9-AF60-62B149AEC44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7092940"/>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369277" y="1490437"/>
            <a:ext cx="7772400" cy="1020763"/>
          </a:xfrm>
        </p:spPr>
        <p:txBody>
          <a:bodyPr/>
          <a:lstStyle>
            <a:lvl1pPr>
              <a:defRPr>
                <a:solidFill>
                  <a:schemeClr val="tx1"/>
                </a:solidFill>
                <a:latin typeface="Circular Std Black" panose="020B0A04020101010102" pitchFamily="34" charset="0"/>
                <a:cs typeface="Circular Std Black" panose="020B0A04020101010102"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369277" y="2811350"/>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72075069"/>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8792"/>
            <a:ext cx="5181600" cy="838200"/>
          </a:xfrm>
        </p:spPr>
        <p:txBody>
          <a:bodyPr/>
          <a:lstStyle/>
          <a:p>
            <a:r>
              <a:rPr lang="en-US" dirty="0"/>
              <a:t>Click to edit Master title style</a:t>
            </a:r>
          </a:p>
        </p:txBody>
      </p:sp>
    </p:spTree>
    <p:extLst>
      <p:ext uri="{BB962C8B-B14F-4D97-AF65-F5344CB8AC3E}">
        <p14:creationId xmlns:p14="http://schemas.microsoft.com/office/powerpoint/2010/main" val="2483968873"/>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marL="347472" indent="-347472">
              <a:defRPr sz="2400"/>
            </a:lvl1pPr>
            <a:lvl2pPr marL="740664" indent="-283464">
              <a:defRPr sz="2000"/>
            </a:lvl2pPr>
            <a:lvl3pPr marL="1143000" indent="-283464">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473397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marL="347472" indent="-347472">
              <a:defRPr sz="2400"/>
            </a:lvl1pPr>
            <a:lvl2pPr marL="740664" indent="-283464">
              <a:defRPr sz="2000"/>
            </a:lvl2pPr>
            <a:lvl3pPr marL="1143000" indent="-283464">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655623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417C0-DF90-4755-8A8B-4FE8E825A18D}"/>
              </a:ext>
            </a:extLst>
          </p:cNvPr>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2" name="Rectangle 11">
            <a:extLst>
              <a:ext uri="{FF2B5EF4-FFF2-40B4-BE49-F238E27FC236}">
                <a16:creationId xmlns:a16="http://schemas.microsoft.com/office/drawing/2014/main" id="{50C9703D-F2CD-4E0E-AB4F-EF7C768767EC}"/>
              </a:ext>
            </a:extLst>
          </p:cNvPr>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0" name="Rectangle 31">
            <a:extLst>
              <a:ext uri="{FF2B5EF4-FFF2-40B4-BE49-F238E27FC236}">
                <a16:creationId xmlns:a16="http://schemas.microsoft.com/office/drawing/2014/main" id="{0725DA93-C4AE-4965-82AE-5EF60A39F58A}"/>
              </a:ext>
            </a:extLst>
          </p:cNvPr>
          <p:cNvSpPr>
            <a:spLocks noChangeArrowheads="1"/>
          </p:cNvSpPr>
          <p:nvPr/>
        </p:nvSpPr>
        <p:spPr bwMode="auto">
          <a:xfrm>
            <a:off x="4462463" y="4900613"/>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en-US" sz="600">
                <a:solidFill>
                  <a:srgbClr val="FFFFFF"/>
                </a:solidFill>
              </a:rPr>
              <a:t>Weatherization  Crew, Virginia</a:t>
            </a:r>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Circular Std Book" panose="020B0604020101020102" pitchFamily="34" charset="0"/>
                <a:cs typeface="Circular Std Book" panose="020B0604020101020102" pitchFamily="34" charset="0"/>
              </a:defRPr>
            </a:lvl1pPr>
          </a:lstStyle>
          <a:p>
            <a:pPr lvl="0"/>
            <a:r>
              <a:rPr lang="en-US" noProof="0"/>
              <a:t>Edit Master text styles</a:t>
            </a:r>
          </a:p>
        </p:txBody>
      </p:sp>
      <p:sp>
        <p:nvSpPr>
          <p:cNvPr id="24" name="Text Placeholder 22"/>
          <p:cNvSpPr>
            <a:spLocks noGrp="1"/>
          </p:cNvSpPr>
          <p:nvPr>
            <p:ph type="body" sz="quarter" idx="12"/>
          </p:nvPr>
        </p:nvSpPr>
        <p:spPr>
          <a:xfrm>
            <a:off x="5998846" y="5744094"/>
            <a:ext cx="3145154" cy="53430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Circular Std Bold Italic" panose="020B0804020101010102" pitchFamily="34" charset="0"/>
                <a:cs typeface="Circular Std Bold Italic" panose="020B0804020101010102" pitchFamily="34" charset="0"/>
              </a:defRPr>
            </a:lvl1pPr>
          </a:lstStyle>
          <a:p>
            <a:pPr lvl="0"/>
            <a:r>
              <a:rPr lang="en-US" noProof="0"/>
              <a:t>Edit Master text styles</a:t>
            </a:r>
          </a:p>
        </p:txBody>
      </p:sp>
      <p:pic>
        <p:nvPicPr>
          <p:cNvPr id="21" name="Picture 28" descr="4521576978_6c0ccdf692_z.jpg">
            <a:extLst>
              <a:ext uri="{FF2B5EF4-FFF2-40B4-BE49-F238E27FC236}">
                <a16:creationId xmlns:a16="http://schemas.microsoft.com/office/drawing/2014/main" id="{DC7BBBCB-2B87-4A52-8745-67C713B6D3C5}"/>
              </a:ext>
            </a:extLst>
          </p:cNvPr>
          <p:cNvPicPr>
            <a:picLocks noChangeAspect="1"/>
          </p:cNvPicPr>
          <p:nvPr userDrawn="1"/>
        </p:nvPicPr>
        <p:blipFill>
          <a:blip r:embed="rId2">
            <a:extLst>
              <a:ext uri="{28A0092B-C50C-407E-A947-70E740481C1C}">
                <a14:useLocalDpi xmlns:a14="http://schemas.microsoft.com/office/drawing/2010/main" val="0"/>
              </a:ext>
            </a:extLst>
          </a:blip>
          <a:srcRect t="15405" b="17146"/>
          <a:stretch>
            <a:fillRect/>
          </a:stretch>
        </p:blipFill>
        <p:spPr bwMode="auto">
          <a:xfrm>
            <a:off x="0" y="11430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89826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42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42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2841E6A-1176-41D3-A28E-B0E2EA1D84DD}"/>
              </a:ext>
            </a:extLst>
          </p:cNvPr>
          <p:cNvSpPr>
            <a:spLocks noGrp="1" noChangeArrowheads="1"/>
          </p:cNvSpPr>
          <p:nvPr>
            <p:ph type="sldNum" sz="quarter" idx="10"/>
          </p:nvPr>
        </p:nvSpPr>
        <p:spPr>
          <a:xfrm>
            <a:off x="8305800" y="6629400"/>
            <a:ext cx="533400" cy="241300"/>
          </a:xfrm>
        </p:spPr>
        <p:txBody>
          <a:bodyPr/>
          <a:lstStyle>
            <a:lvl1pPr>
              <a:defRPr/>
            </a:lvl1pPr>
          </a:lstStyle>
          <a:p>
            <a:fld id="{23A266C3-7AF6-494C-B01F-63B54639AFC2}" type="slidenum">
              <a:rPr lang="en-US" altLang="en-US"/>
              <a:pPr/>
              <a:t>‹#›</a:t>
            </a:fld>
            <a:endParaRPr lang="en-US" altLang="en-US"/>
          </a:p>
        </p:txBody>
      </p:sp>
    </p:spTree>
    <p:extLst>
      <p:ext uri="{BB962C8B-B14F-4D97-AF65-F5344CB8AC3E}">
        <p14:creationId xmlns:p14="http://schemas.microsoft.com/office/powerpoint/2010/main" val="2028678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B3F77F-F85D-40B7-9B19-F15DB3C2D508}"/>
              </a:ext>
            </a:extLst>
          </p:cNvPr>
          <p:cNvSpPr>
            <a:spLocks noGrp="1" noChangeArrowheads="1"/>
          </p:cNvSpPr>
          <p:nvPr>
            <p:ph type="sldNum" sz="quarter" idx="10"/>
          </p:nvPr>
        </p:nvSpPr>
        <p:spPr>
          <a:ln/>
        </p:spPr>
        <p:txBody>
          <a:bodyPr/>
          <a:lstStyle>
            <a:lvl1pPr>
              <a:defRPr/>
            </a:lvl1pPr>
          </a:lstStyle>
          <a:p>
            <a:fld id="{076AB499-469A-4AA4-A531-36A2F23F1D33}" type="slidenum">
              <a:rPr lang="en-US" altLang="en-US"/>
              <a:pPr/>
              <a:t>‹#›</a:t>
            </a:fld>
            <a:endParaRPr lang="en-US" altLang="en-US"/>
          </a:p>
        </p:txBody>
      </p:sp>
    </p:spTree>
    <p:extLst>
      <p:ext uri="{BB962C8B-B14F-4D97-AF65-F5344CB8AC3E}">
        <p14:creationId xmlns:p14="http://schemas.microsoft.com/office/powerpoint/2010/main" val="1275711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6324600" cy="838200"/>
          </a:xfrm>
        </p:spPr>
        <p:txBody>
          <a:bodyPr/>
          <a:lstStyle/>
          <a:p>
            <a:r>
              <a:rPr lang="en-US"/>
              <a:t>Click to edit Master title style</a:t>
            </a:r>
          </a:p>
        </p:txBody>
      </p:sp>
      <p:sp>
        <p:nvSpPr>
          <p:cNvPr id="3" name="Rectangle 6">
            <a:extLst>
              <a:ext uri="{FF2B5EF4-FFF2-40B4-BE49-F238E27FC236}">
                <a16:creationId xmlns:a16="http://schemas.microsoft.com/office/drawing/2014/main" id="{4B9E0E79-D0D2-41CA-BB79-65E02ACEF45A}"/>
              </a:ext>
            </a:extLst>
          </p:cNvPr>
          <p:cNvSpPr>
            <a:spLocks noGrp="1" noChangeArrowheads="1"/>
          </p:cNvSpPr>
          <p:nvPr>
            <p:ph type="sldNum" sz="quarter" idx="10"/>
          </p:nvPr>
        </p:nvSpPr>
        <p:spPr>
          <a:ln/>
        </p:spPr>
        <p:txBody>
          <a:bodyPr/>
          <a:lstStyle>
            <a:lvl1pPr>
              <a:defRPr/>
            </a:lvl1pPr>
          </a:lstStyle>
          <a:p>
            <a:fld id="{E03A887A-16BA-4488-9564-D9B59048536F}" type="slidenum">
              <a:rPr lang="en-US" altLang="en-US"/>
              <a:pPr/>
              <a:t>‹#›</a:t>
            </a:fld>
            <a:endParaRPr lang="en-US" altLang="en-US"/>
          </a:p>
        </p:txBody>
      </p:sp>
    </p:spTree>
    <p:extLst>
      <p:ext uri="{BB962C8B-B14F-4D97-AF65-F5344CB8AC3E}">
        <p14:creationId xmlns:p14="http://schemas.microsoft.com/office/powerpoint/2010/main" val="3132113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5D918B4-ADE8-4871-A485-96E14D24CDB4}"/>
              </a:ext>
            </a:extLst>
          </p:cNvPr>
          <p:cNvSpPr>
            <a:spLocks noGrp="1" noChangeArrowheads="1"/>
          </p:cNvSpPr>
          <p:nvPr>
            <p:ph type="sldNum" sz="quarter" idx="10"/>
          </p:nvPr>
        </p:nvSpPr>
        <p:spPr>
          <a:ln/>
        </p:spPr>
        <p:txBody>
          <a:bodyPr/>
          <a:lstStyle>
            <a:lvl1pPr>
              <a:defRPr/>
            </a:lvl1pPr>
          </a:lstStyle>
          <a:p>
            <a:fld id="{E4BF7E85-3C15-48E7-8BF9-6EDCD5B0AC36}" type="slidenum">
              <a:rPr lang="en-US" altLang="en-US"/>
              <a:pPr/>
              <a:t>‹#›</a:t>
            </a:fld>
            <a:endParaRPr lang="en-US" altLang="en-US"/>
          </a:p>
        </p:txBody>
      </p:sp>
    </p:spTree>
    <p:extLst>
      <p:ext uri="{BB962C8B-B14F-4D97-AF65-F5344CB8AC3E}">
        <p14:creationId xmlns:p14="http://schemas.microsoft.com/office/powerpoint/2010/main" val="332757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6673CC5-0603-4B0B-B924-D7C69388E086}"/>
              </a:ext>
            </a:extLst>
          </p:cNvPr>
          <p:cNvSpPr>
            <a:spLocks noGrp="1" noChangeArrowheads="1"/>
          </p:cNvSpPr>
          <p:nvPr>
            <p:ph type="sldNum" sz="quarter" idx="10"/>
          </p:nvPr>
        </p:nvSpPr>
        <p:spPr>
          <a:ln/>
        </p:spPr>
        <p:txBody>
          <a:bodyPr/>
          <a:lstStyle>
            <a:lvl1pPr>
              <a:defRPr/>
            </a:lvl1pPr>
          </a:lstStyle>
          <a:p>
            <a:fld id="{FCF178D6-B46B-4EDF-AA90-395310AB0A72}" type="slidenum">
              <a:rPr lang="en-US" altLang="en-US"/>
              <a:pPr/>
              <a:t>‹#›</a:t>
            </a:fld>
            <a:endParaRPr lang="en-US" altLang="en-US"/>
          </a:p>
        </p:txBody>
      </p:sp>
    </p:spTree>
    <p:extLst>
      <p:ext uri="{BB962C8B-B14F-4D97-AF65-F5344CB8AC3E}">
        <p14:creationId xmlns:p14="http://schemas.microsoft.com/office/powerpoint/2010/main" val="341040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009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ABF0DEEA-19FD-4187-88A8-C59613D30143}"/>
              </a:ext>
            </a:extLst>
          </p:cNvPr>
          <p:cNvSpPr>
            <a:spLocks noGrp="1" noChangeArrowheads="1"/>
          </p:cNvSpPr>
          <p:nvPr>
            <p:ph type="sldNum" sz="quarter" idx="10"/>
          </p:nvPr>
        </p:nvSpPr>
        <p:spPr>
          <a:ln/>
        </p:spPr>
        <p:txBody>
          <a:bodyPr/>
          <a:lstStyle>
            <a:lvl1pPr>
              <a:defRPr/>
            </a:lvl1pPr>
          </a:lstStyle>
          <a:p>
            <a:fld id="{30341965-94C4-4E10-9070-3D25762C9358}" type="slidenum">
              <a:rPr lang="en-US" altLang="en-US"/>
              <a:pPr/>
              <a:t>‹#›</a:t>
            </a:fld>
            <a:endParaRPr lang="en-US" altLang="en-US"/>
          </a:p>
        </p:txBody>
      </p:sp>
    </p:spTree>
    <p:extLst>
      <p:ext uri="{BB962C8B-B14F-4D97-AF65-F5344CB8AC3E}">
        <p14:creationId xmlns:p14="http://schemas.microsoft.com/office/powerpoint/2010/main" val="2125687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6C48A5F-BD1F-41FC-896C-387862D5FF63}"/>
              </a:ext>
            </a:extLst>
          </p:cNvPr>
          <p:cNvSpPr>
            <a:spLocks noGrp="1" noChangeArrowheads="1"/>
          </p:cNvSpPr>
          <p:nvPr>
            <p:ph type="sldNum" sz="quarter" idx="10"/>
          </p:nvPr>
        </p:nvSpPr>
        <p:spPr>
          <a:ln/>
        </p:spPr>
        <p:txBody>
          <a:bodyPr/>
          <a:lstStyle>
            <a:lvl1pPr>
              <a:defRPr/>
            </a:lvl1pPr>
          </a:lstStyle>
          <a:p>
            <a:fld id="{82326D6B-0D9B-4E87-AB0C-ACFDC996DE18}" type="slidenum">
              <a:rPr lang="en-US" altLang="en-US"/>
              <a:pPr/>
              <a:t>‹#›</a:t>
            </a:fld>
            <a:endParaRPr lang="en-US" altLang="en-US"/>
          </a:p>
        </p:txBody>
      </p:sp>
    </p:spTree>
    <p:extLst>
      <p:ext uri="{BB962C8B-B14F-4D97-AF65-F5344CB8AC3E}">
        <p14:creationId xmlns:p14="http://schemas.microsoft.com/office/powerpoint/2010/main" val="240769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838200"/>
            <a:ext cx="2057400" cy="5027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915193"/>
            <a:ext cx="6019800" cy="502761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391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324600" cy="8382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342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163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389313"/>
            <a:ext cx="4038600" cy="1638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0850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324600" cy="8382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342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42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77D5D77-9734-4EBB-A1CD-76497A590E50}"/>
              </a:ext>
            </a:extLst>
          </p:cNvPr>
          <p:cNvSpPr>
            <a:spLocks noGrp="1" noChangeArrowheads="1"/>
          </p:cNvSpPr>
          <p:nvPr>
            <p:ph type="sldNum" sz="quarter" idx="10"/>
          </p:nvPr>
        </p:nvSpPr>
        <p:spPr>
          <a:ln/>
        </p:spPr>
        <p:txBody>
          <a:bodyPr/>
          <a:lstStyle>
            <a:lvl1pPr>
              <a:defRPr/>
            </a:lvl1pPr>
          </a:lstStyle>
          <a:p>
            <a:fld id="{3453C011-864C-4091-AA4E-3016C08CFAC3}" type="slidenum">
              <a:rPr lang="en-US" altLang="en-US"/>
              <a:pPr/>
              <a:t>‹#›</a:t>
            </a:fld>
            <a:endParaRPr lang="en-US" altLang="en-US"/>
          </a:p>
        </p:txBody>
      </p:sp>
    </p:spTree>
    <p:extLst>
      <p:ext uri="{BB962C8B-B14F-4D97-AF65-F5344CB8AC3E}">
        <p14:creationId xmlns:p14="http://schemas.microsoft.com/office/powerpoint/2010/main" val="4040830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68722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171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6786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380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46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1"/>
            <a:ext cx="8458200" cy="7620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81000"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919095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5658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0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9937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0648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8850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569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95153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503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457200" y="8382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5512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48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42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42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59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791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5549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1FD878-3A99-4AFB-A31F-ABBDE3050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404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112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0919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706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41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41508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82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730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B0B122-B1D6-4FFC-9B3D-3E7E73BCF4D8}"/>
              </a:ext>
            </a:extLst>
          </p:cNvPr>
          <p:cNvSpPr>
            <a:spLocks noGrp="1" noChangeArrowheads="1"/>
          </p:cNvSpPr>
          <p:nvPr>
            <p:ph type="dt" sz="half" idx="10"/>
          </p:nvPr>
        </p:nvSpPr>
        <p:spPr>
          <a:xfrm>
            <a:off x="762000" y="4343400"/>
            <a:ext cx="59436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7544192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222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163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53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80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2799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5696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786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02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4">
            <a:extLst>
              <a:ext uri="{FF2B5EF4-FFF2-40B4-BE49-F238E27FC236}">
                <a16:creationId xmlns:a16="http://schemas.microsoft.com/office/drawing/2014/main" id="{624BF92E-9471-4233-8EEC-EEB763744479}"/>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9C0B3F75-F85A-473A-AFD2-FB2715B2A7DD}" type="slidenum">
              <a:rPr lang="en-US" altLang="en-US"/>
              <a:pPr/>
              <a:t>‹#›</a:t>
            </a:fld>
            <a:endParaRPr lang="en-US" altLang="en-US"/>
          </a:p>
        </p:txBody>
      </p:sp>
    </p:spTree>
    <p:extLst>
      <p:ext uri="{BB962C8B-B14F-4D97-AF65-F5344CB8AC3E}">
        <p14:creationId xmlns:p14="http://schemas.microsoft.com/office/powerpoint/2010/main" val="4073559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324600" cy="8382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4">
            <a:extLst>
              <a:ext uri="{FF2B5EF4-FFF2-40B4-BE49-F238E27FC236}">
                <a16:creationId xmlns:a16="http://schemas.microsoft.com/office/drawing/2014/main" id="{7FA44886-C450-4A4F-87A9-A46853A64046}"/>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50717404-F367-4179-BC89-9B513BC81DC2}" type="slidenum">
              <a:rPr lang="en-US" altLang="en-US"/>
              <a:pPr/>
              <a:t>‹#›</a:t>
            </a:fld>
            <a:endParaRPr lang="en-US" altLang="en-US"/>
          </a:p>
        </p:txBody>
      </p:sp>
    </p:spTree>
    <p:extLst>
      <p:ext uri="{BB962C8B-B14F-4D97-AF65-F5344CB8AC3E}">
        <p14:creationId xmlns:p14="http://schemas.microsoft.com/office/powerpoint/2010/main" val="111089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0780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4">
            <a:extLst>
              <a:ext uri="{FF2B5EF4-FFF2-40B4-BE49-F238E27FC236}">
                <a16:creationId xmlns:a16="http://schemas.microsoft.com/office/drawing/2014/main" id="{0C7436BC-BAB0-48CA-A3CF-5C2D5A1B75B5}"/>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5BCD53FB-F15C-48F9-9E1D-88771CFD874D}" type="slidenum">
              <a:rPr lang="en-US" altLang="en-US"/>
              <a:pPr/>
              <a:t>‹#›</a:t>
            </a:fld>
            <a:endParaRPr lang="en-US" altLang="en-US"/>
          </a:p>
        </p:txBody>
      </p:sp>
      <p:sp>
        <p:nvSpPr>
          <p:cNvPr id="5" name="Title 4">
            <a:extLst>
              <a:ext uri="{FF2B5EF4-FFF2-40B4-BE49-F238E27FC236}">
                <a16:creationId xmlns:a16="http://schemas.microsoft.com/office/drawing/2014/main" id="{1A79A5FE-9A6F-407D-9C67-C02E1456F095}"/>
              </a:ext>
            </a:extLst>
          </p:cNvPr>
          <p:cNvSpPr>
            <a:spLocks noGrp="1"/>
          </p:cNvSpPr>
          <p:nvPr>
            <p:ph type="title"/>
          </p:nvPr>
        </p:nvSpPr>
        <p:spPr>
          <a:xfrm>
            <a:off x="457200" y="0"/>
            <a:ext cx="63246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73521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324600" cy="838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342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42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4">
            <a:extLst>
              <a:ext uri="{FF2B5EF4-FFF2-40B4-BE49-F238E27FC236}">
                <a16:creationId xmlns:a16="http://schemas.microsoft.com/office/drawing/2014/main" id="{43561C73-336E-46AE-9607-0EC86909242B}"/>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992A3CBC-E09F-4298-B0DD-EE0DC0D9C521}" type="slidenum">
              <a:rPr lang="en-US" altLang="en-US"/>
              <a:pPr/>
              <a:t>‹#›</a:t>
            </a:fld>
            <a:endParaRPr lang="en-US" altLang="en-US"/>
          </a:p>
        </p:txBody>
      </p:sp>
    </p:spTree>
    <p:extLst>
      <p:ext uri="{BB962C8B-B14F-4D97-AF65-F5344CB8AC3E}">
        <p14:creationId xmlns:p14="http://schemas.microsoft.com/office/powerpoint/2010/main" val="3016023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4">
            <a:extLst>
              <a:ext uri="{FF2B5EF4-FFF2-40B4-BE49-F238E27FC236}">
                <a16:creationId xmlns:a16="http://schemas.microsoft.com/office/drawing/2014/main" id="{91DE621F-5BF5-4563-A17C-7C71D016DD0B}"/>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97A8FB10-2279-4804-9F58-A5E011783EF6}" type="slidenum">
              <a:rPr lang="en-US" altLang="en-US"/>
              <a:pPr/>
              <a:t>‹#›</a:t>
            </a:fld>
            <a:endParaRPr lang="en-US" altLang="en-US"/>
          </a:p>
        </p:txBody>
      </p:sp>
    </p:spTree>
    <p:extLst>
      <p:ext uri="{BB962C8B-B14F-4D97-AF65-F5344CB8AC3E}">
        <p14:creationId xmlns:p14="http://schemas.microsoft.com/office/powerpoint/2010/main" val="25312972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324600" cy="838200"/>
          </a:xfrm>
          <a:prstGeom prst="rect">
            <a:avLst/>
          </a:prstGeom>
        </p:spPr>
        <p:txBody>
          <a:bodyPr/>
          <a:lstStyle/>
          <a:p>
            <a:r>
              <a:rPr lang="en-US"/>
              <a:t>Click to edit Master title style</a:t>
            </a:r>
          </a:p>
        </p:txBody>
      </p:sp>
      <p:sp>
        <p:nvSpPr>
          <p:cNvPr id="3" name="Slide Number Placeholder 14">
            <a:extLst>
              <a:ext uri="{FF2B5EF4-FFF2-40B4-BE49-F238E27FC236}">
                <a16:creationId xmlns:a16="http://schemas.microsoft.com/office/drawing/2014/main" id="{35E28DA3-439E-4A0A-A0CC-465182BC3B48}"/>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A85A1BBB-AFBB-4906-A555-03E17AC9B574}" type="slidenum">
              <a:rPr lang="en-US" altLang="en-US"/>
              <a:pPr/>
              <a:t>‹#›</a:t>
            </a:fld>
            <a:endParaRPr lang="en-US" altLang="en-US"/>
          </a:p>
        </p:txBody>
      </p:sp>
    </p:spTree>
    <p:extLst>
      <p:ext uri="{BB962C8B-B14F-4D97-AF65-F5344CB8AC3E}">
        <p14:creationId xmlns:p14="http://schemas.microsoft.com/office/powerpoint/2010/main" val="1936494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00997BE8-31E3-4C70-A41E-8142244C886F}"/>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6C79984D-6D08-4C71-8055-C36D5FE56293}" type="slidenum">
              <a:rPr lang="en-US" altLang="en-US"/>
              <a:pPr/>
              <a:t>‹#›</a:t>
            </a:fld>
            <a:endParaRPr lang="en-US" altLang="en-US"/>
          </a:p>
        </p:txBody>
      </p:sp>
    </p:spTree>
    <p:extLst>
      <p:ext uri="{BB962C8B-B14F-4D97-AF65-F5344CB8AC3E}">
        <p14:creationId xmlns:p14="http://schemas.microsoft.com/office/powerpoint/2010/main" val="520192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4">
            <a:extLst>
              <a:ext uri="{FF2B5EF4-FFF2-40B4-BE49-F238E27FC236}">
                <a16:creationId xmlns:a16="http://schemas.microsoft.com/office/drawing/2014/main" id="{A3F1C481-109A-417B-8F89-67EF803C070C}"/>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6760040B-E128-426E-A1C2-9AAEF13E7F4B}" type="slidenum">
              <a:rPr lang="en-US" altLang="en-US"/>
              <a:pPr/>
              <a:t>‹#›</a:t>
            </a:fld>
            <a:endParaRPr lang="en-US" altLang="en-US"/>
          </a:p>
        </p:txBody>
      </p:sp>
    </p:spTree>
    <p:extLst>
      <p:ext uri="{BB962C8B-B14F-4D97-AF65-F5344CB8AC3E}">
        <p14:creationId xmlns:p14="http://schemas.microsoft.com/office/powerpoint/2010/main" val="3901662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4">
            <a:extLst>
              <a:ext uri="{FF2B5EF4-FFF2-40B4-BE49-F238E27FC236}">
                <a16:creationId xmlns:a16="http://schemas.microsoft.com/office/drawing/2014/main" id="{FD97DBE0-2E65-4B49-8CB9-B4CCFB35B6EC}"/>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F88F9983-ACCB-4A43-AA50-12CCCE793D5F}" type="slidenum">
              <a:rPr lang="en-US" altLang="en-US"/>
              <a:pPr/>
              <a:t>‹#›</a:t>
            </a:fld>
            <a:endParaRPr lang="en-US" altLang="en-US"/>
          </a:p>
        </p:txBody>
      </p:sp>
    </p:spTree>
    <p:extLst>
      <p:ext uri="{BB962C8B-B14F-4D97-AF65-F5344CB8AC3E}">
        <p14:creationId xmlns:p14="http://schemas.microsoft.com/office/powerpoint/2010/main" val="163224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324600" cy="838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4">
            <a:extLst>
              <a:ext uri="{FF2B5EF4-FFF2-40B4-BE49-F238E27FC236}">
                <a16:creationId xmlns:a16="http://schemas.microsoft.com/office/drawing/2014/main" id="{2B1105F3-E4FA-4FC3-8BC1-E64D0FD0B936}"/>
              </a:ext>
            </a:extLst>
          </p:cNvPr>
          <p:cNvSpPr>
            <a:spLocks noGrp="1" noChangeArrowheads="1"/>
          </p:cNvSpPr>
          <p:nvPr>
            <p:ph type="sldNum" sz="quarter" idx="10"/>
          </p:nvPr>
        </p:nvSpPr>
        <p:spPr>
          <a:xfrm>
            <a:off x="8305800" y="6565900"/>
            <a:ext cx="533400" cy="304800"/>
          </a:xfrm>
          <a:prstGeom prst="rect">
            <a:avLst/>
          </a:prstGeom>
          <a:ln/>
        </p:spPr>
        <p:txBody>
          <a:bodyPr/>
          <a:lstStyle>
            <a:lvl1pPr>
              <a:defRPr/>
            </a:lvl1pPr>
          </a:lstStyle>
          <a:p>
            <a:fld id="{82ED89FB-8DD2-4ACD-B04A-B2011BB138E5}" type="slidenum">
              <a:rPr lang="en-US" altLang="en-US"/>
              <a:pPr/>
              <a:t>‹#›</a:t>
            </a:fld>
            <a:endParaRPr lang="en-US" altLang="en-US"/>
          </a:p>
        </p:txBody>
      </p:sp>
    </p:spTree>
    <p:extLst>
      <p:ext uri="{BB962C8B-B14F-4D97-AF65-F5344CB8AC3E}">
        <p14:creationId xmlns:p14="http://schemas.microsoft.com/office/powerpoint/2010/main" val="2260212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02761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5027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063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5775"/>
            <a:ext cx="7772400" cy="1470025"/>
          </a:xfrm>
          <a:prstGeom prst="rect">
            <a:avLst/>
          </a:prstGeom>
        </p:spPr>
        <p:txBody>
          <a:bodyPr/>
          <a:lstStyle>
            <a:lvl1pPr>
              <a:defRPr>
                <a:latin typeface="Corbe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4495800"/>
            <a:ext cx="6400800" cy="1752600"/>
          </a:xfrm>
          <a:prstGeom prst="rect">
            <a:avLst/>
          </a:prstGeom>
        </p:spPr>
        <p:txBody>
          <a:bodyPr/>
          <a:lstStyle>
            <a:lvl1pPr marL="0" indent="0" algn="ctr">
              <a:buNone/>
              <a:defRPr>
                <a:solidFill>
                  <a:srgbClr val="606A70"/>
                </a:solidFill>
                <a:latin typeface="Corbe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Text Placeholder 6"/>
          <p:cNvSpPr>
            <a:spLocks noGrp="1"/>
          </p:cNvSpPr>
          <p:nvPr>
            <p:ph type="body" sz="quarter" idx="11"/>
          </p:nvPr>
        </p:nvSpPr>
        <p:spPr>
          <a:xfrm>
            <a:off x="1219200" y="152400"/>
            <a:ext cx="7772400" cy="533400"/>
          </a:xfrm>
          <a:prstGeom prst="rect">
            <a:avLst/>
          </a:prstGeom>
          <a:solidFill>
            <a:schemeClr val="bg1"/>
          </a:solidFill>
          <a:ln>
            <a:solidFill>
              <a:schemeClr val="bg1"/>
            </a:solidFill>
          </a:ln>
        </p:spPr>
        <p:txBody>
          <a:bodyPr anchor="ctr"/>
          <a:lstStyle>
            <a:lvl1pPr algn="r">
              <a:buNone/>
              <a:defRPr baseline="0">
                <a:solidFill>
                  <a:schemeClr val="bg1"/>
                </a:solidFill>
              </a:defRPr>
            </a:lvl1pPr>
          </a:lstStyle>
          <a:p>
            <a:pPr lvl="0"/>
            <a:r>
              <a:rPr lang="en-US"/>
              <a:t>Edit Master text styles</a:t>
            </a:r>
          </a:p>
        </p:txBody>
      </p:sp>
      <p:sp>
        <p:nvSpPr>
          <p:cNvPr id="5" name="Slide Number Placeholder 5"/>
          <p:cNvSpPr>
            <a:spLocks noGrp="1"/>
          </p:cNvSpPr>
          <p:nvPr>
            <p:ph type="sldNum" sz="quarter" idx="12"/>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295281787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581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a:prstGeom prst="rect">
            <a:avLst/>
          </a:prstGeom>
        </p:spPr>
        <p:txBody>
          <a:bodyPr/>
          <a:lstStyle>
            <a:lvl1pPr>
              <a:buClr>
                <a:srgbClr val="007FBE"/>
              </a:buClr>
              <a:buFontTx/>
              <a:buBlip>
                <a:blip r:embed="rId2"/>
              </a:buBlip>
              <a:defRPr>
                <a:latin typeface="Arial"/>
                <a:cs typeface="Arial"/>
              </a:defRPr>
            </a:lvl1pPr>
            <a:lvl2pPr>
              <a:buClrTx/>
              <a:buFontTx/>
              <a:buBlip>
                <a:blip r:embed="rId3"/>
              </a:buBlip>
              <a:defRPr>
                <a:latin typeface="Arial"/>
                <a:cs typeface="Arial"/>
              </a:defRPr>
            </a:lvl2pPr>
            <a:lvl3pPr>
              <a:buClr>
                <a:srgbClr val="606A70"/>
              </a:buClr>
              <a:buFont typeface="Arial" pitchFamily="34" charset="0"/>
              <a:buChar char="•"/>
              <a:defRPr>
                <a:latin typeface="Arial"/>
                <a:cs typeface="Arial"/>
              </a:defRPr>
            </a:lvl3pPr>
            <a:lvl4pPr>
              <a:buClr>
                <a:srgbClr val="AFB4B7"/>
              </a:buClr>
              <a:buFont typeface="Arial" pitchFamily="34" charset="0"/>
              <a:buChar char="•"/>
              <a:defRPr>
                <a:latin typeface="Arial"/>
                <a:cs typeface="Arial"/>
              </a:defRPr>
            </a:lvl4pPr>
            <a:lvl5pPr>
              <a:buClr>
                <a:srgbClr val="AFB4B7"/>
              </a:buClr>
              <a:buFont typeface="Courier New" pitchFamily="49" charset="0"/>
              <a:buChar char="o"/>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a:cs typeface="Corbel"/>
              </a:defRPr>
            </a:lvl1pPr>
          </a:lstStyle>
          <a:p>
            <a:pPr lvl="0"/>
            <a:r>
              <a:rPr lang="en-US"/>
              <a:t>Edit Master text styles</a:t>
            </a:r>
          </a:p>
        </p:txBody>
      </p:sp>
      <p:sp>
        <p:nvSpPr>
          <p:cNvPr id="18" name="Text Placeholder 6"/>
          <p:cNvSpPr>
            <a:spLocks noGrp="1"/>
          </p:cNvSpPr>
          <p:nvPr>
            <p:ph type="body" sz="quarter" idx="12"/>
          </p:nvPr>
        </p:nvSpPr>
        <p:spPr>
          <a:xfrm>
            <a:off x="1219200" y="152400"/>
            <a:ext cx="7772400" cy="533400"/>
          </a:xfrm>
          <a:prstGeom prst="rect">
            <a:avLst/>
          </a:prstGeom>
          <a:solidFill>
            <a:srgbClr val="007FBE"/>
          </a:solidFill>
        </p:spPr>
        <p:txBody>
          <a:bodyPr anchor="ctr"/>
          <a:lstStyle>
            <a:lvl1pPr algn="r">
              <a:buNone/>
              <a:defRPr baseline="0">
                <a:solidFill>
                  <a:schemeClr val="bg1"/>
                </a:solidFill>
                <a:latin typeface="Corbel"/>
                <a:cs typeface="Corbel"/>
              </a:defRPr>
            </a:lvl1pPr>
          </a:lstStyle>
          <a:p>
            <a:pPr lvl="0"/>
            <a:r>
              <a:rPr lang="en-US"/>
              <a:t>Edit Master text styles</a:t>
            </a:r>
          </a:p>
        </p:txBody>
      </p:sp>
      <p:sp>
        <p:nvSpPr>
          <p:cNvPr id="5" name="Slide Number Placeholder 5"/>
          <p:cNvSpPr>
            <a:spLocks noGrp="1"/>
          </p:cNvSpPr>
          <p:nvPr>
            <p:ph type="sldNum" sz="quarter" idx="13"/>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248990806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pitchFamily="34" charset="0"/>
              </a:defRPr>
            </a:lvl1pPr>
          </a:lstStyle>
          <a:p>
            <a:pPr lvl="0"/>
            <a:r>
              <a:rPr lang="en-US"/>
              <a:t>Edit Master text styles</a:t>
            </a:r>
          </a:p>
        </p:txBody>
      </p:sp>
      <p:sp>
        <p:nvSpPr>
          <p:cNvPr id="11" name="Text Placeholder 6"/>
          <p:cNvSpPr>
            <a:spLocks noGrp="1"/>
          </p:cNvSpPr>
          <p:nvPr>
            <p:ph type="body" sz="quarter" idx="12"/>
          </p:nvPr>
        </p:nvSpPr>
        <p:spPr>
          <a:xfrm>
            <a:off x="1219200" y="152400"/>
            <a:ext cx="7772400" cy="533400"/>
          </a:xfrm>
          <a:prstGeom prst="rect">
            <a:avLst/>
          </a:prstGeom>
          <a:solidFill>
            <a:srgbClr val="007FBE"/>
          </a:solidFill>
        </p:spPr>
        <p:txBody>
          <a:bodyPr anchor="ctr"/>
          <a:lstStyle>
            <a:lvl1pPr algn="r">
              <a:buNone/>
              <a:defRPr baseline="0">
                <a:solidFill>
                  <a:schemeClr val="bg1"/>
                </a:solidFill>
              </a:defRPr>
            </a:lvl1pPr>
          </a:lstStyle>
          <a:p>
            <a:pPr lvl="0"/>
            <a:r>
              <a:rPr lang="en-US"/>
              <a:t>Edit Master text styles</a:t>
            </a:r>
          </a:p>
        </p:txBody>
      </p:sp>
      <p:sp>
        <p:nvSpPr>
          <p:cNvPr id="4" name="Slide Number Placeholder 5"/>
          <p:cNvSpPr>
            <a:spLocks noGrp="1"/>
          </p:cNvSpPr>
          <p:nvPr>
            <p:ph type="sldNum" sz="quarter" idx="13"/>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1919833726"/>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4"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pitchFamily="34" charset="0"/>
              </a:defRPr>
            </a:lvl1pPr>
          </a:lstStyle>
          <a:p>
            <a:pPr lvl="0"/>
            <a:r>
              <a:rPr lang="en-US"/>
              <a:t>Edit Master text styles</a:t>
            </a:r>
          </a:p>
        </p:txBody>
      </p:sp>
      <p:sp>
        <p:nvSpPr>
          <p:cNvPr id="11" name="Content Placeholder 2"/>
          <p:cNvSpPr>
            <a:spLocks noGrp="1"/>
          </p:cNvSpPr>
          <p:nvPr>
            <p:ph idx="1"/>
          </p:nvPr>
        </p:nvSpPr>
        <p:spPr>
          <a:xfrm>
            <a:off x="304800" y="1219200"/>
            <a:ext cx="2743200" cy="5029200"/>
          </a:xfrm>
          <a:prstGeom prst="rect">
            <a:avLst/>
          </a:prstGeom>
        </p:spPr>
        <p:txBody>
          <a:bodyPr/>
          <a:lstStyle>
            <a:lvl1pPr>
              <a:buClr>
                <a:srgbClr val="007FBE"/>
              </a:buClr>
              <a:buFontTx/>
              <a:buBlip>
                <a:blip r:embed="rId2"/>
              </a:buBlip>
              <a:defRPr>
                <a:latin typeface="Corbel" pitchFamily="34" charset="0"/>
              </a:defRPr>
            </a:lvl1pPr>
            <a:lvl2pPr>
              <a:buFontTx/>
              <a:buBlip>
                <a:blip r:embed="rId3"/>
              </a:buBlip>
              <a:defRPr>
                <a:latin typeface="Corbel" pitchFamily="34" charset="0"/>
              </a:defRPr>
            </a:lvl2pPr>
            <a:lvl3pPr>
              <a:buClr>
                <a:srgbClr val="606A70"/>
              </a:buClr>
              <a:buFont typeface="Arial" pitchFamily="34" charset="0"/>
              <a:buChar char="•"/>
              <a:defRPr>
                <a:latin typeface="Corbel" pitchFamily="34" charset="0"/>
              </a:defRPr>
            </a:lvl3pPr>
            <a:lvl4pPr>
              <a:buClr>
                <a:srgbClr val="AFB4B7"/>
              </a:buClr>
              <a:buFont typeface="Arial" pitchFamily="34" charset="0"/>
              <a:buChar char="•"/>
              <a:defRPr>
                <a:latin typeface="Corbel" pitchFamily="34" charset="0"/>
              </a:defRPr>
            </a:lvl4pPr>
            <a:lvl5pPr>
              <a:buClr>
                <a:srgbClr val="AFB4B7"/>
              </a:buClr>
              <a:buFont typeface="Courier New" pitchFamily="49" charset="0"/>
              <a:buChar char="o"/>
              <a:defRPr>
                <a:latin typeface="Corbe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00400" y="1219200"/>
            <a:ext cx="2743200" cy="5029200"/>
          </a:xfrm>
          <a:prstGeom prst="rect">
            <a:avLst/>
          </a:prstGeom>
        </p:spPr>
        <p:txBody>
          <a:bodyPr/>
          <a:lstStyle>
            <a:lvl1pPr>
              <a:buClr>
                <a:srgbClr val="007FBE"/>
              </a:buClr>
              <a:buFontTx/>
              <a:buBlip>
                <a:blip r:embed="rId2"/>
              </a:buBlip>
              <a:defRPr>
                <a:latin typeface="Corbel" pitchFamily="34" charset="0"/>
              </a:defRPr>
            </a:lvl1pPr>
            <a:lvl2pPr>
              <a:buFontTx/>
              <a:buBlip>
                <a:blip r:embed="rId3"/>
              </a:buBlip>
              <a:defRPr>
                <a:latin typeface="Corbel" pitchFamily="34" charset="0"/>
              </a:defRPr>
            </a:lvl2pPr>
            <a:lvl3pPr>
              <a:buClr>
                <a:srgbClr val="606A70"/>
              </a:buClr>
              <a:buFont typeface="Arial" pitchFamily="34" charset="0"/>
              <a:buChar char="•"/>
              <a:defRPr>
                <a:latin typeface="Corbel" pitchFamily="34" charset="0"/>
              </a:defRPr>
            </a:lvl3pPr>
            <a:lvl4pPr>
              <a:buClr>
                <a:srgbClr val="AFB4B7"/>
              </a:buClr>
              <a:buFont typeface="Arial" pitchFamily="34" charset="0"/>
              <a:buChar char="•"/>
              <a:defRPr>
                <a:latin typeface="Corbel" pitchFamily="34" charset="0"/>
              </a:defRPr>
            </a:lvl4pPr>
            <a:lvl5pPr>
              <a:buClr>
                <a:srgbClr val="AFB4B7"/>
              </a:buClr>
              <a:buFont typeface="Courier New" pitchFamily="49" charset="0"/>
              <a:buChar char="o"/>
              <a:defRPr>
                <a:latin typeface="Corbe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096000" y="1219200"/>
            <a:ext cx="2743200" cy="5029200"/>
          </a:xfrm>
          <a:prstGeom prst="rect">
            <a:avLst/>
          </a:prstGeom>
        </p:spPr>
        <p:txBody>
          <a:bodyPr/>
          <a:lstStyle>
            <a:lvl1pPr>
              <a:buClr>
                <a:srgbClr val="007FBE"/>
              </a:buClr>
              <a:buFontTx/>
              <a:buBlip>
                <a:blip r:embed="rId2"/>
              </a:buBlip>
              <a:defRPr>
                <a:latin typeface="Corbel" pitchFamily="34" charset="0"/>
              </a:defRPr>
            </a:lvl1pPr>
            <a:lvl2pPr>
              <a:buFontTx/>
              <a:buBlip>
                <a:blip r:embed="rId3"/>
              </a:buBlip>
              <a:defRPr>
                <a:latin typeface="Corbel" pitchFamily="34" charset="0"/>
              </a:defRPr>
            </a:lvl2pPr>
            <a:lvl3pPr>
              <a:buClr>
                <a:srgbClr val="606A70"/>
              </a:buClr>
              <a:buFont typeface="Arial" pitchFamily="34" charset="0"/>
              <a:buChar char="•"/>
              <a:defRPr>
                <a:latin typeface="Corbel" pitchFamily="34" charset="0"/>
              </a:defRPr>
            </a:lvl3pPr>
            <a:lvl4pPr>
              <a:buClr>
                <a:srgbClr val="AFB4B7"/>
              </a:buClr>
              <a:buFont typeface="Arial" pitchFamily="34" charset="0"/>
              <a:buChar char="•"/>
              <a:defRPr>
                <a:latin typeface="Corbel" pitchFamily="34" charset="0"/>
              </a:defRPr>
            </a:lvl4pPr>
            <a:lvl5pPr>
              <a:buClr>
                <a:srgbClr val="AFB4B7"/>
              </a:buClr>
              <a:buFont typeface="Courier New" pitchFamily="49" charset="0"/>
              <a:buChar char="o"/>
              <a:defRPr>
                <a:latin typeface="Corbe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p:cNvSpPr>
            <a:spLocks noGrp="1"/>
          </p:cNvSpPr>
          <p:nvPr>
            <p:ph type="body" sz="quarter" idx="14"/>
          </p:nvPr>
        </p:nvSpPr>
        <p:spPr>
          <a:xfrm>
            <a:off x="1219200" y="152400"/>
            <a:ext cx="7772400" cy="533400"/>
          </a:xfrm>
          <a:prstGeom prst="rect">
            <a:avLst/>
          </a:prstGeom>
          <a:noFill/>
        </p:spPr>
        <p:txBody>
          <a:bodyPr anchor="ctr"/>
          <a:lstStyle>
            <a:lvl1pPr algn="r">
              <a:buNone/>
              <a:defRPr baseline="0">
                <a:solidFill>
                  <a:schemeClr val="bg1"/>
                </a:solidFill>
              </a:defRPr>
            </a:lvl1pPr>
          </a:lstStyle>
          <a:p>
            <a:pPr lvl="0"/>
            <a:r>
              <a:rPr lang="en-US"/>
              <a:t>Edit Master text styles</a:t>
            </a:r>
          </a:p>
        </p:txBody>
      </p:sp>
      <p:sp>
        <p:nvSpPr>
          <p:cNvPr id="7" name="Slide Number Placeholder 5"/>
          <p:cNvSpPr>
            <a:spLocks noGrp="1"/>
          </p:cNvSpPr>
          <p:nvPr>
            <p:ph type="sldNum" sz="quarter" idx="15"/>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429289758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pitchFamily="34" charset="0"/>
              </a:defRPr>
            </a:lvl1pPr>
          </a:lstStyle>
          <a:p>
            <a:pPr lvl="0"/>
            <a:r>
              <a:rPr lang="en-US"/>
              <a:t>Edit Master text styles</a:t>
            </a:r>
          </a:p>
        </p:txBody>
      </p:sp>
      <p:sp>
        <p:nvSpPr>
          <p:cNvPr id="11" name="Content Placeholder 2"/>
          <p:cNvSpPr>
            <a:spLocks noGrp="1"/>
          </p:cNvSpPr>
          <p:nvPr>
            <p:ph idx="1"/>
          </p:nvPr>
        </p:nvSpPr>
        <p:spPr>
          <a:xfrm>
            <a:off x="381000" y="1219200"/>
            <a:ext cx="4114800" cy="5029200"/>
          </a:xfrm>
          <a:prstGeom prst="rect">
            <a:avLst/>
          </a:prstGeom>
        </p:spPr>
        <p:txBody>
          <a:bodyPr/>
          <a:lstStyle>
            <a:lvl1pPr>
              <a:buClr>
                <a:srgbClr val="007FBE"/>
              </a:buClr>
              <a:buFontTx/>
              <a:buBlip>
                <a:blip r:embed="rId2"/>
              </a:buBlip>
              <a:defRPr>
                <a:latin typeface="Corbel" pitchFamily="34" charset="0"/>
              </a:defRPr>
            </a:lvl1pPr>
            <a:lvl2pPr>
              <a:buFontTx/>
              <a:buBlip>
                <a:blip r:embed="rId3"/>
              </a:buBlip>
              <a:defRPr>
                <a:latin typeface="Corbel" pitchFamily="34" charset="0"/>
              </a:defRPr>
            </a:lvl2pPr>
            <a:lvl3pPr>
              <a:buClr>
                <a:srgbClr val="606A70"/>
              </a:buClr>
              <a:buFont typeface="Arial" pitchFamily="34" charset="0"/>
              <a:buChar char="•"/>
              <a:defRPr>
                <a:latin typeface="Corbel" pitchFamily="34" charset="0"/>
              </a:defRPr>
            </a:lvl3pPr>
            <a:lvl4pPr>
              <a:buClr>
                <a:srgbClr val="AFB4B7"/>
              </a:buClr>
              <a:buFont typeface="Arial" pitchFamily="34" charset="0"/>
              <a:buChar char="•"/>
              <a:defRPr>
                <a:latin typeface="Corbel" pitchFamily="34" charset="0"/>
              </a:defRPr>
            </a:lvl4pPr>
            <a:lvl5pPr>
              <a:buClr>
                <a:srgbClr val="AFB4B7"/>
              </a:buClr>
              <a:buFont typeface="Courier New" pitchFamily="49" charset="0"/>
              <a:buChar char="o"/>
              <a:defRPr>
                <a:latin typeface="Corbe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4724400" y="1219200"/>
            <a:ext cx="4114800" cy="5029200"/>
          </a:xfrm>
          <a:prstGeom prst="rect">
            <a:avLst/>
          </a:prstGeom>
        </p:spPr>
        <p:txBody>
          <a:bodyPr/>
          <a:lstStyle>
            <a:lvl1pPr>
              <a:buClr>
                <a:srgbClr val="007FBE"/>
              </a:buClr>
              <a:buFontTx/>
              <a:buBlip>
                <a:blip r:embed="rId2"/>
              </a:buBlip>
              <a:defRPr>
                <a:latin typeface="Corbel" pitchFamily="34" charset="0"/>
              </a:defRPr>
            </a:lvl1pPr>
            <a:lvl2pPr>
              <a:buFontTx/>
              <a:buBlip>
                <a:blip r:embed="rId3"/>
              </a:buBlip>
              <a:defRPr>
                <a:latin typeface="Corbel" pitchFamily="34" charset="0"/>
              </a:defRPr>
            </a:lvl2pPr>
            <a:lvl3pPr>
              <a:buClr>
                <a:srgbClr val="606A70"/>
              </a:buClr>
              <a:buFont typeface="Arial" pitchFamily="34" charset="0"/>
              <a:buChar char="•"/>
              <a:defRPr>
                <a:latin typeface="Corbel" pitchFamily="34" charset="0"/>
              </a:defRPr>
            </a:lvl3pPr>
            <a:lvl4pPr>
              <a:buClr>
                <a:srgbClr val="AFB4B7"/>
              </a:buClr>
              <a:buFont typeface="Arial" pitchFamily="34" charset="0"/>
              <a:buChar char="•"/>
              <a:defRPr>
                <a:latin typeface="Corbel" pitchFamily="34" charset="0"/>
              </a:defRPr>
            </a:lvl4pPr>
            <a:lvl5pPr>
              <a:buClr>
                <a:srgbClr val="AFB4B7"/>
              </a:buClr>
              <a:buFont typeface="Courier New" pitchFamily="49" charset="0"/>
              <a:buChar char="o"/>
              <a:defRPr>
                <a:latin typeface="Corbe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p:cNvSpPr>
            <a:spLocks noGrp="1"/>
          </p:cNvSpPr>
          <p:nvPr>
            <p:ph type="body" sz="quarter" idx="14"/>
          </p:nvPr>
        </p:nvSpPr>
        <p:spPr>
          <a:xfrm>
            <a:off x="1219200" y="152400"/>
            <a:ext cx="7772400" cy="533400"/>
          </a:xfrm>
          <a:prstGeom prst="rect">
            <a:avLst/>
          </a:prstGeom>
          <a:noFill/>
        </p:spPr>
        <p:txBody>
          <a:bodyPr anchor="ctr"/>
          <a:lstStyle>
            <a:lvl1pPr algn="r">
              <a:buNone/>
              <a:defRPr baseline="0">
                <a:solidFill>
                  <a:schemeClr val="bg1"/>
                </a:solidFill>
              </a:defRPr>
            </a:lvl1pPr>
          </a:lstStyle>
          <a:p>
            <a:pPr lvl="0"/>
            <a:r>
              <a:rPr lang="en-US"/>
              <a:t>Edit Master text styles</a:t>
            </a:r>
          </a:p>
        </p:txBody>
      </p:sp>
      <p:sp>
        <p:nvSpPr>
          <p:cNvPr id="6" name="Slide Number Placeholder 5"/>
          <p:cNvSpPr>
            <a:spLocks noGrp="1"/>
          </p:cNvSpPr>
          <p:nvPr>
            <p:ph type="sldNum" sz="quarter" idx="15"/>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1411108066"/>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pitchFamily="34" charset="0"/>
              </a:defRPr>
            </a:lvl1pPr>
          </a:lstStyle>
          <a:p>
            <a:pPr lvl="0"/>
            <a:r>
              <a:rPr lang="en-US"/>
              <a:t>Edit Master text styles</a:t>
            </a:r>
          </a:p>
        </p:txBody>
      </p:sp>
      <p:sp>
        <p:nvSpPr>
          <p:cNvPr id="6" name="Content Placeholder 2"/>
          <p:cNvSpPr>
            <a:spLocks noGrp="1"/>
          </p:cNvSpPr>
          <p:nvPr>
            <p:ph idx="1"/>
          </p:nvPr>
        </p:nvSpPr>
        <p:spPr>
          <a:xfrm>
            <a:off x="381000" y="1219200"/>
            <a:ext cx="4114800" cy="5029200"/>
          </a:xfrm>
          <a:prstGeom prst="rect">
            <a:avLst/>
          </a:prstGeom>
        </p:spPr>
        <p:txBody>
          <a:bodyPr/>
          <a:lstStyle>
            <a:lvl1pPr>
              <a:buClr>
                <a:srgbClr val="007FBE"/>
              </a:buClr>
              <a:buFontTx/>
              <a:buBlip>
                <a:blip r:embed="rId2"/>
              </a:buBlip>
              <a:defRPr>
                <a:latin typeface="Corbel" pitchFamily="34" charset="0"/>
              </a:defRPr>
            </a:lvl1pPr>
            <a:lvl2pPr>
              <a:buFontTx/>
              <a:buBlip>
                <a:blip r:embed="rId3"/>
              </a:buBlip>
              <a:defRPr>
                <a:latin typeface="Corbel" pitchFamily="34" charset="0"/>
              </a:defRPr>
            </a:lvl2pPr>
            <a:lvl3pPr>
              <a:buClr>
                <a:srgbClr val="606A70"/>
              </a:buClr>
              <a:buFont typeface="Arial" pitchFamily="34" charset="0"/>
              <a:buChar char="•"/>
              <a:defRPr>
                <a:latin typeface="Corbel" pitchFamily="34" charset="0"/>
              </a:defRPr>
            </a:lvl3pPr>
            <a:lvl4pPr>
              <a:buClr>
                <a:srgbClr val="AFB4B7"/>
              </a:buClr>
              <a:buFont typeface="Arial" pitchFamily="34" charset="0"/>
              <a:buChar char="•"/>
              <a:defRPr>
                <a:latin typeface="Corbel" pitchFamily="34" charset="0"/>
              </a:defRPr>
            </a:lvl4pPr>
            <a:lvl5pPr>
              <a:buClr>
                <a:srgbClr val="AFB4B7"/>
              </a:buClr>
              <a:buFont typeface="Courier New" pitchFamily="49" charset="0"/>
              <a:buChar char="o"/>
              <a:defRPr>
                <a:latin typeface="Corbe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3"/>
          </p:nvPr>
        </p:nvSpPr>
        <p:spPr>
          <a:xfrm>
            <a:off x="1219200" y="152400"/>
            <a:ext cx="7772400" cy="533400"/>
          </a:xfrm>
          <a:prstGeom prst="rect">
            <a:avLst/>
          </a:prstGeom>
          <a:noFill/>
        </p:spPr>
        <p:txBody>
          <a:bodyPr anchor="ctr"/>
          <a:lstStyle>
            <a:lvl1pPr algn="r">
              <a:buNone/>
              <a:defRPr baseline="0">
                <a:solidFill>
                  <a:schemeClr val="bg1"/>
                </a:solidFill>
              </a:defRPr>
            </a:lvl1pPr>
          </a:lstStyle>
          <a:p>
            <a:pPr lvl="0"/>
            <a:r>
              <a:rPr lang="en-US"/>
              <a:t>Edit Master text styles</a:t>
            </a:r>
          </a:p>
        </p:txBody>
      </p:sp>
      <p:sp>
        <p:nvSpPr>
          <p:cNvPr id="7" name="Slide Number Placeholder 5"/>
          <p:cNvSpPr>
            <a:spLocks noGrp="1"/>
          </p:cNvSpPr>
          <p:nvPr>
            <p:ph type="sldNum" sz="quarter" idx="14"/>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217494950"/>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1"/>
          <p:cNvSpPr>
            <a:spLocks noGrp="1"/>
          </p:cNvSpPr>
          <p:nvPr>
            <p:ph type="body" sz="quarter" idx="11"/>
          </p:nvPr>
        </p:nvSpPr>
        <p:spPr>
          <a:xfrm>
            <a:off x="1447800" y="762000"/>
            <a:ext cx="7543800" cy="304800"/>
          </a:xfrm>
          <a:prstGeom prst="rect">
            <a:avLst/>
          </a:prstGeom>
        </p:spPr>
        <p:txBody>
          <a:bodyPr anchor="ctr"/>
          <a:lstStyle>
            <a:lvl1pPr algn="r">
              <a:buNone/>
              <a:defRPr sz="1800" baseline="0">
                <a:latin typeface="Corbel" pitchFamily="34" charset="0"/>
              </a:defRPr>
            </a:lvl1pPr>
          </a:lstStyle>
          <a:p>
            <a:pPr lvl="0"/>
            <a:r>
              <a:rPr lang="en-US"/>
              <a:t>Edit Master text styles</a:t>
            </a:r>
          </a:p>
        </p:txBody>
      </p:sp>
      <p:sp>
        <p:nvSpPr>
          <p:cNvPr id="7" name="Text Placeholder 6"/>
          <p:cNvSpPr>
            <a:spLocks noGrp="1"/>
          </p:cNvSpPr>
          <p:nvPr>
            <p:ph type="body" sz="quarter" idx="12"/>
          </p:nvPr>
        </p:nvSpPr>
        <p:spPr>
          <a:xfrm>
            <a:off x="1219200" y="152400"/>
            <a:ext cx="7772400" cy="533400"/>
          </a:xfrm>
          <a:prstGeom prst="rect">
            <a:avLst/>
          </a:prstGeom>
          <a:noFill/>
        </p:spPr>
        <p:txBody>
          <a:bodyPr anchor="ctr"/>
          <a:lstStyle>
            <a:lvl1pPr algn="r">
              <a:buNone/>
              <a:defRPr baseline="0">
                <a:solidFill>
                  <a:schemeClr val="bg1"/>
                </a:solidFill>
              </a:defRPr>
            </a:lvl1pPr>
          </a:lstStyle>
          <a:p>
            <a:pPr lvl="0"/>
            <a:r>
              <a:rPr lang="en-US"/>
              <a:t>Edit Master text styles</a:t>
            </a:r>
          </a:p>
        </p:txBody>
      </p:sp>
      <p:sp>
        <p:nvSpPr>
          <p:cNvPr id="6" name="Slide Number Placeholder 5"/>
          <p:cNvSpPr>
            <a:spLocks noGrp="1"/>
          </p:cNvSpPr>
          <p:nvPr>
            <p:ph type="sldNum" sz="quarter" idx="13"/>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4125390437"/>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cSld name="6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94150840"/>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cSld name="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
        <p:nvSpPr>
          <p:cNvPr id="5" name="Slide Number Placeholder 5"/>
          <p:cNvSpPr>
            <a:spLocks noGrp="1"/>
          </p:cNvSpPr>
          <p:nvPr>
            <p:ph type="sldNum" sz="quarter" idx="10"/>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1800970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fld id="{EA4E9C7F-A40A-499D-87F0-DF464E107DC0}" type="slidenum">
              <a:rPr lang="en-US" altLang="en-US" smtClean="0"/>
              <a:pPr/>
              <a:t>‹#›</a:t>
            </a:fld>
            <a:endParaRPr lang="en-US" altLang="en-US"/>
          </a:p>
        </p:txBody>
      </p:sp>
      <p:sp>
        <p:nvSpPr>
          <p:cNvPr id="2" name="Title 1">
            <a:extLst>
              <a:ext uri="{FF2B5EF4-FFF2-40B4-BE49-F238E27FC236}">
                <a16:creationId xmlns:a16="http://schemas.microsoft.com/office/drawing/2014/main" id="{73024309-5778-468C-BF65-06824893E51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324947"/>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403345240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3EDA646-BE58-42D8-8AD6-27E60BA42182}"/>
              </a:ext>
            </a:extLst>
          </p:cNvPr>
          <p:cNvSpPr>
            <a:spLocks noGrp="1" noChangeArrowheads="1"/>
          </p:cNvSpPr>
          <p:nvPr>
            <p:ph type="dt" sz="half" idx="10"/>
          </p:nvPr>
        </p:nvSpPr>
        <p:spPr>
          <a:xfrm>
            <a:off x="762000" y="4343400"/>
            <a:ext cx="59436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928341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
        <p:nvSpPr>
          <p:cNvPr id="5" name="Slide Number Placeholder 5"/>
          <p:cNvSpPr>
            <a:spLocks noGrp="1"/>
          </p:cNvSpPr>
          <p:nvPr>
            <p:ph type="sldNum" sz="quarter" idx="10"/>
          </p:nvPr>
        </p:nvSpPr>
        <p:spPr>
          <a:ln/>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392331709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
        <p:nvSpPr>
          <p:cNvPr id="4" name="Slide Number Placeholder 4"/>
          <p:cNvSpPr>
            <a:spLocks noGrp="1" noChangeArrowheads="1"/>
          </p:cNvSpPr>
          <p:nvPr>
            <p:ph type="sldNum" sz="quarter" idx="10"/>
          </p:nvPr>
        </p:nvSpPr>
        <p:spPr/>
        <p:txBody>
          <a:bodyPr/>
          <a:lstStyle>
            <a:lvl1pPr>
              <a:defRPr>
                <a:solidFill>
                  <a:srgbClr val="606A70"/>
                </a:solidFill>
                <a:cs typeface="Arial" pitchFamily="34" charset="0"/>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381977501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4" name="Slide Number Placeholder 4"/>
          <p:cNvSpPr txBox="1">
            <a:spLocks noChangeArrowheads="1"/>
          </p:cNvSpPr>
          <p:nvPr/>
        </p:nvSpPr>
        <p:spPr>
          <a:xfrm>
            <a:off x="8305800" y="6324600"/>
            <a:ext cx="533400" cy="231775"/>
          </a:xfrm>
          <a:prstGeom prst="rect">
            <a:avLst/>
          </a:prstGeom>
        </p:spPr>
        <p:txBody>
          <a:bodyPr/>
          <a:lstStyle>
            <a:lvl1pPr algn="ctr">
              <a:defRPr sz="1200" i="0">
                <a:solidFill>
                  <a:srgbClr val="606A70"/>
                </a:solidFill>
                <a:latin typeface="Arial"/>
                <a:ea typeface="+mn-ea"/>
                <a:cs typeface="Arial"/>
              </a:defRPr>
            </a:lvl1pPr>
          </a:lstStyle>
          <a:p>
            <a:pPr>
              <a:defRPr/>
            </a:pPr>
            <a:endParaRPr lang="en-US" dirty="0"/>
          </a:p>
        </p:txBody>
      </p:sp>
      <p:sp>
        <p:nvSpPr>
          <p:cNvPr id="2" name="Title 1"/>
          <p:cNvSpPr>
            <a:spLocks noGrp="1"/>
          </p:cNvSpPr>
          <p:nvPr>
            <p:ph type="title"/>
          </p:nvPr>
        </p:nvSpPr>
        <p:spPr>
          <a:xfrm>
            <a:off x="2971800" y="152400"/>
            <a:ext cx="5410200" cy="12954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r>
              <a:rPr lang="en-US" noProof="0"/>
              <a:t>Click icon to add table</a:t>
            </a:r>
            <a:endParaRPr lang="en-US" noProof="0" dirty="0"/>
          </a:p>
        </p:txBody>
      </p:sp>
      <p:sp>
        <p:nvSpPr>
          <p:cNvPr id="5" name="Date Placeholder 3"/>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Footer Placeholder 4"/>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6553200" y="6248400"/>
            <a:ext cx="1905000" cy="457200"/>
          </a:xfrm>
        </p:spPr>
        <p:txBody>
          <a:bodyPr/>
          <a:lstStyle>
            <a:lvl1pPr>
              <a:defRPr dirty="0">
                <a:latin typeface="Arial" charset="0"/>
                <a:ea typeface="+mn-ea"/>
                <a:cs typeface="+mn-cs"/>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883943913"/>
      </p:ext>
    </p:extLst>
  </p:cSld>
  <p:clrMapOvr>
    <a:masterClrMapping/>
  </p:clrMapOvr>
  <p:transition/>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57200" y="0"/>
            <a:ext cx="5384800" cy="901700"/>
          </a:xfrm>
          <a:prstGeom prst="rect">
            <a:avLst/>
          </a:prstGeom>
        </p:spPr>
        <p:txBody>
          <a:bodyPr/>
          <a:lstStyle>
            <a:lvl1pPr algn="r">
              <a:defRPr/>
            </a:lvl1pPr>
          </a:lstStyle>
          <a:p>
            <a:r>
              <a:rPr lang="en-US"/>
              <a:t>Click to edit Master title style</a:t>
            </a:r>
            <a:endParaRPr lang="en-US" dirty="0"/>
          </a:p>
        </p:txBody>
      </p:sp>
      <p:sp>
        <p:nvSpPr>
          <p:cNvPr id="4" name="Slide Number Placeholder 4"/>
          <p:cNvSpPr>
            <a:spLocks noGrp="1" noChangeArrowheads="1"/>
          </p:cNvSpPr>
          <p:nvPr>
            <p:ph type="sldNum" sz="quarter" idx="10"/>
          </p:nvPr>
        </p:nvSpPr>
        <p:spPr/>
        <p:txBody>
          <a:bodyPr/>
          <a:lstStyle>
            <a:lvl1pPr>
              <a:defRPr>
                <a:solidFill>
                  <a:srgbClr val="606A70"/>
                </a:solidFill>
                <a:cs typeface="Arial" pitchFamily="34" charset="0"/>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310914655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74638"/>
            <a:ext cx="77724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914400" y="1447800"/>
            <a:ext cx="3810000" cy="2209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447800"/>
            <a:ext cx="3810000" cy="2209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810000"/>
            <a:ext cx="3810000" cy="2209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3810000"/>
            <a:ext cx="3810000" cy="2209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172200" y="6191250"/>
            <a:ext cx="2476500" cy="476250"/>
          </a:xfrm>
          <a:prstGeom prst="rect">
            <a:avLst/>
          </a:prstGeom>
        </p:spPr>
        <p:txBody>
          <a:bodyPr/>
          <a:lstStyle>
            <a:lvl1pPr>
              <a:defRPr>
                <a:latin typeface="Arial" charset="0"/>
                <a:ea typeface="+mn-ea"/>
                <a:cs typeface="+mn-cs"/>
              </a:defRPr>
            </a:lvl1pPr>
          </a:lstStyle>
          <a:p>
            <a:pPr>
              <a:defRPr/>
            </a:pPr>
            <a:endParaRPr lang="en-US" dirty="0"/>
          </a:p>
        </p:txBody>
      </p:sp>
      <p:sp>
        <p:nvSpPr>
          <p:cNvPr id="8" name="Footer Placeholder 7"/>
          <p:cNvSpPr>
            <a:spLocks noGrp="1"/>
          </p:cNvSpPr>
          <p:nvPr>
            <p:ph type="ftr" sz="quarter" idx="11"/>
          </p:nvPr>
        </p:nvSpPr>
        <p:spPr>
          <a:xfrm>
            <a:off x="914400" y="6172200"/>
            <a:ext cx="3962400" cy="457200"/>
          </a:xfrm>
          <a:prstGeom prst="rect">
            <a:avLst/>
          </a:prstGeom>
        </p:spPr>
        <p:txBody>
          <a:bodyPr/>
          <a:lstStyle>
            <a:lvl1pPr>
              <a:defRPr>
                <a:latin typeface="Arial" charset="0"/>
                <a:ea typeface="+mn-ea"/>
                <a:cs typeface="+mn-cs"/>
              </a:defRPr>
            </a:lvl1pPr>
          </a:lstStyle>
          <a:p>
            <a:pPr>
              <a:defRPr/>
            </a:pPr>
            <a:endParaRPr lang="en-US" dirty="0"/>
          </a:p>
        </p:txBody>
      </p:sp>
    </p:spTree>
    <p:extLst>
      <p:ext uri="{BB962C8B-B14F-4D97-AF65-F5344CB8AC3E}">
        <p14:creationId xmlns:p14="http://schemas.microsoft.com/office/powerpoint/2010/main" val="206688394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5027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xfrm>
            <a:off x="8305800" y="6565900"/>
            <a:ext cx="533400" cy="304800"/>
          </a:xfrm>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312751962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05187"/>
            <a:ext cx="7772400" cy="1362075"/>
          </a:xfrm>
          <a:prstGeom prst="rect">
            <a:avLst/>
          </a:prstGeom>
        </p:spPr>
        <p:txBody>
          <a:bodyPr anchor="t"/>
          <a:lstStyle>
            <a:lvl1pPr algn="l">
              <a:defRPr sz="4000" b="1" cap="all">
                <a:solidFill>
                  <a:schemeClr val="tx1">
                    <a:lumMod val="85000"/>
                    <a:lumOff val="15000"/>
                  </a:schemeClr>
                </a:solidFill>
                <a:latin typeface="Gill Sans MT"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1905000"/>
            <a:ext cx="7772400" cy="1500187"/>
          </a:xfrm>
          <a:prstGeom prst="rect">
            <a:avLst/>
          </a:prstGeom>
        </p:spPr>
        <p:txBody>
          <a:bodyPr anchor="b"/>
          <a:lstStyle>
            <a:lvl1pPr marL="0" indent="0">
              <a:buNone/>
              <a:defRPr sz="2000">
                <a:solidFill>
                  <a:schemeClr val="tx1">
                    <a:tint val="75000"/>
                  </a:schemeClr>
                </a:solidFill>
                <a:latin typeface="Gill Sans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Content Placeholder 6"/>
          <p:cNvSpPr>
            <a:spLocks noGrp="1"/>
          </p:cNvSpPr>
          <p:nvPr>
            <p:ph sz="quarter" idx="13"/>
          </p:nvPr>
        </p:nvSpPr>
        <p:spPr>
          <a:xfrm>
            <a:off x="4800600" y="838200"/>
            <a:ext cx="4267200" cy="228600"/>
          </a:xfrm>
          <a:prstGeom prst="rect">
            <a:avLst/>
          </a:prstGeom>
        </p:spPr>
        <p:txBody>
          <a:bodyPr/>
          <a:lstStyle>
            <a:lvl1pPr algn="r">
              <a:buFontTx/>
              <a:buNone/>
              <a:defRPr sz="1700" b="1">
                <a:solidFill>
                  <a:schemeClr val="bg1"/>
                </a:solidFill>
                <a:latin typeface="Gill Sans MT" pitchFamily="34" charset="0"/>
              </a:defRPr>
            </a:lvl1pPr>
            <a:lvl2pPr algn="r">
              <a:buFontTx/>
              <a:buNone/>
              <a:defRPr sz="1700" b="1">
                <a:latin typeface="Gill Sans MT" pitchFamily="34" charset="0"/>
              </a:defRPr>
            </a:lvl2pPr>
            <a:lvl3pPr algn="r">
              <a:buFontTx/>
              <a:buNone/>
              <a:defRPr sz="1700" b="1">
                <a:latin typeface="Gill Sans MT" pitchFamily="34" charset="0"/>
              </a:defRPr>
            </a:lvl3pPr>
            <a:lvl4pPr algn="r">
              <a:buFontTx/>
              <a:buNone/>
              <a:defRPr sz="1700" b="1">
                <a:latin typeface="Gill Sans MT" pitchFamily="34" charset="0"/>
              </a:defRPr>
            </a:lvl4pPr>
            <a:lvl5pPr algn="r">
              <a:buFontTx/>
              <a:buNone/>
              <a:defRPr sz="1700" b="1">
                <a:latin typeface="Gill Sans MT" pitchFamily="34" charset="0"/>
              </a:defRPr>
            </a:lvl5pPr>
          </a:lstStyle>
          <a:p>
            <a:pPr lvl="0"/>
            <a:r>
              <a:rPr lang="en-US"/>
              <a:t>Edit Master text styles</a:t>
            </a:r>
          </a:p>
        </p:txBody>
      </p:sp>
      <p:sp>
        <p:nvSpPr>
          <p:cNvPr id="6" name="Slide Number Placeholder 5"/>
          <p:cNvSpPr>
            <a:spLocks noGrp="1"/>
          </p:cNvSpPr>
          <p:nvPr>
            <p:ph type="sldNum" sz="quarter" idx="14"/>
          </p:nvPr>
        </p:nvSpPr>
        <p:spPr>
          <a:xfrm>
            <a:off x="6553200" y="6356350"/>
            <a:ext cx="2133600" cy="365125"/>
          </a:xfrm>
        </p:spPr>
        <p:txBody>
          <a:bodyPr/>
          <a:lstStyle>
            <a:lvl1pPr>
              <a:defRPr/>
            </a:lvl1pPr>
          </a:lstStyle>
          <a:p>
            <a:fld id="{EA4E9C7F-A40A-499D-87F0-DF464E107DC0}" type="slidenum">
              <a:rPr lang="en-US" altLang="en-US" smtClean="0"/>
              <a:pPr/>
              <a:t>‹#›</a:t>
            </a:fld>
            <a:endParaRPr lang="en-US" altLang="en-US"/>
          </a:p>
        </p:txBody>
      </p:sp>
    </p:spTree>
    <p:extLst>
      <p:ext uri="{BB962C8B-B14F-4D97-AF65-F5344CB8AC3E}">
        <p14:creationId xmlns:p14="http://schemas.microsoft.com/office/powerpoint/2010/main" val="410511932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0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8471362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0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57200" y="0"/>
            <a:ext cx="5384800" cy="9017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64864108"/>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20336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E458C9B-21F2-46E5-8DEB-6EEBEBD38DCA}"/>
              </a:ext>
            </a:extLst>
          </p:cNvPr>
          <p:cNvSpPr>
            <a:spLocks noGrp="1" noChangeArrowheads="1"/>
          </p:cNvSpPr>
          <p:nvPr>
            <p:ph type="dt" sz="half" idx="10"/>
          </p:nvPr>
        </p:nvSpPr>
        <p:spPr>
          <a:xfrm>
            <a:off x="762000" y="4343400"/>
            <a:ext cx="59436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3617018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324052"/>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152400" y="3148914"/>
            <a:ext cx="8839200" cy="661086"/>
          </a:xfrm>
          <a:prstGeom prst="rect">
            <a:avLst/>
          </a:prstGeom>
          <a:solidFill>
            <a:srgbClr val="006600"/>
          </a:solidFill>
        </p:spPr>
        <p:txBody>
          <a:bodyPr/>
          <a:lstStyle>
            <a:lvl1pPr algn="ctr">
              <a:buNone/>
              <a:defRPr sz="3600">
                <a:solidFill>
                  <a:schemeClr val="bg1"/>
                </a:solidFill>
                <a:latin typeface="Corbel" pitchFamily="34" charset="0"/>
              </a:defRPr>
            </a:lvl1pPr>
          </a:lstStyle>
          <a:p>
            <a:pPr lvl="0"/>
            <a:r>
              <a:rPr lang="en-US"/>
              <a:t>Edit Master text styles</a:t>
            </a:r>
          </a:p>
        </p:txBody>
      </p:sp>
      <p:sp>
        <p:nvSpPr>
          <p:cNvPr id="9" name="Content Placeholder 7"/>
          <p:cNvSpPr>
            <a:spLocks noGrp="1"/>
          </p:cNvSpPr>
          <p:nvPr>
            <p:ph sz="quarter" idx="11"/>
          </p:nvPr>
        </p:nvSpPr>
        <p:spPr>
          <a:xfrm>
            <a:off x="152400" y="3886200"/>
            <a:ext cx="8839200" cy="457200"/>
          </a:xfrm>
          <a:prstGeom prst="rect">
            <a:avLst/>
          </a:prstGeom>
        </p:spPr>
        <p:txBody>
          <a:bodyPr/>
          <a:lstStyle>
            <a:lvl1pPr algn="ctr">
              <a:buNone/>
              <a:defRPr sz="2800">
                <a:solidFill>
                  <a:srgbClr val="606A70"/>
                </a:solidFill>
                <a:latin typeface="Corbel" pitchFamily="34" charset="0"/>
              </a:defRPr>
            </a:lvl1pPr>
          </a:lstStyle>
          <a:p>
            <a:pPr lvl="0"/>
            <a:r>
              <a:rPr lang="en-US"/>
              <a:t>Edit Master text styles</a:t>
            </a:r>
          </a:p>
        </p:txBody>
      </p:sp>
    </p:spTree>
    <p:extLst>
      <p:ext uri="{BB962C8B-B14F-4D97-AF65-F5344CB8AC3E}">
        <p14:creationId xmlns:p14="http://schemas.microsoft.com/office/powerpoint/2010/main" val="2244262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B7C66-6744-4BA4-89D6-E7D72D59559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475BC6-0CCF-4D5A-8461-FEFE3B514AC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CE2791-94E9-4163-B593-3692C761FF87}"/>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5" name="Footer Placeholder 4">
            <a:extLst>
              <a:ext uri="{FF2B5EF4-FFF2-40B4-BE49-F238E27FC236}">
                <a16:creationId xmlns:a16="http://schemas.microsoft.com/office/drawing/2014/main" id="{ABEF9415-0359-4953-8D41-3D753FC0639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5BAA89-7426-4A04-BDC7-7C9FD335976D}"/>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35204556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5834-8F31-4BB9-9C38-1D02937164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717FD-F23F-45C5-B1A1-05A1E63C45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01AFC-6818-457A-B503-1EBBE0265300}"/>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5" name="Footer Placeholder 4">
            <a:extLst>
              <a:ext uri="{FF2B5EF4-FFF2-40B4-BE49-F238E27FC236}">
                <a16:creationId xmlns:a16="http://schemas.microsoft.com/office/drawing/2014/main" id="{D52FFB80-6D21-4730-97C8-4613FF7B9C0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EA4582-2A9D-4316-9D59-E1F633862CC7}"/>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2498239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B0FE1-48E4-46D7-B67C-4BA1DFB3142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D4F2F6-54DD-4BBB-865B-05190F74FFB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93C63C-D745-4625-8127-41610CCFFC3C}"/>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5" name="Footer Placeholder 4">
            <a:extLst>
              <a:ext uri="{FF2B5EF4-FFF2-40B4-BE49-F238E27FC236}">
                <a16:creationId xmlns:a16="http://schemas.microsoft.com/office/drawing/2014/main" id="{A56510C2-74AA-4E59-A6F5-1E83368C6E8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1858D0-FC08-48DB-BADE-6235C5C97A27}"/>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40834279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EDDC-65AF-4044-A037-F6D73F5D2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BF9EE-AC71-4DC2-BEF3-6D826E65DA1B}"/>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E63B9-AF2C-4E31-A615-61819D47010E}"/>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96CC7D-2D6C-46D0-AB86-EEB2171C5B60}"/>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6" name="Footer Placeholder 5">
            <a:extLst>
              <a:ext uri="{FF2B5EF4-FFF2-40B4-BE49-F238E27FC236}">
                <a16:creationId xmlns:a16="http://schemas.microsoft.com/office/drawing/2014/main" id="{FD4BE40E-9B87-409D-8090-41F3AB4E8F7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FE8C02-C539-4757-B12B-5B289D25C126}"/>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3338205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D340-1246-4024-B12E-3C21F2087CD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6E7536-7394-4F28-9F20-6017B9DCD63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EF443-E3B4-4540-AD56-2FC87CE7D9B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3BB35C-17E0-407A-B180-C67E75A6FB4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303D52-7AF3-4F26-B342-E24A4EDAA7C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09B802-64F0-48F8-A776-6F847EB499CD}"/>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8" name="Footer Placeholder 7">
            <a:extLst>
              <a:ext uri="{FF2B5EF4-FFF2-40B4-BE49-F238E27FC236}">
                <a16:creationId xmlns:a16="http://schemas.microsoft.com/office/drawing/2014/main" id="{60D6D6FB-F5A5-4C2E-8604-EAD30CB36AF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782885-391E-47BB-BADA-B8C0FADAF847}"/>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3740656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1871-B9A5-4102-9415-46E418576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284E1F-AEF9-464A-90FB-3C761AE75180}"/>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4" name="Footer Placeholder 3">
            <a:extLst>
              <a:ext uri="{FF2B5EF4-FFF2-40B4-BE49-F238E27FC236}">
                <a16:creationId xmlns:a16="http://schemas.microsoft.com/office/drawing/2014/main" id="{4C8DC03F-E3A5-4531-8F0D-B576E90AC6E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DFD555E-A9E2-45ED-8474-C20B013E328E}"/>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1364860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BD08F-D641-4D6A-927A-7A2F85CB2EB8}"/>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3" name="Footer Placeholder 2">
            <a:extLst>
              <a:ext uri="{FF2B5EF4-FFF2-40B4-BE49-F238E27FC236}">
                <a16:creationId xmlns:a16="http://schemas.microsoft.com/office/drawing/2014/main" id="{89D385DE-FD17-41D3-99C3-F0D92FB733D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AB4609C-9464-4F7F-B4F9-D88A3FA64DE4}"/>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2094961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844F-3DE4-4E5E-872B-398AA47543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1FDBB-ACD3-4A90-B977-339CE9E02E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32B36-1FBD-426C-8BEA-BF18DD0BD78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D33D4F-5B09-4F7D-AADA-56E6FDA5FD87}"/>
              </a:ext>
            </a:extLst>
          </p:cNvPr>
          <p:cNvSpPr>
            <a:spLocks noGrp="1"/>
          </p:cNvSpPr>
          <p:nvPr>
            <p:ph type="dt" sz="half" idx="10"/>
          </p:nvPr>
        </p:nvSpPr>
        <p:spPr>
          <a:xfrm>
            <a:off x="628650" y="6356350"/>
            <a:ext cx="2057400" cy="365125"/>
          </a:xfrm>
          <a:prstGeom prst="rect">
            <a:avLst/>
          </a:prstGeom>
        </p:spPr>
        <p:txBody>
          <a:bodyPr/>
          <a:lstStyle/>
          <a:p>
            <a:fld id="{90DD4A33-677B-47E2-A986-DDA06137CE40}" type="datetimeFigureOut">
              <a:rPr lang="en-US" smtClean="0"/>
              <a:t>11/10/2025</a:t>
            </a:fld>
            <a:endParaRPr lang="en-US"/>
          </a:p>
        </p:txBody>
      </p:sp>
      <p:sp>
        <p:nvSpPr>
          <p:cNvPr id="6" name="Footer Placeholder 5">
            <a:extLst>
              <a:ext uri="{FF2B5EF4-FFF2-40B4-BE49-F238E27FC236}">
                <a16:creationId xmlns:a16="http://schemas.microsoft.com/office/drawing/2014/main" id="{8BBAD4F8-FC43-4642-A9FB-19A1BD104F0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B643F-B20D-4FA3-94F9-3DCB0D835561}"/>
              </a:ext>
            </a:extLst>
          </p:cNvPr>
          <p:cNvSpPr>
            <a:spLocks noGrp="1"/>
          </p:cNvSpPr>
          <p:nvPr>
            <p:ph type="sldNum" sz="quarter" idx="12"/>
          </p:nvPr>
        </p:nvSpPr>
        <p:spPr/>
        <p:txBody>
          <a:bodyPr/>
          <a:lstStyle/>
          <a:p>
            <a:fld id="{8FAC9E83-DABD-47AE-A495-8A38B05B09C8}" type="slidenum">
              <a:rPr lang="en-US" smtClean="0"/>
              <a:t>‹#›</a:t>
            </a:fld>
            <a:endParaRPr lang="en-US"/>
          </a:p>
        </p:txBody>
      </p:sp>
    </p:spTree>
    <p:extLst>
      <p:ext uri="{BB962C8B-B14F-4D97-AF65-F5344CB8AC3E}">
        <p14:creationId xmlns:p14="http://schemas.microsoft.com/office/powerpoint/2010/main" val="193003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18" Type="http://schemas.openxmlformats.org/officeDocument/2006/relationships/image" Target="../media/image2.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10.jpg"/><Relationship Id="rId2" Type="http://schemas.openxmlformats.org/officeDocument/2006/relationships/slideLayout" Target="../slideLayouts/slideLayout108.xml"/><Relationship Id="rId16" Type="http://schemas.openxmlformats.org/officeDocument/2006/relationships/image" Target="../media/image9.JP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8.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7.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17" Type="http://schemas.openxmlformats.org/officeDocument/2006/relationships/image" Target="../media/image2.png"/><Relationship Id="rId2" Type="http://schemas.openxmlformats.org/officeDocument/2006/relationships/slideLayout" Target="../slideLayouts/slideLayout120.xml"/><Relationship Id="rId16" Type="http://schemas.openxmlformats.org/officeDocument/2006/relationships/image" Target="../media/image10.jp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9.JP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13.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image" Target="../media/image8.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theme" Target="../theme/theme12.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image" Target="../media/image10.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image" Target="../media/image2.png"/><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theme" Target="../theme/theme7.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91.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2.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6.png"/><Relationship Id="rId2" Type="http://schemas.openxmlformats.org/officeDocument/2006/relationships/slideLayout" Target="../slideLayouts/slideLayout93.xml"/><Relationship Id="rId16"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a:extLst>
              <a:ext uri="{FF2B5EF4-FFF2-40B4-BE49-F238E27FC236}">
                <a16:creationId xmlns:a16="http://schemas.microsoft.com/office/drawing/2014/main" id="{247E2194-8570-4C82-8DF3-91AD872FF547}"/>
              </a:ext>
            </a:extLst>
          </p:cNvPr>
          <p:cNvSpPr>
            <a:spLocks noGrp="1" noChangeArrowheads="1"/>
          </p:cNvSpPr>
          <p:nvPr>
            <p:ph type="title"/>
          </p:nvPr>
        </p:nvSpPr>
        <p:spPr bwMode="auto">
          <a:xfrm>
            <a:off x="304800" y="304800"/>
            <a:ext cx="5257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33" name="Rectangle 3">
            <a:extLst>
              <a:ext uri="{FF2B5EF4-FFF2-40B4-BE49-F238E27FC236}">
                <a16:creationId xmlns:a16="http://schemas.microsoft.com/office/drawing/2014/main" id="{0C3C1331-23E0-4816-9C80-14C137A6496E}"/>
              </a:ext>
            </a:extLst>
          </p:cNvPr>
          <p:cNvSpPr>
            <a:spLocks noGrp="1" noChangeArrowheads="1"/>
          </p:cNvSpPr>
          <p:nvPr>
            <p:ph type="body" idx="1"/>
          </p:nvPr>
        </p:nvSpPr>
        <p:spPr bwMode="auto">
          <a:xfrm>
            <a:off x="457200" y="1600200"/>
            <a:ext cx="54102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4316" r:id="rId1"/>
    <p:sldLayoutId id="2147484315" r:id="rId2"/>
    <p:sldLayoutId id="2147484314" r:id="rId3"/>
    <p:sldLayoutId id="2147484313" r:id="rId4"/>
    <p:sldLayoutId id="2147484312" r:id="rId5"/>
    <p:sldLayoutId id="2147484311" r:id="rId6"/>
    <p:sldLayoutId id="2147484310" r:id="rId7"/>
    <p:sldLayoutId id="2147484309" r:id="rId8"/>
    <p:sldLayoutId id="2147484308" r:id="rId9"/>
    <p:sldLayoutId id="2147484307" r:id="rId10"/>
    <p:sldLayoutId id="2147484306" r:id="rId11"/>
  </p:sldLayoutIdLst>
  <p:hf hdr="0" ftr="0" dt="0"/>
  <p:txStyles>
    <p:titleStyle>
      <a:lvl1pPr algn="l" rtl="0" eaLnBrk="0" fontAlgn="base" hangingPunct="0">
        <a:spcBef>
          <a:spcPct val="0"/>
        </a:spcBef>
        <a:spcAft>
          <a:spcPct val="0"/>
        </a:spcAft>
        <a:defRPr sz="3000">
          <a:solidFill>
            <a:schemeClr val="tx1"/>
          </a:solidFill>
          <a:latin typeface="+mj-lt"/>
          <a:ea typeface="+mj-ea"/>
          <a:cs typeface="+mj-cs"/>
        </a:defRPr>
      </a:lvl1pPr>
      <a:lvl2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6pPr>
      <a:lvl7pPr marL="9144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7pPr>
      <a:lvl8pPr marL="13716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8pPr>
      <a:lvl9pPr marL="18288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ts val="1200"/>
        </a:spcBef>
        <a:spcAft>
          <a:spcPct val="0"/>
        </a:spcAft>
        <a:buClr>
          <a:srgbClr val="8DC63F"/>
        </a:buClr>
        <a:buChar char="•"/>
        <a:defRPr sz="2800">
          <a:solidFill>
            <a:srgbClr val="404040"/>
          </a:solidFill>
          <a:latin typeface="+mn-lt"/>
          <a:ea typeface="+mn-ea"/>
          <a:cs typeface="+mn-cs"/>
        </a:defRPr>
      </a:lvl1pPr>
      <a:lvl2pPr marL="742950" indent="-285750" algn="l" rtl="0" eaLnBrk="0" fontAlgn="base" hangingPunct="0">
        <a:spcBef>
          <a:spcPts val="1200"/>
        </a:spcBef>
        <a:spcAft>
          <a:spcPct val="0"/>
        </a:spcAft>
        <a:buClr>
          <a:srgbClr val="8DC63F"/>
        </a:buClr>
        <a:buFont typeface="Arial" panose="020B0604020202020204" pitchFamily="34" charset="0"/>
        <a:buChar char="•"/>
        <a:defRPr sz="2600">
          <a:solidFill>
            <a:srgbClr val="404040"/>
          </a:solidFill>
          <a:latin typeface="+mn-lt"/>
          <a:ea typeface="+mn-ea"/>
        </a:defRPr>
      </a:lvl2pPr>
      <a:lvl3pPr marL="1143000" indent="-228600" algn="l" rtl="0" eaLnBrk="0" fontAlgn="base" hangingPunct="0">
        <a:spcBef>
          <a:spcPts val="1200"/>
        </a:spcBef>
        <a:spcAft>
          <a:spcPct val="0"/>
        </a:spcAft>
        <a:buClr>
          <a:srgbClr val="8DC63F"/>
        </a:buClr>
        <a:buChar char="•"/>
        <a:defRPr sz="2400">
          <a:solidFill>
            <a:srgbClr val="404040"/>
          </a:solidFill>
          <a:latin typeface="+mn-lt"/>
          <a:ea typeface="+mn-ea"/>
        </a:defRPr>
      </a:lvl3pPr>
      <a:lvl4pPr marL="1600200" indent="-228600" algn="l" rtl="0" eaLnBrk="0" fontAlgn="base" hangingPunct="0">
        <a:spcBef>
          <a:spcPts val="1200"/>
        </a:spcBef>
        <a:spcAft>
          <a:spcPct val="0"/>
        </a:spcAft>
        <a:buClr>
          <a:srgbClr val="8DC63F"/>
        </a:buClr>
        <a:buFont typeface="Arial" panose="020B0604020202020204" pitchFamily="34" charset="0"/>
        <a:buChar char="•"/>
        <a:defRPr sz="2000">
          <a:solidFill>
            <a:srgbClr val="404040"/>
          </a:solidFill>
          <a:latin typeface="+mn-lt"/>
          <a:ea typeface="+mn-ea"/>
        </a:defRPr>
      </a:lvl4pPr>
      <a:lvl5pPr marL="2057400" indent="-228600" algn="l" rtl="0" eaLnBrk="0" fontAlgn="base" hangingPunct="0">
        <a:spcBef>
          <a:spcPts val="1200"/>
        </a:spcBef>
        <a:spcAft>
          <a:spcPct val="0"/>
        </a:spcAft>
        <a:buClr>
          <a:srgbClr val="8DC63F"/>
        </a:buClr>
        <a:buFont typeface="Arial" panose="020B0604020202020204" pitchFamily="34" charset="0"/>
        <a:buChar char="•"/>
        <a:defRPr sz="2000">
          <a:solidFill>
            <a:srgbClr val="404040"/>
          </a:solidFill>
          <a:latin typeface="+mn-lt"/>
          <a:ea typeface="+mn-ea"/>
        </a:defRPr>
      </a:lvl5pPr>
      <a:lvl6pPr marL="25146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6pPr>
      <a:lvl7pPr marL="29718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7pPr>
      <a:lvl8pPr marL="34290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8pPr>
      <a:lvl9pPr marL="38862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59000"/>
            <a:lum/>
          </a:blip>
          <a:srcRect/>
          <a:stretch>
            <a:fillRect t="-2000" b="-2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91DF8-114A-40DD-9914-5ECE3A5DCB15}"/>
              </a:ext>
            </a:extLst>
          </p:cNvPr>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16" name="Rectangle 15">
            <a:extLst>
              <a:ext uri="{FF2B5EF4-FFF2-40B4-BE49-F238E27FC236}">
                <a16:creationId xmlns:a16="http://schemas.microsoft.com/office/drawing/2014/main" id="{C0B030BF-F7B3-45FE-9956-83597EF19360}"/>
              </a:ext>
            </a:extLst>
          </p:cNvPr>
          <p:cNvSpPr/>
          <p:nvPr/>
        </p:nvSpPr>
        <p:spPr>
          <a:xfrm>
            <a:off x="0" y="6610350"/>
            <a:ext cx="9144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14" name="Title Placeholder 13">
            <a:extLst>
              <a:ext uri="{FF2B5EF4-FFF2-40B4-BE49-F238E27FC236}">
                <a16:creationId xmlns:a16="http://schemas.microsoft.com/office/drawing/2014/main" id="{4620872F-C228-4B16-9ECD-E7ED67033E59}"/>
              </a:ext>
            </a:extLst>
          </p:cNvPr>
          <p:cNvSpPr>
            <a:spLocks noGrp="1"/>
          </p:cNvSpPr>
          <p:nvPr>
            <p:ph type="title"/>
          </p:nvPr>
        </p:nvSpPr>
        <p:spPr>
          <a:xfrm>
            <a:off x="444500" y="0"/>
            <a:ext cx="5397500" cy="9017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9" name="Text Placeholder 14">
            <a:extLst>
              <a:ext uri="{FF2B5EF4-FFF2-40B4-BE49-F238E27FC236}">
                <a16:creationId xmlns:a16="http://schemas.microsoft.com/office/drawing/2014/main" id="{ACFED8BB-D750-4247-8B4B-B95A95AE60DE}"/>
              </a:ext>
            </a:extLst>
          </p:cNvPr>
          <p:cNvSpPr>
            <a:spLocks noGrp="1"/>
          </p:cNvSpPr>
          <p:nvPr>
            <p:ph type="body" idx="1"/>
          </p:nvPr>
        </p:nvSpPr>
        <p:spPr bwMode="auto">
          <a:xfrm>
            <a:off x="417146" y="1434859"/>
            <a:ext cx="8229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7" name="Text Placeholder 9">
            <a:extLst>
              <a:ext uri="{FF2B5EF4-FFF2-40B4-BE49-F238E27FC236}">
                <a16:creationId xmlns:a16="http://schemas.microsoft.com/office/drawing/2014/main" id="{7B84982D-9B70-4F55-8781-7FE05AC5AD34}"/>
              </a:ext>
            </a:extLst>
          </p:cNvPr>
          <p:cNvSpPr txBox="1">
            <a:spLocks/>
          </p:cNvSpPr>
          <p:nvPr/>
        </p:nvSpPr>
        <p:spPr>
          <a:xfrm>
            <a:off x="0" y="6616577"/>
            <a:ext cx="8448560" cy="251171"/>
          </a:xfrm>
          <a:prstGeom prst="rect">
            <a:avLst/>
          </a:prstGeom>
        </p:spPr>
        <p:txBody>
          <a:bodyPr>
            <a:norm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20000"/>
              </a:spcBef>
              <a:buFont typeface="Arial" panose="020B0604020202020204" pitchFamily="34" charset="0"/>
              <a:buNone/>
            </a:pPr>
            <a:r>
              <a:rPr lang="en-US" altLang="en-US" sz="1000" dirty="0">
                <a:solidFill>
                  <a:schemeClr val="accent1"/>
                </a:solidFill>
                <a:latin typeface="Circular Std Black" panose="020B0A04020101010102" pitchFamily="34" charset="0"/>
                <a:cs typeface="Circular Std Black" panose="020B0A04020101010102" pitchFamily="34" charset="0"/>
              </a:rPr>
              <a:t>@</a:t>
            </a:r>
            <a:r>
              <a:rPr lang="en-US" altLang="en-US" sz="1000" dirty="0" err="1">
                <a:solidFill>
                  <a:schemeClr val="accent1"/>
                </a:solidFill>
                <a:latin typeface="Circular Std Black" panose="020B0A04020101010102" pitchFamily="34" charset="0"/>
                <a:cs typeface="Circular Std Black" panose="020B0A04020101010102" pitchFamily="34" charset="0"/>
              </a:rPr>
              <a:t>TeamGJA</a:t>
            </a:r>
            <a:r>
              <a:rPr lang="en-US" altLang="en-US" sz="1000" dirty="0">
                <a:solidFill>
                  <a:schemeClr val="accent1"/>
                </a:solidFill>
                <a:latin typeface="Circular Std Black" panose="020B0A04020101010102" pitchFamily="34" charset="0"/>
                <a:cs typeface="Circular Std Black" panose="020B0A04020101010102" pitchFamily="34" charset="0"/>
              </a:rPr>
              <a:t> </a:t>
            </a:r>
            <a:r>
              <a:rPr lang="en-US" altLang="en-US" sz="1000" dirty="0">
                <a:solidFill>
                  <a:schemeClr val="bg1"/>
                </a:solidFill>
                <a:cs typeface="Arial" panose="020B0604020202020204" pitchFamily="34" charset="0"/>
              </a:rPr>
              <a:t>| </a:t>
            </a:r>
            <a:r>
              <a:rPr lang="en-US" altLang="en-US" sz="1000" dirty="0">
                <a:solidFill>
                  <a:schemeClr val="bg1"/>
                </a:solidFill>
                <a:latin typeface="Circular Std Black" panose="020B0A04020101010102" pitchFamily="34" charset="0"/>
                <a:cs typeface="Circular Std Black" panose="020B0A04020101010102" pitchFamily="34" charset="0"/>
              </a:rPr>
              <a:t>GREEN JOBS ACADEMY </a:t>
            </a:r>
            <a:r>
              <a:rPr lang="en-US" altLang="en-US" sz="1000" b="0" dirty="0">
                <a:solidFill>
                  <a:schemeClr val="bg1"/>
                </a:solidFill>
                <a:latin typeface="Circular Std Black" panose="020B0A04020101010102" pitchFamily="34" charset="0"/>
                <a:cs typeface="Circular Std Black" panose="020B0A04020101010102" pitchFamily="34" charset="0"/>
              </a:rPr>
              <a:t>WEATHERIZATION</a:t>
            </a:r>
            <a:r>
              <a:rPr lang="en-US" altLang="en-US" sz="1000" dirty="0">
                <a:solidFill>
                  <a:schemeClr val="bg1"/>
                </a:solidFill>
                <a:latin typeface="Circular Std Black" panose="020B0A04020101010102" pitchFamily="34" charset="0"/>
                <a:cs typeface="Circular Std Black" panose="020B0A04020101010102" pitchFamily="34" charset="0"/>
              </a:rPr>
              <a:t> ASSISTANCE PROGRAM  CURRICULUM 2023-2024</a:t>
            </a:r>
          </a:p>
        </p:txBody>
      </p:sp>
      <p:grpSp>
        <p:nvGrpSpPr>
          <p:cNvPr id="1031" name="Group 20">
            <a:extLst>
              <a:ext uri="{FF2B5EF4-FFF2-40B4-BE49-F238E27FC236}">
                <a16:creationId xmlns:a16="http://schemas.microsoft.com/office/drawing/2014/main" id="{9A568A6A-E038-4017-816F-D3E38D7050D7}"/>
              </a:ext>
            </a:extLst>
          </p:cNvPr>
          <p:cNvGrpSpPr>
            <a:grpSpLocks/>
          </p:cNvGrpSpPr>
          <p:nvPr/>
        </p:nvGrpSpPr>
        <p:grpSpPr bwMode="auto">
          <a:xfrm flipH="1" flipV="1">
            <a:off x="0" y="920750"/>
            <a:ext cx="9144000" cy="182563"/>
            <a:chOff x="0" y="704088"/>
            <a:chExt cx="9144000" cy="182880"/>
          </a:xfrm>
        </p:grpSpPr>
        <p:sp>
          <p:nvSpPr>
            <p:cNvPr id="23" name="Rectangle 22">
              <a:extLst>
                <a:ext uri="{FF2B5EF4-FFF2-40B4-BE49-F238E27FC236}">
                  <a16:creationId xmlns:a16="http://schemas.microsoft.com/office/drawing/2014/main" id="{DC36007C-47B1-4D55-9491-8BD473561D70}"/>
                </a:ext>
              </a:extLst>
            </p:cNvPr>
            <p:cNvSpPr/>
            <p:nvPr/>
          </p:nvSpPr>
          <p:spPr>
            <a:xfrm>
              <a:off x="4572000" y="704088"/>
              <a:ext cx="4572000" cy="1828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4" name="Rectangle 23">
              <a:extLst>
                <a:ext uri="{FF2B5EF4-FFF2-40B4-BE49-F238E27FC236}">
                  <a16:creationId xmlns:a16="http://schemas.microsoft.com/office/drawing/2014/main" id="{92186A96-8FC3-422A-A463-9FEB300DA044}"/>
                </a:ext>
              </a:extLst>
            </p:cNvPr>
            <p:cNvSpPr/>
            <p:nvPr/>
          </p:nvSpPr>
          <p:spPr>
            <a:xfrm>
              <a:off x="3309937" y="704088"/>
              <a:ext cx="1262063" cy="1828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25" name="Rectangle 24">
              <a:extLst>
                <a:ext uri="{FF2B5EF4-FFF2-40B4-BE49-F238E27FC236}">
                  <a16:creationId xmlns:a16="http://schemas.microsoft.com/office/drawing/2014/main" id="{A6D0091D-5F4D-4944-9E63-9B797D288A35}"/>
                </a:ext>
              </a:extLst>
            </p:cNvPr>
            <p:cNvSpPr/>
            <p:nvPr/>
          </p:nvSpPr>
          <p:spPr>
            <a:xfrm>
              <a:off x="0" y="704088"/>
              <a:ext cx="3309937" cy="1828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grpSp>
      <p:sp>
        <p:nvSpPr>
          <p:cNvPr id="1032" name="Text Placeholder 9">
            <a:extLst>
              <a:ext uri="{FF2B5EF4-FFF2-40B4-BE49-F238E27FC236}">
                <a16:creationId xmlns:a16="http://schemas.microsoft.com/office/drawing/2014/main" id="{83E5472C-3D6B-480D-8918-C2A5ACECF8E7}"/>
              </a:ext>
            </a:extLst>
          </p:cNvPr>
          <p:cNvSpPr txBox="1">
            <a:spLocks/>
          </p:cNvSpPr>
          <p:nvPr/>
        </p:nvSpPr>
        <p:spPr bwMode="auto">
          <a:xfrm>
            <a:off x="5346700" y="6619414"/>
            <a:ext cx="3667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lnSpc>
                <a:spcPct val="90000"/>
              </a:lnSpc>
              <a:spcBef>
                <a:spcPct val="20000"/>
              </a:spcBef>
              <a:buFont typeface="Arial" charset="0"/>
              <a:buNone/>
              <a:defRPr/>
            </a:pPr>
            <a:r>
              <a:rPr lang="en-US" sz="1000" dirty="0">
                <a:solidFill>
                  <a:schemeClr val="accent1"/>
                </a:solidFill>
                <a:latin typeface="Circular Std Black" panose="020B0A04020101010102" pitchFamily="34" charset="0"/>
                <a:cs typeface="Circular Std Black" panose="020B0A04020101010102" pitchFamily="34" charset="0"/>
              </a:rPr>
              <a:t>GreenJobsAcademy.org</a:t>
            </a:r>
          </a:p>
        </p:txBody>
      </p:sp>
      <p:pic>
        <p:nvPicPr>
          <p:cNvPr id="1033" name="Picture 18" descr="doe_logo_ppt.png">
            <a:extLst>
              <a:ext uri="{FF2B5EF4-FFF2-40B4-BE49-F238E27FC236}">
                <a16:creationId xmlns:a16="http://schemas.microsoft.com/office/drawing/2014/main" id="{122471EF-D895-4784-A265-A335A5C0E5E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80262" y="177863"/>
            <a:ext cx="1898723" cy="28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FFD0F9-9BE0-4E99-95E8-151192727184}"/>
              </a:ext>
            </a:extLst>
          </p:cNvPr>
          <p:cNvPicPr>
            <a:picLocks noChangeAspect="1"/>
          </p:cNvPicPr>
          <p:nvPr/>
        </p:nvPicPr>
        <p:blipFill>
          <a:blip r:embed="rId16"/>
          <a:stretch>
            <a:fillRect/>
          </a:stretch>
        </p:blipFill>
        <p:spPr>
          <a:xfrm>
            <a:off x="5842000" y="-17812"/>
            <a:ext cx="1173018" cy="115169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236449C-7E0C-40CC-AA0D-34FC2C6829EA}"/>
              </a:ext>
            </a:extLst>
          </p:cNvPr>
          <p:cNvPicPr>
            <a:picLocks noChangeAspect="1"/>
          </p:cNvPicPr>
          <p:nvPr/>
        </p:nvPicPr>
        <p:blipFill rotWithShape="1">
          <a:blip r:embed="rId17"/>
          <a:srcRect t="1" r="-6746" b="33284"/>
          <a:stretch/>
        </p:blipFill>
        <p:spPr>
          <a:xfrm>
            <a:off x="7899788" y="528119"/>
            <a:ext cx="1252149" cy="370408"/>
          </a:xfrm>
          <a:prstGeom prst="rect">
            <a:avLst/>
          </a:prstGeom>
          <a:ln>
            <a:noFill/>
          </a:ln>
          <a:effectLst>
            <a:softEdge rad="112500"/>
          </a:effectLst>
        </p:spPr>
      </p:pic>
      <p:sp>
        <p:nvSpPr>
          <p:cNvPr id="5" name="Footer Placeholder 4">
            <a:extLst>
              <a:ext uri="{FF2B5EF4-FFF2-40B4-BE49-F238E27FC236}">
                <a16:creationId xmlns:a16="http://schemas.microsoft.com/office/drawing/2014/main" id="{FC5B3B71-0822-4437-A76A-223C179F429B}"/>
              </a:ext>
            </a:extLst>
          </p:cNvPr>
          <p:cNvSpPr>
            <a:spLocks noGrp="1"/>
          </p:cNvSpPr>
          <p:nvPr>
            <p:ph type="ftr" sz="quarter" idx="3"/>
          </p:nvPr>
        </p:nvSpPr>
        <p:spPr>
          <a:xfrm>
            <a:off x="417146" y="6178981"/>
            <a:ext cx="8149493" cy="428655"/>
          </a:xfrm>
          <a:prstGeom prst="rect">
            <a:avLst/>
          </a:prstGeom>
        </p:spPr>
        <p:txBody>
          <a:bodyPr vert="horz" lIns="91440" tIns="45720" rIns="91440" bIns="45720" rtlCol="0" anchor="ctr"/>
          <a:lstStyle>
            <a:lvl1pPr algn="ctr">
              <a:defRPr sz="1200" baseline="0">
                <a:solidFill>
                  <a:schemeClr val="tx1">
                    <a:tint val="75000"/>
                  </a:schemeClr>
                </a:solidFill>
                <a:latin typeface="Circular Std Light" panose="020B0404020101020102" pitchFamily="34" charset="0"/>
              </a:defRPr>
            </a:lvl1pPr>
          </a:lstStyle>
          <a:p>
            <a:r>
              <a:rPr lang="en-US" dirty="0" err="1"/>
              <a:t>Kurnik</a:t>
            </a:r>
            <a:r>
              <a:rPr lang="en-US" dirty="0"/>
              <a:t>, Chuck and Sean </a:t>
            </a:r>
            <a:r>
              <a:rPr lang="en-US" dirty="0" err="1"/>
              <a:t>Gasperson</a:t>
            </a:r>
            <a:r>
              <a:rPr lang="en-US" dirty="0"/>
              <a:t>. 2019. Job Task Analysis Report Weatherization Crew Leader. Golden, CO: National Renewable Energy Laboratory. NREL/TP-7A40-73578. https://www.nrel.gov/docs/fy19osti/73578.pdf</a:t>
            </a:r>
          </a:p>
        </p:txBody>
      </p:sp>
      <p:sp>
        <p:nvSpPr>
          <p:cNvPr id="6" name="Slide Number Placeholder 5">
            <a:extLst>
              <a:ext uri="{FF2B5EF4-FFF2-40B4-BE49-F238E27FC236}">
                <a16:creationId xmlns:a16="http://schemas.microsoft.com/office/drawing/2014/main" id="{0729E12B-802F-4472-AC9D-C5A7F47D5D01}"/>
              </a:ext>
            </a:extLst>
          </p:cNvPr>
          <p:cNvSpPr>
            <a:spLocks noGrp="1"/>
          </p:cNvSpPr>
          <p:nvPr>
            <p:ph type="sldNum" sz="quarter" idx="4"/>
          </p:nvPr>
        </p:nvSpPr>
        <p:spPr>
          <a:xfrm>
            <a:off x="5157884" y="6568593"/>
            <a:ext cx="2057400" cy="365125"/>
          </a:xfrm>
          <a:prstGeom prst="rect">
            <a:avLst/>
          </a:prstGeom>
        </p:spPr>
        <p:txBody>
          <a:bodyPr vert="horz" lIns="91440" tIns="45720" rIns="91440" bIns="45720" rtlCol="0" anchor="ctr"/>
          <a:lstStyle>
            <a:lvl1pPr algn="r">
              <a:defRPr sz="1200">
                <a:solidFill>
                  <a:schemeClr val="bg2"/>
                </a:solidFill>
              </a:defRPr>
            </a:lvl1pPr>
          </a:lstStyle>
          <a:p>
            <a:fld id="{5EEE99D9-9A5B-4F35-867B-A06A38781DE1}" type="slidenum">
              <a:rPr lang="en-US" smtClean="0"/>
              <a:pPr/>
              <a:t>‹#›</a:t>
            </a:fld>
            <a:endParaRPr lang="en-US" dirty="0"/>
          </a:p>
        </p:txBody>
      </p:sp>
      <p:sp>
        <p:nvSpPr>
          <p:cNvPr id="7" name="Rectangle 6">
            <a:extLst>
              <a:ext uri="{FF2B5EF4-FFF2-40B4-BE49-F238E27FC236}">
                <a16:creationId xmlns:a16="http://schemas.microsoft.com/office/drawing/2014/main" id="{489BE95F-C58F-4FA3-8E0D-6CC4948C8EEB}"/>
              </a:ext>
            </a:extLst>
          </p:cNvPr>
          <p:cNvSpPr/>
          <p:nvPr/>
        </p:nvSpPr>
        <p:spPr>
          <a:xfrm>
            <a:off x="246184" y="1390413"/>
            <a:ext cx="8651631" cy="5043724"/>
          </a:xfrm>
          <a:prstGeom prst="rect">
            <a:avLst/>
          </a:prstGeom>
          <a:solidFill>
            <a:schemeClr val="bg2"/>
          </a:solidFill>
          <a:effectLst>
            <a:outerShdw blurRad="40000" dist="23000" dir="5400000" rotWithShape="0">
              <a:srgbClr val="000000">
                <a:alpha val="35000"/>
              </a:srgbClr>
            </a:outerShdw>
            <a:softEdge rad="3175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E135FA6-B7DD-4D12-8702-664BEA26208C}"/>
              </a:ext>
            </a:extLst>
          </p:cNvPr>
          <p:cNvSpPr/>
          <p:nvPr/>
        </p:nvSpPr>
        <p:spPr>
          <a:xfrm>
            <a:off x="152400" y="3200400"/>
            <a:ext cx="8839200" cy="5572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orbel" pitchFamily="34" charset="0"/>
            </a:endParaRPr>
          </a:p>
        </p:txBody>
      </p:sp>
      <p:cxnSp>
        <p:nvCxnSpPr>
          <p:cNvPr id="19" name="Straight Connector 18">
            <a:extLst>
              <a:ext uri="{FF2B5EF4-FFF2-40B4-BE49-F238E27FC236}">
                <a16:creationId xmlns:a16="http://schemas.microsoft.com/office/drawing/2014/main" id="{E837E6C8-69C2-45C2-ACA5-6BD3F39F6AB0}"/>
              </a:ext>
            </a:extLst>
          </p:cNvPr>
          <p:cNvCxnSpPr/>
          <p:nvPr/>
        </p:nvCxnSpPr>
        <p:spPr>
          <a:xfrm flipH="1">
            <a:off x="152400" y="6705600"/>
            <a:ext cx="8229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528EEB-E04E-430A-93A9-C0CAA8966068}"/>
              </a:ext>
            </a:extLst>
          </p:cNvPr>
          <p:cNvCxnSpPr/>
          <p:nvPr/>
        </p:nvCxnSpPr>
        <p:spPr>
          <a:xfrm flipH="1">
            <a:off x="8763000" y="6705600"/>
            <a:ext cx="228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sp>
        <p:nvSpPr>
          <p:cNvPr id="22" name="Right Triangle 21">
            <a:extLst>
              <a:ext uri="{FF2B5EF4-FFF2-40B4-BE49-F238E27FC236}">
                <a16:creationId xmlns:a16="http://schemas.microsoft.com/office/drawing/2014/main" id="{D00DEE7B-3643-44B9-A5F1-B9FBDC1F28D3}"/>
              </a:ext>
            </a:extLst>
          </p:cNvPr>
          <p:cNvSpPr/>
          <p:nvPr/>
        </p:nvSpPr>
        <p:spPr>
          <a:xfrm rot="8100000">
            <a:off x="8504238" y="6638925"/>
            <a:ext cx="152400" cy="152400"/>
          </a:xfrm>
          <a:prstGeom prst="rtTriangle">
            <a:avLst/>
          </a:prstGeom>
          <a:solidFill>
            <a:srgbClr val="007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6" name="Picture 9" descr="C:\Users\vgarnett\Desktop\NeighborWorks_chartered_gray.png">
            <a:extLst>
              <a:ext uri="{FF2B5EF4-FFF2-40B4-BE49-F238E27FC236}">
                <a16:creationId xmlns:a16="http://schemas.microsoft.com/office/drawing/2014/main" id="{A113D858-9F31-4573-99F0-FF2C51BA80F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0025" y="6400800"/>
            <a:ext cx="595313" cy="233363"/>
          </a:xfrm>
          <a:prstGeom prst="rect">
            <a:avLst/>
          </a:prstGeom>
          <a:noFill/>
          <a:ln w="9525">
            <a:noFill/>
            <a:miter lim="800000"/>
            <a:headEnd/>
            <a:tailEnd/>
          </a:ln>
        </p:spPr>
      </p:pic>
    </p:spTree>
    <p:extLst>
      <p:ext uri="{BB962C8B-B14F-4D97-AF65-F5344CB8AC3E}">
        <p14:creationId xmlns:p14="http://schemas.microsoft.com/office/powerpoint/2010/main" val="4256262326"/>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hf hdr="0" ftr="0" dt="0"/>
  <p:txStyles>
    <p:titleStyle>
      <a:lvl1pPr algn="l" defTabSz="457200" rtl="0" eaLnBrk="1" fontAlgn="base" hangingPunct="1">
        <a:lnSpc>
          <a:spcPts val="2800"/>
        </a:lnSpc>
        <a:spcBef>
          <a:spcPct val="0"/>
        </a:spcBef>
        <a:spcAft>
          <a:spcPct val="0"/>
        </a:spcAft>
        <a:defRPr sz="2600" kern="1200" spc="100">
          <a:solidFill>
            <a:srgbClr val="FFFFFF"/>
          </a:solidFill>
          <a:latin typeface="+mj-lt"/>
          <a:ea typeface="MS PGothic" panose="020B0600070205080204" pitchFamily="34" charset="-128"/>
          <a:cs typeface="ＭＳ Ｐゴシック" charset="-128"/>
        </a:defRPr>
      </a:lvl1pPr>
      <a:lvl2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2pPr>
      <a:lvl3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3pPr>
      <a:lvl4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4pPr>
      <a:lvl5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5pPr>
      <a:lvl6pPr marL="4572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6pPr>
      <a:lvl7pPr marL="9144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7pPr>
      <a:lvl8pPr marL="13716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8pPr>
      <a:lvl9pPr marL="18288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9pPr>
    </p:titleStyle>
    <p:bodyStyle>
      <a:lvl1pPr marL="273050" indent="-228600" algn="l" defTabSz="457200" rtl="0" eaLnBrk="1" fontAlgn="base" hangingPunct="1">
        <a:spcBef>
          <a:spcPts val="600"/>
        </a:spcBef>
        <a:spcAft>
          <a:spcPts val="600"/>
        </a:spcAft>
        <a:buFont typeface="Arial" panose="020B0604020202020204" pitchFamily="34" charset="0"/>
        <a:buChar char="•"/>
        <a:defRPr sz="2400" kern="1200">
          <a:solidFill>
            <a:srgbClr val="333333"/>
          </a:solidFill>
          <a:latin typeface="+mn-lt"/>
          <a:ea typeface="MS PGothic" panose="020B0600070205080204" pitchFamily="34" charset="-128"/>
          <a:cs typeface="ＭＳ Ｐゴシック" charset="-128"/>
        </a:defRPr>
      </a:lvl1pPr>
      <a:lvl2pPr marL="4572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2pPr>
      <a:lvl3pPr marL="730250" indent="-228600" algn="l" defTabSz="457200" rtl="0" eaLnBrk="1" fontAlgn="base" hangingPunct="1">
        <a:spcBef>
          <a:spcPts val="600"/>
        </a:spcBef>
        <a:spcAft>
          <a:spcPts val="600"/>
        </a:spcAft>
        <a:buFont typeface="Arial" panose="020B0604020202020204" pitchFamily="34" charset="0"/>
        <a:buChar char="•"/>
        <a:defRPr sz="2400" kern="1200">
          <a:solidFill>
            <a:srgbClr val="333333"/>
          </a:solidFill>
          <a:latin typeface="+mn-lt"/>
          <a:ea typeface="MS PGothic" panose="020B0600070205080204" pitchFamily="34" charset="-128"/>
          <a:cs typeface="+mn-cs"/>
        </a:defRPr>
      </a:lvl3pPr>
      <a:lvl4pPr marL="16002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4pPr>
      <a:lvl5pPr marL="20574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9000"/>
            <a:lum/>
          </a:blip>
          <a:srcRect/>
          <a:stretch>
            <a:fillRect t="-2000" b="-2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91DF8-114A-40DD-9914-5ECE3A5DCB15}"/>
              </a:ext>
            </a:extLst>
          </p:cNvPr>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16" name="Rectangle 15">
            <a:extLst>
              <a:ext uri="{FF2B5EF4-FFF2-40B4-BE49-F238E27FC236}">
                <a16:creationId xmlns:a16="http://schemas.microsoft.com/office/drawing/2014/main" id="{C0B030BF-F7B3-45FE-9956-83597EF19360}"/>
              </a:ext>
            </a:extLst>
          </p:cNvPr>
          <p:cNvSpPr/>
          <p:nvPr/>
        </p:nvSpPr>
        <p:spPr>
          <a:xfrm>
            <a:off x="0" y="6610350"/>
            <a:ext cx="9144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14" name="Title Placeholder 13">
            <a:extLst>
              <a:ext uri="{FF2B5EF4-FFF2-40B4-BE49-F238E27FC236}">
                <a16:creationId xmlns:a16="http://schemas.microsoft.com/office/drawing/2014/main" id="{4620872F-C228-4B16-9ECD-E7ED67033E59}"/>
              </a:ext>
            </a:extLst>
          </p:cNvPr>
          <p:cNvSpPr>
            <a:spLocks noGrp="1"/>
          </p:cNvSpPr>
          <p:nvPr>
            <p:ph type="title"/>
          </p:nvPr>
        </p:nvSpPr>
        <p:spPr>
          <a:xfrm>
            <a:off x="444500" y="0"/>
            <a:ext cx="5397500" cy="9017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9" name="Text Placeholder 14">
            <a:extLst>
              <a:ext uri="{FF2B5EF4-FFF2-40B4-BE49-F238E27FC236}">
                <a16:creationId xmlns:a16="http://schemas.microsoft.com/office/drawing/2014/main" id="{ACFED8BB-D750-4247-8B4B-B95A95AE60DE}"/>
              </a:ext>
            </a:extLst>
          </p:cNvPr>
          <p:cNvSpPr>
            <a:spLocks noGrp="1"/>
          </p:cNvSpPr>
          <p:nvPr>
            <p:ph type="body" idx="1"/>
          </p:nvPr>
        </p:nvSpPr>
        <p:spPr bwMode="auto">
          <a:xfrm>
            <a:off x="417146" y="1434859"/>
            <a:ext cx="8229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7" name="Text Placeholder 9">
            <a:extLst>
              <a:ext uri="{FF2B5EF4-FFF2-40B4-BE49-F238E27FC236}">
                <a16:creationId xmlns:a16="http://schemas.microsoft.com/office/drawing/2014/main" id="{7B84982D-9B70-4F55-8781-7FE05AC5AD34}"/>
              </a:ext>
            </a:extLst>
          </p:cNvPr>
          <p:cNvSpPr txBox="1">
            <a:spLocks/>
          </p:cNvSpPr>
          <p:nvPr/>
        </p:nvSpPr>
        <p:spPr>
          <a:xfrm>
            <a:off x="0" y="6616577"/>
            <a:ext cx="8448560" cy="251171"/>
          </a:xfrm>
          <a:prstGeom prst="rect">
            <a:avLst/>
          </a:prstGeom>
        </p:spPr>
        <p:txBody>
          <a:bodyPr>
            <a:norm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20000"/>
              </a:spcBef>
              <a:buFont typeface="Arial" panose="020B0604020202020204" pitchFamily="34" charset="0"/>
              <a:buNone/>
            </a:pPr>
            <a:r>
              <a:rPr lang="en-US" altLang="en-US" sz="1000" dirty="0">
                <a:solidFill>
                  <a:schemeClr val="accent1"/>
                </a:solidFill>
                <a:latin typeface="Circular Std Black" panose="020B0A04020101010102" pitchFamily="34" charset="0"/>
                <a:cs typeface="Circular Std Black" panose="020B0A04020101010102" pitchFamily="34" charset="0"/>
              </a:rPr>
              <a:t>@</a:t>
            </a:r>
            <a:r>
              <a:rPr lang="en-US" altLang="en-US" sz="1000" dirty="0" err="1">
                <a:solidFill>
                  <a:schemeClr val="accent1"/>
                </a:solidFill>
                <a:latin typeface="Circular Std Black" panose="020B0A04020101010102" pitchFamily="34" charset="0"/>
                <a:cs typeface="Circular Std Black" panose="020B0A04020101010102" pitchFamily="34" charset="0"/>
              </a:rPr>
              <a:t>TeamGJA</a:t>
            </a:r>
            <a:r>
              <a:rPr lang="en-US" altLang="en-US" sz="1000" dirty="0">
                <a:solidFill>
                  <a:schemeClr val="accent1"/>
                </a:solidFill>
                <a:latin typeface="Circular Std Black" panose="020B0A04020101010102" pitchFamily="34" charset="0"/>
                <a:cs typeface="Circular Std Black" panose="020B0A04020101010102" pitchFamily="34" charset="0"/>
              </a:rPr>
              <a:t> </a:t>
            </a:r>
            <a:r>
              <a:rPr lang="en-US" altLang="en-US" sz="1000" dirty="0">
                <a:solidFill>
                  <a:schemeClr val="bg1"/>
                </a:solidFill>
                <a:cs typeface="Arial" panose="020B0604020202020204" pitchFamily="34" charset="0"/>
              </a:rPr>
              <a:t>| </a:t>
            </a:r>
            <a:r>
              <a:rPr lang="en-US" altLang="en-US" sz="1000" dirty="0">
                <a:solidFill>
                  <a:schemeClr val="bg1"/>
                </a:solidFill>
                <a:latin typeface="Circular Std Black" panose="020B0A04020101010102" pitchFamily="34" charset="0"/>
                <a:cs typeface="Circular Std Black" panose="020B0A04020101010102" pitchFamily="34" charset="0"/>
              </a:rPr>
              <a:t>GREEN JOBS ACADEMY </a:t>
            </a:r>
            <a:r>
              <a:rPr lang="en-US" altLang="en-US" sz="1000" b="0" dirty="0">
                <a:solidFill>
                  <a:schemeClr val="bg1"/>
                </a:solidFill>
                <a:latin typeface="Circular Std Black" panose="020B0A04020101010102" pitchFamily="34" charset="0"/>
                <a:cs typeface="Circular Std Black" panose="020B0A04020101010102" pitchFamily="34" charset="0"/>
              </a:rPr>
              <a:t>WEATHERIZATION</a:t>
            </a:r>
            <a:r>
              <a:rPr lang="en-US" altLang="en-US" sz="1000" dirty="0">
                <a:solidFill>
                  <a:schemeClr val="bg1"/>
                </a:solidFill>
                <a:latin typeface="Circular Std Black" panose="020B0A04020101010102" pitchFamily="34" charset="0"/>
                <a:cs typeface="Circular Std Black" panose="020B0A04020101010102" pitchFamily="34" charset="0"/>
              </a:rPr>
              <a:t> ASSISTANCE PROGRAM  CURRICULUM 2023-2024</a:t>
            </a:r>
          </a:p>
        </p:txBody>
      </p:sp>
      <p:grpSp>
        <p:nvGrpSpPr>
          <p:cNvPr id="1031" name="Group 20">
            <a:extLst>
              <a:ext uri="{FF2B5EF4-FFF2-40B4-BE49-F238E27FC236}">
                <a16:creationId xmlns:a16="http://schemas.microsoft.com/office/drawing/2014/main" id="{9A568A6A-E038-4017-816F-D3E38D7050D7}"/>
              </a:ext>
            </a:extLst>
          </p:cNvPr>
          <p:cNvGrpSpPr>
            <a:grpSpLocks/>
          </p:cNvGrpSpPr>
          <p:nvPr/>
        </p:nvGrpSpPr>
        <p:grpSpPr bwMode="auto">
          <a:xfrm flipH="1" flipV="1">
            <a:off x="0" y="920750"/>
            <a:ext cx="9144000" cy="182563"/>
            <a:chOff x="0" y="704088"/>
            <a:chExt cx="9144000" cy="182880"/>
          </a:xfrm>
        </p:grpSpPr>
        <p:sp>
          <p:nvSpPr>
            <p:cNvPr id="23" name="Rectangle 22">
              <a:extLst>
                <a:ext uri="{FF2B5EF4-FFF2-40B4-BE49-F238E27FC236}">
                  <a16:creationId xmlns:a16="http://schemas.microsoft.com/office/drawing/2014/main" id="{DC36007C-47B1-4D55-9491-8BD473561D70}"/>
                </a:ext>
              </a:extLst>
            </p:cNvPr>
            <p:cNvSpPr/>
            <p:nvPr/>
          </p:nvSpPr>
          <p:spPr>
            <a:xfrm>
              <a:off x="4572000" y="704088"/>
              <a:ext cx="4572000" cy="1828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4" name="Rectangle 23">
              <a:extLst>
                <a:ext uri="{FF2B5EF4-FFF2-40B4-BE49-F238E27FC236}">
                  <a16:creationId xmlns:a16="http://schemas.microsoft.com/office/drawing/2014/main" id="{92186A96-8FC3-422A-A463-9FEB300DA044}"/>
                </a:ext>
              </a:extLst>
            </p:cNvPr>
            <p:cNvSpPr/>
            <p:nvPr/>
          </p:nvSpPr>
          <p:spPr>
            <a:xfrm>
              <a:off x="3309937" y="704088"/>
              <a:ext cx="1262063" cy="1828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25" name="Rectangle 24">
              <a:extLst>
                <a:ext uri="{FF2B5EF4-FFF2-40B4-BE49-F238E27FC236}">
                  <a16:creationId xmlns:a16="http://schemas.microsoft.com/office/drawing/2014/main" id="{A6D0091D-5F4D-4944-9E63-9B797D288A35}"/>
                </a:ext>
              </a:extLst>
            </p:cNvPr>
            <p:cNvSpPr/>
            <p:nvPr/>
          </p:nvSpPr>
          <p:spPr>
            <a:xfrm>
              <a:off x="0" y="704088"/>
              <a:ext cx="3309937" cy="1828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grpSp>
      <p:sp>
        <p:nvSpPr>
          <p:cNvPr id="1032" name="Text Placeholder 9">
            <a:extLst>
              <a:ext uri="{FF2B5EF4-FFF2-40B4-BE49-F238E27FC236}">
                <a16:creationId xmlns:a16="http://schemas.microsoft.com/office/drawing/2014/main" id="{83E5472C-3D6B-480D-8918-C2A5ACECF8E7}"/>
              </a:ext>
            </a:extLst>
          </p:cNvPr>
          <p:cNvSpPr txBox="1">
            <a:spLocks/>
          </p:cNvSpPr>
          <p:nvPr/>
        </p:nvSpPr>
        <p:spPr bwMode="auto">
          <a:xfrm>
            <a:off x="5346700" y="6619414"/>
            <a:ext cx="3667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lnSpc>
                <a:spcPct val="90000"/>
              </a:lnSpc>
              <a:spcBef>
                <a:spcPct val="20000"/>
              </a:spcBef>
              <a:buFont typeface="Arial" charset="0"/>
              <a:buNone/>
              <a:defRPr/>
            </a:pPr>
            <a:r>
              <a:rPr lang="en-US" sz="1000" dirty="0">
                <a:solidFill>
                  <a:schemeClr val="accent1"/>
                </a:solidFill>
                <a:latin typeface="Circular Std Black" panose="020B0A04020101010102" pitchFamily="34" charset="0"/>
                <a:cs typeface="Circular Std Black" panose="020B0A04020101010102" pitchFamily="34" charset="0"/>
              </a:rPr>
              <a:t>GreenJobsAcademy.org</a:t>
            </a:r>
          </a:p>
        </p:txBody>
      </p:sp>
      <p:pic>
        <p:nvPicPr>
          <p:cNvPr id="1033" name="Picture 18" descr="doe_logo_ppt.png">
            <a:extLst>
              <a:ext uri="{FF2B5EF4-FFF2-40B4-BE49-F238E27FC236}">
                <a16:creationId xmlns:a16="http://schemas.microsoft.com/office/drawing/2014/main" id="{122471EF-D895-4784-A265-A335A5C0E5E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0262" y="177863"/>
            <a:ext cx="1898723" cy="28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FFD0F9-9BE0-4E99-95E8-151192727184}"/>
              </a:ext>
            </a:extLst>
          </p:cNvPr>
          <p:cNvPicPr>
            <a:picLocks noChangeAspect="1"/>
          </p:cNvPicPr>
          <p:nvPr/>
        </p:nvPicPr>
        <p:blipFill>
          <a:blip r:embed="rId15"/>
          <a:stretch>
            <a:fillRect/>
          </a:stretch>
        </p:blipFill>
        <p:spPr>
          <a:xfrm>
            <a:off x="5842000" y="-17812"/>
            <a:ext cx="1173018" cy="115169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236449C-7E0C-40CC-AA0D-34FC2C6829EA}"/>
              </a:ext>
            </a:extLst>
          </p:cNvPr>
          <p:cNvPicPr>
            <a:picLocks noChangeAspect="1"/>
          </p:cNvPicPr>
          <p:nvPr/>
        </p:nvPicPr>
        <p:blipFill rotWithShape="1">
          <a:blip r:embed="rId16"/>
          <a:srcRect t="1" r="-6746" b="33284"/>
          <a:stretch/>
        </p:blipFill>
        <p:spPr>
          <a:xfrm>
            <a:off x="7899788" y="528119"/>
            <a:ext cx="1252149" cy="370408"/>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0729E12B-802F-4472-AC9D-C5A7F47D5D01}"/>
              </a:ext>
            </a:extLst>
          </p:cNvPr>
          <p:cNvSpPr>
            <a:spLocks noGrp="1"/>
          </p:cNvSpPr>
          <p:nvPr>
            <p:ph type="sldNum" sz="quarter" idx="4"/>
          </p:nvPr>
        </p:nvSpPr>
        <p:spPr>
          <a:xfrm>
            <a:off x="5157884" y="6568593"/>
            <a:ext cx="2057400" cy="365125"/>
          </a:xfrm>
          <a:prstGeom prst="rect">
            <a:avLst/>
          </a:prstGeom>
        </p:spPr>
        <p:txBody>
          <a:bodyPr vert="horz" lIns="91440" tIns="45720" rIns="91440" bIns="45720" rtlCol="0" anchor="ctr"/>
          <a:lstStyle>
            <a:lvl1pPr algn="r">
              <a:defRPr sz="1200">
                <a:solidFill>
                  <a:schemeClr val="bg2"/>
                </a:solidFill>
              </a:defRPr>
            </a:lvl1pPr>
          </a:lstStyle>
          <a:p>
            <a:fld id="{5EEE99D9-9A5B-4F35-867B-A06A38781DE1}" type="slidenum">
              <a:rPr lang="en-US" smtClean="0"/>
              <a:pPr/>
              <a:t>‹#›</a:t>
            </a:fld>
            <a:endParaRPr lang="en-US" dirty="0"/>
          </a:p>
        </p:txBody>
      </p:sp>
      <p:sp>
        <p:nvSpPr>
          <p:cNvPr id="7" name="Rectangle 6">
            <a:extLst>
              <a:ext uri="{FF2B5EF4-FFF2-40B4-BE49-F238E27FC236}">
                <a16:creationId xmlns:a16="http://schemas.microsoft.com/office/drawing/2014/main" id="{489BE95F-C58F-4FA3-8E0D-6CC4948C8EEB}"/>
              </a:ext>
            </a:extLst>
          </p:cNvPr>
          <p:cNvSpPr/>
          <p:nvPr userDrawn="1"/>
        </p:nvSpPr>
        <p:spPr>
          <a:xfrm>
            <a:off x="225669" y="1384300"/>
            <a:ext cx="8651631" cy="5043724"/>
          </a:xfrm>
          <a:prstGeom prst="rect">
            <a:avLst/>
          </a:prstGeom>
          <a:solidFill>
            <a:schemeClr val="bg2"/>
          </a:solidFill>
          <a:effectLst>
            <a:outerShdw blurRad="40000" dist="23000" dir="5400000" rotWithShape="0">
              <a:srgbClr val="000000">
                <a:alpha val="35000"/>
              </a:srgbClr>
            </a:outerShdw>
            <a:softEdge rad="3175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5082158F-85B4-44F1-8BBC-C151676D22B8}"/>
              </a:ext>
            </a:extLst>
          </p:cNvPr>
          <p:cNvCxnSpPr/>
          <p:nvPr/>
        </p:nvCxnSpPr>
        <p:spPr>
          <a:xfrm flipH="1">
            <a:off x="152400" y="6705600"/>
            <a:ext cx="8229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6D6A19-830C-4EC1-AD22-547309514A96}"/>
              </a:ext>
            </a:extLst>
          </p:cNvPr>
          <p:cNvCxnSpPr/>
          <p:nvPr/>
        </p:nvCxnSpPr>
        <p:spPr>
          <a:xfrm flipH="1">
            <a:off x="8763000" y="6705600"/>
            <a:ext cx="228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sp>
        <p:nvSpPr>
          <p:cNvPr id="22" name="Right Triangle 21">
            <a:extLst>
              <a:ext uri="{FF2B5EF4-FFF2-40B4-BE49-F238E27FC236}">
                <a16:creationId xmlns:a16="http://schemas.microsoft.com/office/drawing/2014/main" id="{7928A143-9CE9-42B3-912A-6917070FC59D}"/>
              </a:ext>
            </a:extLst>
          </p:cNvPr>
          <p:cNvSpPr/>
          <p:nvPr/>
        </p:nvSpPr>
        <p:spPr>
          <a:xfrm rot="8100000">
            <a:off x="8504238" y="6638925"/>
            <a:ext cx="152400" cy="152400"/>
          </a:xfrm>
          <a:prstGeom prst="rtTriangle">
            <a:avLst/>
          </a:prstGeom>
          <a:solidFill>
            <a:srgbClr val="007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6" name="Picture 9" descr="C:\Users\vgarnett\Desktop\NeighborWorks_chartered_gray.png">
            <a:extLst>
              <a:ext uri="{FF2B5EF4-FFF2-40B4-BE49-F238E27FC236}">
                <a16:creationId xmlns:a16="http://schemas.microsoft.com/office/drawing/2014/main" id="{9DF1CBB3-9934-4A13-B766-48DC7964977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0025" y="6400800"/>
            <a:ext cx="595313" cy="233363"/>
          </a:xfrm>
          <a:prstGeom prst="rect">
            <a:avLst/>
          </a:prstGeom>
          <a:noFill/>
          <a:ln w="9525">
            <a:noFill/>
            <a:miter lim="800000"/>
            <a:headEnd/>
            <a:tailEnd/>
          </a:ln>
        </p:spPr>
      </p:pic>
    </p:spTree>
    <p:extLst>
      <p:ext uri="{BB962C8B-B14F-4D97-AF65-F5344CB8AC3E}">
        <p14:creationId xmlns:p14="http://schemas.microsoft.com/office/powerpoint/2010/main" val="2956491846"/>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hf hdr="0" ftr="0" dt="0"/>
  <p:txStyles>
    <p:titleStyle>
      <a:lvl1pPr algn="l" defTabSz="457200" rtl="0" eaLnBrk="1" fontAlgn="base" hangingPunct="1">
        <a:lnSpc>
          <a:spcPts val="2800"/>
        </a:lnSpc>
        <a:spcBef>
          <a:spcPct val="0"/>
        </a:spcBef>
        <a:spcAft>
          <a:spcPct val="0"/>
        </a:spcAft>
        <a:defRPr sz="2600" kern="1200" spc="100">
          <a:solidFill>
            <a:srgbClr val="FFFFFF"/>
          </a:solidFill>
          <a:latin typeface="+mj-lt"/>
          <a:ea typeface="MS PGothic" panose="020B0600070205080204" pitchFamily="34" charset="-128"/>
          <a:cs typeface="ＭＳ Ｐゴシック" charset="-128"/>
        </a:defRPr>
      </a:lvl1pPr>
      <a:lvl2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2pPr>
      <a:lvl3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3pPr>
      <a:lvl4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4pPr>
      <a:lvl5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5pPr>
      <a:lvl6pPr marL="4572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6pPr>
      <a:lvl7pPr marL="9144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7pPr>
      <a:lvl8pPr marL="13716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8pPr>
      <a:lvl9pPr marL="18288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9pPr>
    </p:titleStyle>
    <p:bodyStyle>
      <a:lvl1pPr marL="273050" indent="-228600" algn="l" defTabSz="457200" rtl="0" eaLnBrk="1" fontAlgn="base" hangingPunct="1">
        <a:spcBef>
          <a:spcPts val="600"/>
        </a:spcBef>
        <a:spcAft>
          <a:spcPts val="600"/>
        </a:spcAft>
        <a:buFont typeface="Arial" panose="020B0604020202020204" pitchFamily="34" charset="0"/>
        <a:buChar char="•"/>
        <a:defRPr sz="2400" kern="1200">
          <a:solidFill>
            <a:srgbClr val="333333"/>
          </a:solidFill>
          <a:latin typeface="+mn-lt"/>
          <a:ea typeface="MS PGothic" panose="020B0600070205080204" pitchFamily="34" charset="-128"/>
          <a:cs typeface="ＭＳ Ｐゴシック" charset="-128"/>
        </a:defRPr>
      </a:lvl1pPr>
      <a:lvl2pPr marL="4572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2pPr>
      <a:lvl3pPr marL="730250" indent="-228600" algn="l" defTabSz="457200" rtl="0" eaLnBrk="1" fontAlgn="base" hangingPunct="1">
        <a:spcBef>
          <a:spcPts val="600"/>
        </a:spcBef>
        <a:spcAft>
          <a:spcPts val="600"/>
        </a:spcAft>
        <a:buFont typeface="Arial" panose="020B0604020202020204" pitchFamily="34" charset="0"/>
        <a:buChar char="•"/>
        <a:defRPr sz="2400" kern="1200">
          <a:solidFill>
            <a:srgbClr val="333333"/>
          </a:solidFill>
          <a:latin typeface="+mn-lt"/>
          <a:ea typeface="MS PGothic" panose="020B0600070205080204" pitchFamily="34" charset="-128"/>
          <a:cs typeface="+mn-cs"/>
        </a:defRPr>
      </a:lvl3pPr>
      <a:lvl4pPr marL="16002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4pPr>
      <a:lvl5pPr marL="20574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91DF8-114A-40DD-9914-5ECE3A5DCB15}"/>
              </a:ext>
            </a:extLst>
          </p:cNvPr>
          <p:cNvSpPr/>
          <p:nvPr/>
        </p:nvSpPr>
        <p:spPr>
          <a:xfrm>
            <a:off x="7010400" y="0"/>
            <a:ext cx="2133600" cy="927100"/>
          </a:xfrm>
          <a:prstGeom prst="rect">
            <a:avLst/>
          </a:prstGeom>
          <a:solidFill>
            <a:schemeClr val="tx2"/>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solidFill>
                <a:srgbClr val="FFFFFF"/>
              </a:solidFill>
              <a:ea typeface="ＭＳ Ｐゴシック" charset="-128"/>
            </a:endParaRPr>
          </a:p>
        </p:txBody>
      </p:sp>
      <p:sp>
        <p:nvSpPr>
          <p:cNvPr id="14" name="Title Placeholder 13">
            <a:extLst>
              <a:ext uri="{FF2B5EF4-FFF2-40B4-BE49-F238E27FC236}">
                <a16:creationId xmlns:a16="http://schemas.microsoft.com/office/drawing/2014/main" id="{4620872F-C228-4B16-9ECD-E7ED67033E59}"/>
              </a:ext>
            </a:extLst>
          </p:cNvPr>
          <p:cNvSpPr>
            <a:spLocks noGrp="1"/>
          </p:cNvSpPr>
          <p:nvPr>
            <p:ph type="title"/>
          </p:nvPr>
        </p:nvSpPr>
        <p:spPr>
          <a:xfrm>
            <a:off x="417146" y="170103"/>
            <a:ext cx="5397500" cy="9017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9" name="Text Placeholder 14">
            <a:extLst>
              <a:ext uri="{FF2B5EF4-FFF2-40B4-BE49-F238E27FC236}">
                <a16:creationId xmlns:a16="http://schemas.microsoft.com/office/drawing/2014/main" id="{ACFED8BB-D750-4247-8B4B-B95A95AE60DE}"/>
              </a:ext>
            </a:extLst>
          </p:cNvPr>
          <p:cNvSpPr>
            <a:spLocks noGrp="1"/>
          </p:cNvSpPr>
          <p:nvPr>
            <p:ph type="body" idx="1"/>
          </p:nvPr>
        </p:nvSpPr>
        <p:spPr bwMode="auto">
          <a:xfrm>
            <a:off x="417146" y="1434859"/>
            <a:ext cx="8229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33" name="Picture 18" descr="doe_logo_ppt.png">
            <a:extLst>
              <a:ext uri="{FF2B5EF4-FFF2-40B4-BE49-F238E27FC236}">
                <a16:creationId xmlns:a16="http://schemas.microsoft.com/office/drawing/2014/main" id="{122471EF-D895-4784-A265-A335A5C0E5E5}"/>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80262" y="177863"/>
            <a:ext cx="1898723" cy="28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FFD0F9-9BE0-4E99-95E8-151192727184}"/>
              </a:ext>
            </a:extLst>
          </p:cNvPr>
          <p:cNvPicPr>
            <a:picLocks noChangeAspect="1"/>
          </p:cNvPicPr>
          <p:nvPr/>
        </p:nvPicPr>
        <p:blipFill>
          <a:blip r:embed="rId21"/>
          <a:stretch>
            <a:fillRect/>
          </a:stretch>
        </p:blipFill>
        <p:spPr>
          <a:xfrm>
            <a:off x="7180262" y="431851"/>
            <a:ext cx="609766" cy="471182"/>
          </a:xfrm>
          <a:prstGeom prst="rect">
            <a:avLst/>
          </a:prstGeom>
          <a:ln>
            <a:noFill/>
          </a:ln>
          <a:effectLst>
            <a:softEdge rad="112500"/>
          </a:effectLst>
        </p:spPr>
      </p:pic>
      <p:pic>
        <p:nvPicPr>
          <p:cNvPr id="4" name="Picture 3">
            <a:extLst>
              <a:ext uri="{FF2B5EF4-FFF2-40B4-BE49-F238E27FC236}">
                <a16:creationId xmlns:a16="http://schemas.microsoft.com/office/drawing/2014/main" id="{D236449C-7E0C-40CC-AA0D-34FC2C6829EA}"/>
              </a:ext>
            </a:extLst>
          </p:cNvPr>
          <p:cNvPicPr>
            <a:picLocks noChangeAspect="1"/>
          </p:cNvPicPr>
          <p:nvPr/>
        </p:nvPicPr>
        <p:blipFill rotWithShape="1">
          <a:blip r:embed="rId22"/>
          <a:srcRect t="1" r="-6746" b="33284"/>
          <a:stretch/>
        </p:blipFill>
        <p:spPr>
          <a:xfrm>
            <a:off x="7899788" y="528119"/>
            <a:ext cx="1252149" cy="370408"/>
          </a:xfrm>
          <a:prstGeom prst="rect">
            <a:avLst/>
          </a:prstGeom>
          <a:ln>
            <a:noFill/>
          </a:ln>
          <a:effectLst>
            <a:softEdge rad="112500"/>
          </a:effectLst>
        </p:spPr>
      </p:pic>
    </p:spTree>
    <p:extLst>
      <p:ext uri="{BB962C8B-B14F-4D97-AF65-F5344CB8AC3E}">
        <p14:creationId xmlns:p14="http://schemas.microsoft.com/office/powerpoint/2010/main" val="113620749"/>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382" r:id="rId18"/>
  </p:sldLayoutIdLst>
  <p:hf hdr="0" ftr="0" dt="0"/>
  <p:txStyles>
    <p:titleStyle>
      <a:lvl1pPr algn="l" defTabSz="457200" rtl="0" eaLnBrk="1" fontAlgn="base" hangingPunct="1">
        <a:lnSpc>
          <a:spcPts val="2800"/>
        </a:lnSpc>
        <a:spcBef>
          <a:spcPct val="0"/>
        </a:spcBef>
        <a:spcAft>
          <a:spcPct val="0"/>
        </a:spcAft>
        <a:defRPr sz="2600" kern="1200" spc="100">
          <a:solidFill>
            <a:srgbClr val="0070C0"/>
          </a:solidFill>
          <a:latin typeface="+mj-lt"/>
          <a:ea typeface="MS PGothic" panose="020B0600070205080204" pitchFamily="34" charset="-128"/>
          <a:cs typeface="ＭＳ Ｐゴシック" charset="-128"/>
        </a:defRPr>
      </a:lvl1pPr>
      <a:lvl2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2pPr>
      <a:lvl3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3pPr>
      <a:lvl4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4pPr>
      <a:lvl5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5pPr>
      <a:lvl6pPr marL="4572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6pPr>
      <a:lvl7pPr marL="9144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7pPr>
      <a:lvl8pPr marL="13716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8pPr>
      <a:lvl9pPr marL="18288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9pPr>
    </p:titleStyle>
    <p:bodyStyle>
      <a:lvl1pPr marL="273050" indent="-228600" algn="l" defTabSz="457200" rtl="0" eaLnBrk="1" fontAlgn="base" hangingPunct="1">
        <a:spcBef>
          <a:spcPts val="600"/>
        </a:spcBef>
        <a:spcAft>
          <a:spcPts val="600"/>
        </a:spcAft>
        <a:buFont typeface="Arial" panose="020B0604020202020204" pitchFamily="34" charset="0"/>
        <a:buChar char="•"/>
        <a:defRPr sz="2400" kern="1200">
          <a:solidFill>
            <a:srgbClr val="0070C0"/>
          </a:solidFill>
          <a:latin typeface="+mn-lt"/>
          <a:ea typeface="MS PGothic" panose="020B0600070205080204" pitchFamily="34" charset="-128"/>
          <a:cs typeface="ＭＳ Ｐゴシック" charset="-128"/>
        </a:defRPr>
      </a:lvl1pPr>
      <a:lvl2pPr marL="457200" indent="-228600" algn="l" defTabSz="457200" rtl="0" eaLnBrk="1" fontAlgn="base" hangingPunct="1">
        <a:spcBef>
          <a:spcPts val="600"/>
        </a:spcBef>
        <a:spcAft>
          <a:spcPts val="600"/>
        </a:spcAft>
        <a:buFont typeface="Arial" panose="020B0604020202020204" pitchFamily="34" charset="0"/>
        <a:buChar char="–"/>
        <a:defRPr sz="2000" kern="1200">
          <a:solidFill>
            <a:srgbClr val="0070C0"/>
          </a:solidFill>
          <a:latin typeface="+mn-lt"/>
          <a:ea typeface="MS PGothic" panose="020B0600070205080204" pitchFamily="34" charset="-128"/>
          <a:cs typeface="+mn-cs"/>
        </a:defRPr>
      </a:lvl2pPr>
      <a:lvl3pPr marL="730250" indent="-228600" algn="l" defTabSz="457200" rtl="0" eaLnBrk="1" fontAlgn="base" hangingPunct="1">
        <a:spcBef>
          <a:spcPts val="600"/>
        </a:spcBef>
        <a:spcAft>
          <a:spcPts val="600"/>
        </a:spcAft>
        <a:buFont typeface="Arial" panose="020B0604020202020204" pitchFamily="34" charset="0"/>
        <a:buChar char="•"/>
        <a:defRPr sz="2400" kern="1200">
          <a:solidFill>
            <a:srgbClr val="0070C0"/>
          </a:solidFill>
          <a:latin typeface="+mn-lt"/>
          <a:ea typeface="MS PGothic" panose="020B0600070205080204" pitchFamily="34" charset="-128"/>
          <a:cs typeface="+mn-cs"/>
        </a:defRPr>
      </a:lvl3pPr>
      <a:lvl4pPr marL="1600200" indent="-228600" algn="l" defTabSz="457200" rtl="0" eaLnBrk="1" fontAlgn="base" hangingPunct="1">
        <a:spcBef>
          <a:spcPts val="600"/>
        </a:spcBef>
        <a:spcAft>
          <a:spcPts val="600"/>
        </a:spcAft>
        <a:buFont typeface="Arial" panose="020B0604020202020204" pitchFamily="34" charset="0"/>
        <a:buChar char="–"/>
        <a:defRPr sz="2000" kern="1200">
          <a:solidFill>
            <a:srgbClr val="0070C0"/>
          </a:solidFill>
          <a:latin typeface="+mn-lt"/>
          <a:ea typeface="MS PGothic" panose="020B0600070205080204" pitchFamily="34" charset="-128"/>
          <a:cs typeface="+mn-cs"/>
        </a:defRPr>
      </a:lvl4pPr>
      <a:lvl5pPr marL="2057400" indent="-228600" algn="l" defTabSz="457200" rtl="0" eaLnBrk="1" fontAlgn="base" hangingPunct="1">
        <a:spcBef>
          <a:spcPts val="600"/>
        </a:spcBef>
        <a:spcAft>
          <a:spcPts val="600"/>
        </a:spcAft>
        <a:buFont typeface="Arial" panose="020B0604020202020204" pitchFamily="34" charset="0"/>
        <a:buChar char="»"/>
        <a:defRPr sz="2000" kern="1200">
          <a:solidFill>
            <a:srgbClr val="0070C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890069A6-32DD-4615-8E71-A866B17D4264}"/>
              </a:ext>
            </a:extLst>
          </p:cNvPr>
          <p:cNvSpPr>
            <a:spLocks noGrp="1" noChangeArrowheads="1"/>
          </p:cNvSpPr>
          <p:nvPr>
            <p:ph type="title"/>
          </p:nvPr>
        </p:nvSpPr>
        <p:spPr bwMode="auto">
          <a:xfrm>
            <a:off x="457200" y="0"/>
            <a:ext cx="6324600" cy="838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3316" name="Rectangle 3">
            <a:extLst>
              <a:ext uri="{FF2B5EF4-FFF2-40B4-BE49-F238E27FC236}">
                <a16:creationId xmlns:a16="http://schemas.microsoft.com/office/drawing/2014/main" id="{A2EDA95E-CD00-4AFF-B8D1-C7D831A38BB0}"/>
              </a:ext>
            </a:extLst>
          </p:cNvPr>
          <p:cNvSpPr>
            <a:spLocks noGrp="1" noChangeArrowheads="1"/>
          </p:cNvSpPr>
          <p:nvPr>
            <p:ph type="body" idx="1"/>
          </p:nvPr>
        </p:nvSpPr>
        <p:spPr bwMode="auto">
          <a:xfrm>
            <a:off x="457200" y="1600200"/>
            <a:ext cx="82296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4C6E3737-2BF4-44FA-B9D3-A67FBFA657EA}"/>
              </a:ext>
            </a:extLst>
          </p:cNvPr>
          <p:cNvSpPr>
            <a:spLocks noGrp="1" noChangeArrowheads="1"/>
          </p:cNvSpPr>
          <p:nvPr>
            <p:ph type="sldNum" sz="quarter" idx="4"/>
          </p:nvPr>
        </p:nvSpPr>
        <p:spPr bwMode="auto">
          <a:xfrm>
            <a:off x="8305800" y="6565900"/>
            <a:ext cx="53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0">
                <a:solidFill>
                  <a:srgbClr val="FFFFFF"/>
                </a:solidFill>
              </a:defRPr>
            </a:lvl1pPr>
          </a:lstStyle>
          <a:p>
            <a:fld id="{F811DD86-5313-4687-8419-A2F6B5DD7F36}" type="slidenum">
              <a:rPr lang="en-US" altLang="en-US"/>
              <a:pPr/>
              <a:t>‹#›</a:t>
            </a:fld>
            <a:endParaRPr lang="en-US" altLang="en-US"/>
          </a:p>
        </p:txBody>
      </p:sp>
      <p:sp>
        <p:nvSpPr>
          <p:cNvPr id="2057" name="TextBox 8">
            <a:extLst>
              <a:ext uri="{FF2B5EF4-FFF2-40B4-BE49-F238E27FC236}">
                <a16:creationId xmlns:a16="http://schemas.microsoft.com/office/drawing/2014/main" id="{07703C5A-128D-436E-967A-06A412B7C569}"/>
              </a:ext>
            </a:extLst>
          </p:cNvPr>
          <p:cNvSpPr txBox="1">
            <a:spLocks noChangeArrowheads="1"/>
          </p:cNvSpPr>
          <p:nvPr userDrawn="1"/>
        </p:nvSpPr>
        <p:spPr bwMode="auto">
          <a:xfrm>
            <a:off x="401638" y="6565900"/>
            <a:ext cx="6427787" cy="230188"/>
          </a:xfrm>
          <a:prstGeom prst="rect">
            <a:avLst/>
          </a:prstGeom>
          <a:noFill/>
          <a:ln>
            <a:noFill/>
          </a:ln>
          <a:extLst/>
        </p:spPr>
        <p:txBody>
          <a:bodyPr>
            <a:spAutoFit/>
          </a:bodyPr>
          <a:lstStyle/>
          <a:p>
            <a:pPr>
              <a:defRPr/>
            </a:pPr>
            <a:r>
              <a:rPr lang="en-US" sz="900" b="0" dirty="0">
                <a:solidFill>
                  <a:schemeClr val="bg1"/>
                </a:solidFill>
                <a:latin typeface="Arial" charset="0"/>
                <a:ea typeface="ＭＳ Ｐゴシック" charset="-128"/>
              </a:rPr>
              <a:t>WEATHERIZATION ASSISTANCE PROGRAM STANDARDIZED CURRICULUM – August 2012</a:t>
            </a:r>
          </a:p>
        </p:txBody>
      </p:sp>
    </p:spTree>
  </p:cSld>
  <p:clrMap bg1="lt1" tx1="dk1" bg2="lt2" tx2="dk2" accent1="accent1" accent2="accent2" accent3="accent3" accent4="accent4" accent5="accent5" accent6="accent6" hlink="hlink" folHlink="folHlink"/>
  <p:sldLayoutIdLst>
    <p:sldLayoutId id="2147484377" r:id="rId1"/>
    <p:sldLayoutId id="2147484327" r:id="rId2"/>
    <p:sldLayoutId id="2147484326" r:id="rId3"/>
    <p:sldLayoutId id="2147484378" r:id="rId4"/>
    <p:sldLayoutId id="2147484325" r:id="rId5"/>
    <p:sldLayoutId id="2147484324" r:id="rId6"/>
    <p:sldLayoutId id="2147484323" r:id="rId7"/>
    <p:sldLayoutId id="2147484322" r:id="rId8"/>
    <p:sldLayoutId id="2147484321" r:id="rId9"/>
    <p:sldLayoutId id="2147484320" r:id="rId10"/>
    <p:sldLayoutId id="2147484319" r:id="rId11"/>
    <p:sldLayoutId id="2147484318" r:id="rId12"/>
    <p:sldLayoutId id="2147484317" r:id="rId13"/>
  </p:sldLayoutIdLst>
  <p:hf hdr="0" ftr="0" dt="0"/>
  <p:txStyles>
    <p:titleStyle>
      <a:lvl1pPr algn="l" rtl="0" eaLnBrk="0" fontAlgn="base" hangingPunct="0">
        <a:spcBef>
          <a:spcPct val="0"/>
        </a:spcBef>
        <a:spcAft>
          <a:spcPct val="0"/>
        </a:spcAft>
        <a:defRPr sz="3000" spc="1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6pPr>
      <a:lvl7pPr marL="9144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7pPr>
      <a:lvl8pPr marL="13716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8pPr>
      <a:lvl9pPr marL="18288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ts val="1200"/>
        </a:spcBef>
        <a:spcAft>
          <a:spcPct val="0"/>
        </a:spcAft>
        <a:buClr>
          <a:srgbClr val="8DC63F"/>
        </a:buClr>
        <a:buChar char="•"/>
        <a:defRPr sz="2800">
          <a:solidFill>
            <a:srgbClr val="404040"/>
          </a:solidFill>
          <a:latin typeface="+mn-lt"/>
          <a:ea typeface="+mn-ea"/>
          <a:cs typeface="+mn-cs"/>
        </a:defRPr>
      </a:lvl1pPr>
      <a:lvl2pPr marL="742950" indent="-285750" algn="l" rtl="0" eaLnBrk="0" fontAlgn="base" hangingPunct="0">
        <a:spcBef>
          <a:spcPts val="1200"/>
        </a:spcBef>
        <a:spcAft>
          <a:spcPct val="0"/>
        </a:spcAft>
        <a:buClr>
          <a:srgbClr val="8DC63F"/>
        </a:buClr>
        <a:buFont typeface="Arial" panose="020B0604020202020204" pitchFamily="34" charset="0"/>
        <a:buChar char="•"/>
        <a:defRPr sz="2600">
          <a:solidFill>
            <a:srgbClr val="404040"/>
          </a:solidFill>
          <a:latin typeface="+mn-lt"/>
          <a:ea typeface="+mn-ea"/>
        </a:defRPr>
      </a:lvl2pPr>
      <a:lvl3pPr marL="1143000" indent="-228600" algn="l" rtl="0" eaLnBrk="0" fontAlgn="base" hangingPunct="0">
        <a:spcBef>
          <a:spcPts val="1200"/>
        </a:spcBef>
        <a:spcAft>
          <a:spcPct val="0"/>
        </a:spcAft>
        <a:buClr>
          <a:srgbClr val="8DC63F"/>
        </a:buClr>
        <a:buChar char="•"/>
        <a:defRPr sz="2400">
          <a:solidFill>
            <a:srgbClr val="404040"/>
          </a:solidFill>
          <a:latin typeface="+mn-lt"/>
          <a:ea typeface="+mn-ea"/>
        </a:defRPr>
      </a:lvl3pPr>
      <a:lvl4pPr marL="1600200" indent="-228600" algn="l" rtl="0" eaLnBrk="0" fontAlgn="base" hangingPunct="0">
        <a:spcBef>
          <a:spcPts val="1200"/>
        </a:spcBef>
        <a:spcAft>
          <a:spcPct val="0"/>
        </a:spcAft>
        <a:buClr>
          <a:srgbClr val="8DC63F"/>
        </a:buClr>
        <a:buFont typeface="Arial" panose="020B0604020202020204" pitchFamily="34" charset="0"/>
        <a:buChar char="•"/>
        <a:defRPr sz="2000">
          <a:solidFill>
            <a:srgbClr val="404040"/>
          </a:solidFill>
          <a:latin typeface="+mn-lt"/>
          <a:ea typeface="+mn-ea"/>
        </a:defRPr>
      </a:lvl4pPr>
      <a:lvl5pPr marL="2057400" indent="-228600" algn="l" rtl="0" eaLnBrk="0" fontAlgn="base" hangingPunct="0">
        <a:spcBef>
          <a:spcPts val="1200"/>
        </a:spcBef>
        <a:spcAft>
          <a:spcPct val="0"/>
        </a:spcAft>
        <a:buClr>
          <a:srgbClr val="8DC63F"/>
        </a:buClr>
        <a:buFont typeface="Arial" panose="020B0604020202020204" pitchFamily="34" charset="0"/>
        <a:buChar char="•"/>
        <a:defRPr sz="2000">
          <a:solidFill>
            <a:srgbClr val="404040"/>
          </a:solidFill>
          <a:latin typeface="+mn-lt"/>
          <a:ea typeface="+mn-ea"/>
        </a:defRPr>
      </a:lvl5pPr>
      <a:lvl6pPr marL="25146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6pPr>
      <a:lvl7pPr marL="29718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7pPr>
      <a:lvl8pPr marL="34290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8pPr>
      <a:lvl9pPr marL="38862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Title Placeholder 1">
            <a:extLst>
              <a:ext uri="{FF2B5EF4-FFF2-40B4-BE49-F238E27FC236}">
                <a16:creationId xmlns:a16="http://schemas.microsoft.com/office/drawing/2014/main" id="{F948A9A8-9931-4B74-8EB6-85D09881DB0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a:extLst>
              <a:ext uri="{FF2B5EF4-FFF2-40B4-BE49-F238E27FC236}">
                <a16:creationId xmlns:a16="http://schemas.microsoft.com/office/drawing/2014/main" id="{3DF0F7DC-901A-4F48-8FE1-9ADED31EB1A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38" r:id="rId1"/>
    <p:sldLayoutId id="2147484337" r:id="rId2"/>
    <p:sldLayoutId id="2147484336" r:id="rId3"/>
    <p:sldLayoutId id="2147484335" r:id="rId4"/>
    <p:sldLayoutId id="2147484334" r:id="rId5"/>
    <p:sldLayoutId id="2147484333" r:id="rId6"/>
    <p:sldLayoutId id="2147484332" r:id="rId7"/>
    <p:sldLayoutId id="2147484331" r:id="rId8"/>
    <p:sldLayoutId id="2147484330" r:id="rId9"/>
    <p:sldLayoutId id="2147484329" r:id="rId10"/>
    <p:sldLayoutId id="214748432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1A25A590-0E25-4B1C-8B65-EF9DE3425AE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a:extLst>
              <a:ext uri="{FF2B5EF4-FFF2-40B4-BE49-F238E27FC236}">
                <a16:creationId xmlns:a16="http://schemas.microsoft.com/office/drawing/2014/main" id="{92D035D0-0100-4CCA-A42F-61F587659EB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49" r:id="rId1"/>
    <p:sldLayoutId id="2147484348" r:id="rId2"/>
    <p:sldLayoutId id="2147484347" r:id="rId3"/>
    <p:sldLayoutId id="2147484346" r:id="rId4"/>
    <p:sldLayoutId id="2147484345" r:id="rId5"/>
    <p:sldLayoutId id="2147484344" r:id="rId6"/>
    <p:sldLayoutId id="2147484343" r:id="rId7"/>
    <p:sldLayoutId id="2147484342" r:id="rId8"/>
    <p:sldLayoutId id="2147484341" r:id="rId9"/>
    <p:sldLayoutId id="2147484340" r:id="rId10"/>
    <p:sldLayoutId id="214748433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226" name="Title Placeholder 1">
            <a:extLst>
              <a:ext uri="{FF2B5EF4-FFF2-40B4-BE49-F238E27FC236}">
                <a16:creationId xmlns:a16="http://schemas.microsoft.com/office/drawing/2014/main" id="{02921622-B160-466A-881D-48D5873A1B0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a:extLst>
              <a:ext uri="{FF2B5EF4-FFF2-40B4-BE49-F238E27FC236}">
                <a16:creationId xmlns:a16="http://schemas.microsoft.com/office/drawing/2014/main" id="{592583FB-80CD-4423-8B41-44F29D470B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60" r:id="rId1"/>
    <p:sldLayoutId id="2147484359" r:id="rId2"/>
    <p:sldLayoutId id="2147484358" r:id="rId3"/>
    <p:sldLayoutId id="2147484357" r:id="rId4"/>
    <p:sldLayoutId id="2147484356" r:id="rId5"/>
    <p:sldLayoutId id="2147484355" r:id="rId6"/>
    <p:sldLayoutId id="2147484354" r:id="rId7"/>
    <p:sldLayoutId id="2147484353" r:id="rId8"/>
    <p:sldLayoutId id="2147484352" r:id="rId9"/>
    <p:sldLayoutId id="2147484351" r:id="rId10"/>
    <p:sldLayoutId id="214748435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4515" name="Picture 14" descr="DOE_Horizontal_Program_Sub-Brand.png">
            <a:extLst>
              <a:ext uri="{FF2B5EF4-FFF2-40B4-BE49-F238E27FC236}">
                <a16:creationId xmlns:a16="http://schemas.microsoft.com/office/drawing/2014/main" id="{5033AE57-9CAB-46A8-806C-364FEA8EB8F0}"/>
              </a:ext>
            </a:extLst>
          </p:cNvPr>
          <p:cNvPicPr>
            <a:picLocks noChangeAspect="1"/>
          </p:cNvPicPr>
          <p:nvPr/>
        </p:nvPicPr>
        <p:blipFill>
          <a:blip r:embed="rId13">
            <a:extLst>
              <a:ext uri="{28A0092B-C50C-407E-A947-70E740481C1C}">
                <a14:useLocalDpi xmlns:a14="http://schemas.microsoft.com/office/drawing/2010/main" val="0"/>
              </a:ext>
            </a:extLst>
          </a:blip>
          <a:srcRect b="-5914"/>
          <a:stretch>
            <a:fillRect/>
          </a:stretch>
        </p:blipFill>
        <p:spPr bwMode="auto">
          <a:xfrm>
            <a:off x="7162800" y="1524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3">
            <a:extLst>
              <a:ext uri="{FF2B5EF4-FFF2-40B4-BE49-F238E27FC236}">
                <a16:creationId xmlns:a16="http://schemas.microsoft.com/office/drawing/2014/main" id="{0AB17A4B-F4D4-40B2-AC7A-9A98ED8A5AC7}"/>
              </a:ext>
            </a:extLst>
          </p:cNvPr>
          <p:cNvSpPr>
            <a:spLocks noGrp="1" noChangeArrowheads="1"/>
          </p:cNvSpPr>
          <p:nvPr>
            <p:ph type="body" idx="1"/>
          </p:nvPr>
        </p:nvSpPr>
        <p:spPr bwMode="auto">
          <a:xfrm>
            <a:off x="457200" y="1600200"/>
            <a:ext cx="82296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71" r:id="rId1"/>
    <p:sldLayoutId id="2147484370" r:id="rId2"/>
    <p:sldLayoutId id="2147484369" r:id="rId3"/>
    <p:sldLayoutId id="2147484368" r:id="rId4"/>
    <p:sldLayoutId id="2147484367" r:id="rId5"/>
    <p:sldLayoutId id="2147484366" r:id="rId6"/>
    <p:sldLayoutId id="2147484365" r:id="rId7"/>
    <p:sldLayoutId id="2147484364" r:id="rId8"/>
    <p:sldLayoutId id="2147484363" r:id="rId9"/>
    <p:sldLayoutId id="2147484362" r:id="rId10"/>
    <p:sldLayoutId id="2147484361" r:id="rId11"/>
  </p:sldLayoutIdLst>
  <p:hf hdr="0" ftr="0" dt="0"/>
  <p:txStyles>
    <p:title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6pPr>
      <a:lvl7pPr marL="9144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7pPr>
      <a:lvl8pPr marL="13716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8pPr>
      <a:lvl9pPr marL="1828800"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ts val="1200"/>
        </a:spcBef>
        <a:spcAft>
          <a:spcPct val="0"/>
        </a:spcAft>
        <a:buClr>
          <a:srgbClr val="8DC63F"/>
        </a:buClr>
        <a:buChar char="•"/>
        <a:defRPr sz="2800">
          <a:solidFill>
            <a:srgbClr val="404040"/>
          </a:solidFill>
          <a:latin typeface="+mn-lt"/>
          <a:ea typeface="+mn-ea"/>
          <a:cs typeface="+mn-cs"/>
        </a:defRPr>
      </a:lvl1pPr>
      <a:lvl2pPr marL="742950" indent="-285750" algn="l" rtl="0" eaLnBrk="0" fontAlgn="base" hangingPunct="0">
        <a:spcBef>
          <a:spcPts val="1200"/>
        </a:spcBef>
        <a:spcAft>
          <a:spcPct val="0"/>
        </a:spcAft>
        <a:buClr>
          <a:srgbClr val="8DC63F"/>
        </a:buClr>
        <a:buFont typeface="Arial" panose="020B0604020202020204" pitchFamily="34" charset="0"/>
        <a:buChar char="•"/>
        <a:defRPr sz="2600">
          <a:solidFill>
            <a:srgbClr val="404040"/>
          </a:solidFill>
          <a:latin typeface="+mn-lt"/>
          <a:ea typeface="+mn-ea"/>
        </a:defRPr>
      </a:lvl2pPr>
      <a:lvl3pPr marL="1143000" indent="-228600" algn="l" rtl="0" eaLnBrk="0" fontAlgn="base" hangingPunct="0">
        <a:spcBef>
          <a:spcPts val="1200"/>
        </a:spcBef>
        <a:spcAft>
          <a:spcPct val="0"/>
        </a:spcAft>
        <a:buClr>
          <a:srgbClr val="8DC63F"/>
        </a:buClr>
        <a:buChar char="•"/>
        <a:defRPr sz="2400">
          <a:solidFill>
            <a:srgbClr val="404040"/>
          </a:solidFill>
          <a:latin typeface="+mn-lt"/>
          <a:ea typeface="+mn-ea"/>
        </a:defRPr>
      </a:lvl3pPr>
      <a:lvl4pPr marL="1600200" indent="-228600" algn="l" rtl="0" eaLnBrk="0" fontAlgn="base" hangingPunct="0">
        <a:spcBef>
          <a:spcPts val="1200"/>
        </a:spcBef>
        <a:spcAft>
          <a:spcPct val="0"/>
        </a:spcAft>
        <a:buClr>
          <a:srgbClr val="8DC63F"/>
        </a:buClr>
        <a:buFont typeface="Arial" panose="020B0604020202020204" pitchFamily="34" charset="0"/>
        <a:buChar char="•"/>
        <a:defRPr sz="2000">
          <a:solidFill>
            <a:srgbClr val="404040"/>
          </a:solidFill>
          <a:latin typeface="+mn-lt"/>
          <a:ea typeface="+mn-ea"/>
        </a:defRPr>
      </a:lvl4pPr>
      <a:lvl5pPr marL="2057400" indent="-228600" algn="l" rtl="0" eaLnBrk="0" fontAlgn="base" hangingPunct="0">
        <a:spcBef>
          <a:spcPts val="1200"/>
        </a:spcBef>
        <a:spcAft>
          <a:spcPct val="0"/>
        </a:spcAft>
        <a:buClr>
          <a:srgbClr val="8DC63F"/>
        </a:buClr>
        <a:buFont typeface="Arial" panose="020B0604020202020204" pitchFamily="34" charset="0"/>
        <a:buChar char="•"/>
        <a:defRPr sz="2000">
          <a:solidFill>
            <a:srgbClr val="404040"/>
          </a:solidFill>
          <a:latin typeface="+mn-lt"/>
          <a:ea typeface="+mn-ea"/>
        </a:defRPr>
      </a:lvl5pPr>
      <a:lvl6pPr marL="25146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6pPr>
      <a:lvl7pPr marL="29718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7pPr>
      <a:lvl8pPr marL="34290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8pPr>
      <a:lvl9pPr marL="3886200" indent="-228600" algn="l" rtl="0" eaLnBrk="0" fontAlgn="base" hangingPunct="0">
        <a:spcBef>
          <a:spcPts val="1200"/>
        </a:spcBef>
        <a:spcAft>
          <a:spcPct val="0"/>
        </a:spcAft>
        <a:buClr>
          <a:srgbClr val="8DC63F"/>
        </a:buClr>
        <a:buFont typeface="Arial" charset="0"/>
        <a:buChar char="•"/>
        <a:defRPr sz="2000">
          <a:solidFill>
            <a:srgbClr val="40404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7" name="Straight Connector 16"/>
          <p:cNvCxnSpPr/>
          <p:nvPr/>
        </p:nvCxnSpPr>
        <p:spPr>
          <a:xfrm flipH="1">
            <a:off x="152400" y="6705600"/>
            <a:ext cx="8229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763000" y="6705600"/>
            <a:ext cx="228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sp>
        <p:nvSpPr>
          <p:cNvPr id="19" name="Right Triangle 18"/>
          <p:cNvSpPr/>
          <p:nvPr/>
        </p:nvSpPr>
        <p:spPr>
          <a:xfrm rot="8100000">
            <a:off x="8504238" y="6638925"/>
            <a:ext cx="152400" cy="152400"/>
          </a:xfrm>
          <a:prstGeom prst="rtTriangle">
            <a:avLst/>
          </a:prstGeom>
          <a:solidFill>
            <a:srgbClr val="007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31" name="Picture 9" descr="C:\Users\vgarnett\Desktop\NeighborWorks_chartered_gray.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00025" y="6400800"/>
            <a:ext cx="595313" cy="233363"/>
          </a:xfrm>
          <a:prstGeom prst="rect">
            <a:avLst/>
          </a:prstGeom>
          <a:noFill/>
          <a:ln w="9525">
            <a:noFill/>
            <a:miter lim="800000"/>
            <a:headEnd/>
            <a:tailEnd/>
          </a:ln>
        </p:spPr>
      </p:pic>
      <p:sp>
        <p:nvSpPr>
          <p:cNvPr id="9" name="Slide Number Placeholder 5"/>
          <p:cNvSpPr>
            <a:spLocks noGrp="1"/>
          </p:cNvSpPr>
          <p:nvPr>
            <p:ph type="sldNum" sz="quarter" idx="4"/>
          </p:nvPr>
        </p:nvSpPr>
        <p:spPr bwMode="auto">
          <a:xfrm>
            <a:off x="8305800" y="6324600"/>
            <a:ext cx="533400" cy="2317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200">
                <a:solidFill>
                  <a:srgbClr val="7F7F7F"/>
                </a:solidFill>
              </a:defRPr>
            </a:lvl1pPr>
          </a:lstStyle>
          <a:p>
            <a:fld id="{5EEE99D9-9A5B-4F35-867B-A06A38781DE1}" type="slidenum">
              <a:rPr lang="en-US"/>
              <a:pPr/>
              <a:t>‹#›</a:t>
            </a:fld>
            <a:endParaRPr lang="en-US" dirty="0"/>
          </a:p>
        </p:txBody>
      </p:sp>
      <p:sp>
        <p:nvSpPr>
          <p:cNvPr id="10" name="TextBox 8">
            <a:extLst>
              <a:ext uri="{FF2B5EF4-FFF2-40B4-BE49-F238E27FC236}">
                <a16:creationId xmlns:a16="http://schemas.microsoft.com/office/drawing/2014/main" id="{23EE3A7A-1244-4F8D-A68C-8DD3CF6E8A7B}"/>
              </a:ext>
            </a:extLst>
          </p:cNvPr>
          <p:cNvSpPr txBox="1">
            <a:spLocks noChangeArrowheads="1"/>
          </p:cNvSpPr>
          <p:nvPr userDrawn="1"/>
        </p:nvSpPr>
        <p:spPr bwMode="auto">
          <a:xfrm>
            <a:off x="401638" y="6565900"/>
            <a:ext cx="6427787" cy="230188"/>
          </a:xfrm>
          <a:prstGeom prst="rect">
            <a:avLst/>
          </a:prstGeom>
          <a:noFill/>
          <a:ln>
            <a:noFill/>
          </a:ln>
          <a:extLst/>
        </p:spPr>
        <p:txBody>
          <a:bodyPr>
            <a:spAutoFit/>
          </a:bodyPr>
          <a:lstStyle/>
          <a:p>
            <a:pPr>
              <a:defRPr/>
            </a:pPr>
            <a:r>
              <a:rPr lang="en-US" sz="900" dirty="0">
                <a:solidFill>
                  <a:schemeClr val="bg1"/>
                </a:solidFill>
                <a:latin typeface="Arial" charset="0"/>
                <a:ea typeface="ＭＳ Ｐゴシック" charset="-128"/>
              </a:rPr>
              <a:t>WEATHERIZATION ASSISTANCE PROGRAM STANDARDIZED CURRICULUM – August 2012</a:t>
            </a:r>
          </a:p>
        </p:txBody>
      </p:sp>
    </p:spTree>
    <p:extLst>
      <p:ext uri="{BB962C8B-B14F-4D97-AF65-F5344CB8AC3E}">
        <p14:creationId xmlns:p14="http://schemas.microsoft.com/office/powerpoint/2010/main" val="2035109808"/>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6" r:id="rId12"/>
    <p:sldLayoutId id="2147484418" r:id="rId13"/>
    <p:sldLayoutId id="2147484426" r:id="rId14"/>
    <p:sldLayoutId id="2147484431" r:id="rId15"/>
    <p:sldLayoutId id="2147484434" r:id="rId16"/>
    <p:sldLayoutId id="2147484435" r:id="rId17"/>
    <p:sldLayoutId id="2147484438" r:id="rId18"/>
    <p:sldLayoutId id="2147484442" r:id="rId19"/>
    <p:sldLayoutId id="2147484445" r:id="rId20"/>
    <p:sldLayoutId id="2147484448" r:id="rId21"/>
    <p:sldLayoutId id="2147484449" r:id="rId22"/>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52400" y="3200400"/>
            <a:ext cx="8839200" cy="5572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orbel" pitchFamily="34" charset="0"/>
            </a:endParaRPr>
          </a:p>
        </p:txBody>
      </p:sp>
      <p:cxnSp>
        <p:nvCxnSpPr>
          <p:cNvPr id="8" name="Straight Connector 7"/>
          <p:cNvCxnSpPr/>
          <p:nvPr/>
        </p:nvCxnSpPr>
        <p:spPr>
          <a:xfrm flipH="1">
            <a:off x="152400" y="6705600"/>
            <a:ext cx="8229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763000" y="6705600"/>
            <a:ext cx="228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rot="8100000">
            <a:off x="8504238" y="6638925"/>
            <a:ext cx="152400" cy="152400"/>
          </a:xfrm>
          <a:prstGeom prst="rtTriangle">
            <a:avLst/>
          </a:prstGeom>
          <a:solidFill>
            <a:srgbClr val="007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66" name="Picture 9" descr="C:\Users\vgarnett\Desktop\NeighborWorks_chartered_gr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 y="6400800"/>
            <a:ext cx="595313" cy="233363"/>
          </a:xfrm>
          <a:prstGeom prst="rect">
            <a:avLst/>
          </a:prstGeom>
          <a:noFill/>
          <a:ln w="9525">
            <a:noFill/>
            <a:miter lim="800000"/>
            <a:headEnd/>
            <a:tailEnd/>
          </a:ln>
        </p:spPr>
      </p:pic>
      <p:pic>
        <p:nvPicPr>
          <p:cNvPr id="921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22663" y="827448"/>
            <a:ext cx="2098675" cy="1621703"/>
          </a:xfrm>
          <a:prstGeom prst="rect">
            <a:avLst/>
          </a:prstGeom>
          <a:noFill/>
          <a:ln w="9525">
            <a:noFill/>
            <a:miter lim="800000"/>
            <a:headEnd/>
            <a:tailEnd/>
          </a:ln>
        </p:spPr>
      </p:pic>
    </p:spTree>
    <p:extLst>
      <p:ext uri="{BB962C8B-B14F-4D97-AF65-F5344CB8AC3E}">
        <p14:creationId xmlns:p14="http://schemas.microsoft.com/office/powerpoint/2010/main" val="2869707286"/>
      </p:ext>
    </p:extLst>
  </p:cSld>
  <p:clrMap bg1="lt1" tx1="dk1" bg2="lt2" tx2="dk2" accent1="accent1" accent2="accent2" accent3="accent3" accent4="accent4" accent5="accent5" accent6="accent6" hlink="hlink" folHlink="folHlink"/>
  <p:sldLayoutIdLst>
    <p:sldLayoutId id="2147484451" r:id="rId1"/>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E158AC-5274-40E5-892D-0826846C8CE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22B483-D68F-41ED-836C-6548C1604A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E30499A-4E61-4026-97C5-8331C23935C1}"/>
              </a:ext>
            </a:extLst>
          </p:cNvPr>
          <p:cNvSpPr>
            <a:spLocks noGrp="1"/>
          </p:cNvSpPr>
          <p:nvPr>
            <p:ph type="sldNum" sz="quarter" idx="4"/>
          </p:nvPr>
        </p:nvSpPr>
        <p:spPr>
          <a:xfrm>
            <a:off x="8234549" y="6239809"/>
            <a:ext cx="4762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C9E83-DABD-47AE-A495-8A38B05B09C8}" type="slidenum">
              <a:rPr lang="en-US" smtClean="0"/>
              <a:t>‹#›</a:t>
            </a:fld>
            <a:endParaRPr lang="en-US" dirty="0"/>
          </a:p>
        </p:txBody>
      </p:sp>
      <p:pic>
        <p:nvPicPr>
          <p:cNvPr id="7" name="Picture 2">
            <a:extLst>
              <a:ext uri="{FF2B5EF4-FFF2-40B4-BE49-F238E27FC236}">
                <a16:creationId xmlns:a16="http://schemas.microsoft.com/office/drawing/2014/main" id="{0A6DFD28-B5A0-4015-82B1-D940833D4B6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38150" y="314577"/>
            <a:ext cx="763588" cy="59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1BEC1C9-1E61-4E67-8EF2-15F6FBF7982D}"/>
              </a:ext>
            </a:extLst>
          </p:cNvPr>
          <p:cNvSpPr/>
          <p:nvPr/>
        </p:nvSpPr>
        <p:spPr>
          <a:xfrm>
            <a:off x="1219200" y="152400"/>
            <a:ext cx="7772400" cy="557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orbel" pitchFamily="34" charset="0"/>
            </a:endParaRPr>
          </a:p>
        </p:txBody>
      </p:sp>
      <p:cxnSp>
        <p:nvCxnSpPr>
          <p:cNvPr id="9" name="Straight Connector 8">
            <a:extLst>
              <a:ext uri="{FF2B5EF4-FFF2-40B4-BE49-F238E27FC236}">
                <a16:creationId xmlns:a16="http://schemas.microsoft.com/office/drawing/2014/main" id="{79EBFD90-3269-4681-8313-2AA348A1E758}"/>
              </a:ext>
            </a:extLst>
          </p:cNvPr>
          <p:cNvCxnSpPr/>
          <p:nvPr/>
        </p:nvCxnSpPr>
        <p:spPr>
          <a:xfrm flipH="1">
            <a:off x="152400" y="6705600"/>
            <a:ext cx="8229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239047-D6DE-4B47-B349-BF3B1D2A97DE}"/>
              </a:ext>
            </a:extLst>
          </p:cNvPr>
          <p:cNvCxnSpPr/>
          <p:nvPr/>
        </p:nvCxnSpPr>
        <p:spPr>
          <a:xfrm flipH="1">
            <a:off x="8763000" y="6705600"/>
            <a:ext cx="228600" cy="0"/>
          </a:xfrm>
          <a:prstGeom prst="line">
            <a:avLst/>
          </a:prstGeom>
          <a:ln w="19050">
            <a:solidFill>
              <a:srgbClr val="606A70"/>
            </a:solidFill>
          </a:ln>
        </p:spPr>
        <p:style>
          <a:lnRef idx="1">
            <a:schemeClr val="accent1"/>
          </a:lnRef>
          <a:fillRef idx="0">
            <a:schemeClr val="accent1"/>
          </a:fillRef>
          <a:effectRef idx="0">
            <a:schemeClr val="accent1"/>
          </a:effectRef>
          <a:fontRef idx="minor">
            <a:schemeClr val="tx1"/>
          </a:fontRef>
        </p:style>
      </p:cxnSp>
      <p:sp>
        <p:nvSpPr>
          <p:cNvPr id="11" name="Right Triangle 10">
            <a:extLst>
              <a:ext uri="{FF2B5EF4-FFF2-40B4-BE49-F238E27FC236}">
                <a16:creationId xmlns:a16="http://schemas.microsoft.com/office/drawing/2014/main" id="{DFAA1C74-DC8B-4C23-98C4-A1B4BB052EE1}"/>
              </a:ext>
            </a:extLst>
          </p:cNvPr>
          <p:cNvSpPr/>
          <p:nvPr/>
        </p:nvSpPr>
        <p:spPr>
          <a:xfrm rot="8100000">
            <a:off x="8504238" y="6638925"/>
            <a:ext cx="152400" cy="152400"/>
          </a:xfrm>
          <a:prstGeom prst="rtTriangle">
            <a:avLst/>
          </a:prstGeom>
          <a:solidFill>
            <a:srgbClr val="007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 name="Picture 9" descr="C:\Users\vgarnett\Desktop\NeighborWorks_chartered_gray.png">
            <a:extLst>
              <a:ext uri="{FF2B5EF4-FFF2-40B4-BE49-F238E27FC236}">
                <a16:creationId xmlns:a16="http://schemas.microsoft.com/office/drawing/2014/main" id="{695349C6-F80C-4984-A254-97B3D33B9B6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0025" y="6400800"/>
            <a:ext cx="5953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20436"/>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8" r:id="rId14"/>
    <p:sldLayoutId id="21474844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4.xml"/><Relationship Id="rId6" Type="http://schemas.openxmlformats.org/officeDocument/2006/relationships/image" Target="../media/image24.jpeg"/><Relationship Id="rId11" Type="http://schemas.openxmlformats.org/officeDocument/2006/relationships/image" Target="../media/image19.jpeg"/><Relationship Id="rId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4.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4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8A851B5-E7AD-4D2A-ADA8-AB27D3CA3E9B}"/>
              </a:ext>
            </a:extLst>
          </p:cNvPr>
          <p:cNvSpPr>
            <a:spLocks noGrp="1"/>
          </p:cNvSpPr>
          <p:nvPr>
            <p:ph type="ctrTitle"/>
          </p:nvPr>
        </p:nvSpPr>
        <p:spPr>
          <a:xfrm>
            <a:off x="2301875" y="3261285"/>
            <a:ext cx="5715000" cy="646907"/>
          </a:xfrm>
        </p:spPr>
        <p:txBody>
          <a:bodyPr>
            <a:normAutofit fontScale="90000"/>
          </a:bodyPr>
          <a:lstStyle/>
          <a:p>
            <a:pPr eaLnBrk="1" hangingPunct="1">
              <a:defRPr/>
            </a:pPr>
            <a:r>
              <a:rPr lang="en-US" sz="2800" dirty="0">
                <a:solidFill>
                  <a:srgbClr val="7030A0"/>
                </a:solidFill>
                <a:latin typeface="+mj-lt"/>
              </a:rPr>
              <a:t>Introduction to Weatherization</a:t>
            </a:r>
            <a:br>
              <a:rPr lang="en-US" sz="3600" dirty="0">
                <a:solidFill>
                  <a:srgbClr val="7030A0"/>
                </a:solidFill>
              </a:rPr>
            </a:br>
            <a:endParaRPr lang="en-US" sz="3600" dirty="0">
              <a:solidFill>
                <a:srgbClr val="7030A0"/>
              </a:solidFill>
            </a:endParaRPr>
          </a:p>
        </p:txBody>
      </p:sp>
      <p:sp>
        <p:nvSpPr>
          <p:cNvPr id="89090" name="Rectangle 3">
            <a:extLst>
              <a:ext uri="{FF2B5EF4-FFF2-40B4-BE49-F238E27FC236}">
                <a16:creationId xmlns:a16="http://schemas.microsoft.com/office/drawing/2014/main" id="{D47B91B7-49D0-4871-9687-8632F2464313}"/>
              </a:ext>
            </a:extLst>
          </p:cNvPr>
          <p:cNvSpPr>
            <a:spLocks noGrp="1" noChangeArrowheads="1"/>
          </p:cNvSpPr>
          <p:nvPr>
            <p:ph type="subTitle" idx="1"/>
          </p:nvPr>
        </p:nvSpPr>
        <p:spPr>
          <a:xfrm>
            <a:off x="2362200" y="2642394"/>
            <a:ext cx="4953000" cy="298448"/>
          </a:xfrm>
        </p:spPr>
        <p:txBody>
          <a:bodyPr>
            <a:noAutofit/>
          </a:bodyPr>
          <a:lstStyle/>
          <a:p>
            <a:pPr eaLnBrk="1" hangingPunct="1"/>
            <a:r>
              <a:rPr lang="en-US" altLang="en-US" sz="2400" dirty="0">
                <a:solidFill>
                  <a:srgbClr val="92D050"/>
                </a:solidFill>
                <a:ea typeface="ＭＳ Ｐゴシック" panose="020B0600070205080204" pitchFamily="34" charset="-128"/>
              </a:rPr>
              <a:t>QUALITY CONTROL INSPECTOR</a:t>
            </a:r>
          </a:p>
        </p:txBody>
      </p:sp>
      <p:cxnSp>
        <p:nvCxnSpPr>
          <p:cNvPr id="17" name="Straight Connector 6">
            <a:extLst>
              <a:ext uri="{FF2B5EF4-FFF2-40B4-BE49-F238E27FC236}">
                <a16:creationId xmlns:a16="http://schemas.microsoft.com/office/drawing/2014/main" id="{5FB7AEBD-0053-4852-BF42-3C3AC5AA02E7}"/>
              </a:ext>
            </a:extLst>
          </p:cNvPr>
          <p:cNvCxnSpPr>
            <a:cxnSpLocks noChangeShapeType="1"/>
          </p:cNvCxnSpPr>
          <p:nvPr/>
        </p:nvCxnSpPr>
        <p:spPr bwMode="auto">
          <a:xfrm>
            <a:off x="2362200" y="3124200"/>
            <a:ext cx="6324600" cy="1588"/>
          </a:xfrm>
          <a:prstGeom prst="line">
            <a:avLst/>
          </a:prstGeom>
          <a:noFill/>
          <a:ln w="3175">
            <a:solidFill>
              <a:srgbClr val="528FBA"/>
            </a:solidFill>
            <a:round/>
            <a:headEnd/>
            <a:tailEnd/>
          </a:ln>
          <a:extLst>
            <a:ext uri="{909E8E84-426E-40DD-AFC4-6F175D3DCCD1}">
              <a14:hiddenFill xmlns:a14="http://schemas.microsoft.com/office/drawing/2010/main">
                <a:noFill/>
              </a14:hiddenFill>
            </a:ext>
          </a:extLst>
        </p:spPr>
      </p:cxnSp>
      <p:sp>
        <p:nvSpPr>
          <p:cNvPr id="18" name="Footer Placeholder 1">
            <a:extLst>
              <a:ext uri="{FF2B5EF4-FFF2-40B4-BE49-F238E27FC236}">
                <a16:creationId xmlns:a16="http://schemas.microsoft.com/office/drawing/2014/main" id="{4B36FEA6-C4A7-4E4A-B29C-8E704518AE8C}"/>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19" name="Picture 6">
            <a:extLst>
              <a:ext uri="{FF2B5EF4-FFF2-40B4-BE49-F238E27FC236}">
                <a16:creationId xmlns:a16="http://schemas.microsoft.com/office/drawing/2014/main" id="{C4BC8048-7E28-4251-9A32-41CEE139E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A green text on a black background&#10;&#10;AI-generated content may be incorrect.">
            <a:extLst>
              <a:ext uri="{FF2B5EF4-FFF2-40B4-BE49-F238E27FC236}">
                <a16:creationId xmlns:a16="http://schemas.microsoft.com/office/drawing/2014/main" id="{3759B002-ECBE-4678-98AC-F742C8FF2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98A358E7-F661-4544-BD56-80AEFB86E272}"/>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22" name="Slide Number Placeholder 2">
            <a:extLst>
              <a:ext uri="{FF2B5EF4-FFF2-40B4-BE49-F238E27FC236}">
                <a16:creationId xmlns:a16="http://schemas.microsoft.com/office/drawing/2014/main" id="{954258F0-CF6A-47CA-B2C6-12379EF49D9E}"/>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a:t>
            </a:fld>
            <a:endParaRPr lang="en-US" altLang="en-US" sz="800">
              <a:solidFill>
                <a:schemeClr val="bg1"/>
              </a:solidFill>
              <a:ea typeface="ＭＳ Ｐゴシック" panose="020B0600070205080204" pitchFamily="34" charset="-128"/>
            </a:endParaRPr>
          </a:p>
        </p:txBody>
      </p:sp>
      <p:pic>
        <p:nvPicPr>
          <p:cNvPr id="23" name="Picture 10" descr="A black and white sign with black text&#10;&#10;AI-generated content may be incorrect.">
            <a:extLst>
              <a:ext uri="{FF2B5EF4-FFF2-40B4-BE49-F238E27FC236}">
                <a16:creationId xmlns:a16="http://schemas.microsoft.com/office/drawing/2014/main" id="{F768C7A4-F843-404E-B1D4-69BA60C05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A green text on a white background&#10;&#10;AI-generated content may be incorrect.">
            <a:extLst>
              <a:ext uri="{FF2B5EF4-FFF2-40B4-BE49-F238E27FC236}">
                <a16:creationId xmlns:a16="http://schemas.microsoft.com/office/drawing/2014/main" id="{3AADE6A5-ED04-4980-91DC-B79C5BC3A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A blue and grey logo&#10;&#10;AI-generated content may be incorrect.">
            <a:extLst>
              <a:ext uri="{FF2B5EF4-FFF2-40B4-BE49-F238E27FC236}">
                <a16:creationId xmlns:a16="http://schemas.microsoft.com/office/drawing/2014/main" id="{81BAD234-3723-429D-905F-F91452D55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Weatherization Works logo">
            <a:extLst>
              <a:ext uri="{FF2B5EF4-FFF2-40B4-BE49-F238E27FC236}">
                <a16:creationId xmlns:a16="http://schemas.microsoft.com/office/drawing/2014/main" id="{19927A62-FA74-4544-A814-7047C2C39E3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2057400"/>
            <a:ext cx="15652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60A7-1327-497A-AFAA-C6962C3D6D61}"/>
              </a:ext>
            </a:extLst>
          </p:cNvPr>
          <p:cNvSpPr>
            <a:spLocks noGrp="1"/>
          </p:cNvSpPr>
          <p:nvPr>
            <p:ph type="title"/>
          </p:nvPr>
        </p:nvSpPr>
        <p:spPr>
          <a:xfrm>
            <a:off x="1879600" y="228600"/>
            <a:ext cx="5384800" cy="914400"/>
          </a:xfrm>
        </p:spPr>
        <p:txBody>
          <a:bodyPr/>
          <a:lstStyle/>
          <a:p>
            <a:pPr algn="ctr">
              <a:defRPr/>
            </a:pPr>
            <a:r>
              <a:rPr lang="en-US" dirty="0"/>
              <a:t>History</a:t>
            </a:r>
          </a:p>
        </p:txBody>
      </p:sp>
      <p:sp>
        <p:nvSpPr>
          <p:cNvPr id="5" name="Content Placeholder 6">
            <a:extLst>
              <a:ext uri="{FF2B5EF4-FFF2-40B4-BE49-F238E27FC236}">
                <a16:creationId xmlns:a16="http://schemas.microsoft.com/office/drawing/2014/main" id="{E20E9491-D8DE-4385-9261-6C8D63403FA5}"/>
              </a:ext>
            </a:extLst>
          </p:cNvPr>
          <p:cNvSpPr txBox="1">
            <a:spLocks/>
          </p:cNvSpPr>
          <p:nvPr/>
        </p:nvSpPr>
        <p:spPr bwMode="auto">
          <a:xfrm>
            <a:off x="647700" y="1143000"/>
            <a:ext cx="7848600" cy="4419600"/>
          </a:xfrm>
          <a:prstGeom prst="rect">
            <a:avLst/>
          </a:prstGeom>
          <a:noFill/>
          <a:ln>
            <a:noFill/>
          </a:ln>
          <a:extLst/>
        </p:spPr>
        <p:txBody>
          <a:bodyPr/>
          <a:lstStyle>
            <a:lvl1pPr marL="273050" indent="-228600" defTabSz="457200" eaLnBrk="0" hangingPunct="0">
              <a:defRPr sz="2800" b="1">
                <a:solidFill>
                  <a:schemeClr val="tx1"/>
                </a:solidFill>
                <a:latin typeface="Arial" pitchFamily="34" charset="0"/>
                <a:ea typeface="ＭＳ Ｐゴシック" pitchFamily="34" charset="-128"/>
              </a:defRPr>
            </a:lvl1pPr>
            <a:lvl2pPr marL="742950" indent="-285750" defTabSz="457200" eaLnBrk="0" hangingPunct="0">
              <a:defRPr sz="2800" b="1">
                <a:solidFill>
                  <a:schemeClr val="tx1"/>
                </a:solidFill>
                <a:latin typeface="Arial" pitchFamily="34" charset="0"/>
                <a:ea typeface="ＭＳ Ｐゴシック" pitchFamily="34" charset="-128"/>
              </a:defRPr>
            </a:lvl2pPr>
            <a:lvl3pPr marL="1143000" indent="-228600" defTabSz="457200" eaLnBrk="0" hangingPunct="0">
              <a:defRPr sz="2800" b="1">
                <a:solidFill>
                  <a:schemeClr val="tx1"/>
                </a:solidFill>
                <a:latin typeface="Arial" pitchFamily="34" charset="0"/>
                <a:ea typeface="ＭＳ Ｐゴシック" pitchFamily="34" charset="-128"/>
              </a:defRPr>
            </a:lvl3pPr>
            <a:lvl4pPr marL="1600200" indent="-228600" defTabSz="457200" eaLnBrk="0" hangingPunct="0">
              <a:defRPr sz="2800" b="1">
                <a:solidFill>
                  <a:schemeClr val="tx1"/>
                </a:solidFill>
                <a:latin typeface="Arial" pitchFamily="34" charset="0"/>
                <a:ea typeface="ＭＳ Ｐゴシック" pitchFamily="34" charset="-128"/>
              </a:defRPr>
            </a:lvl4pPr>
            <a:lvl5pPr marL="2057400" indent="-228600" defTabSz="457200" eaLnBrk="0" hangingPunct="0">
              <a:defRPr sz="2800" b="1">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sz="2800" b="1">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sz="2800" b="1">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sz="2800" b="1">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sz="2800" b="1">
                <a:solidFill>
                  <a:schemeClr val="tx1"/>
                </a:solidFill>
                <a:latin typeface="Arial" pitchFamily="34" charset="0"/>
                <a:ea typeface="ＭＳ Ｐゴシック" pitchFamily="34" charset="-128"/>
              </a:defRPr>
            </a:lvl9pPr>
          </a:lstStyle>
          <a:p>
            <a:pPr>
              <a:spcBef>
                <a:spcPts val="600"/>
              </a:spcBef>
              <a:spcAft>
                <a:spcPts val="600"/>
              </a:spcAft>
              <a:defRPr/>
            </a:pPr>
            <a:r>
              <a:rPr lang="en-US" sz="1800" b="0" dirty="0">
                <a:latin typeface="+mn-lt"/>
              </a:rPr>
              <a:t>1990s to Present (Fourth Generation)</a:t>
            </a:r>
          </a:p>
          <a:p>
            <a:pPr marL="463550" indent="-293688">
              <a:spcBef>
                <a:spcPts val="600"/>
              </a:spcBef>
              <a:spcAft>
                <a:spcPts val="600"/>
              </a:spcAft>
              <a:buFont typeface="Arial" pitchFamily="34" charset="0"/>
              <a:buChar char="•"/>
              <a:defRPr/>
            </a:pPr>
            <a:r>
              <a:rPr lang="en-US" sz="1800" b="0" dirty="0">
                <a:latin typeface="+mn-lt"/>
              </a:rPr>
              <a:t>Measures are permanent and cost effective</a:t>
            </a:r>
          </a:p>
          <a:p>
            <a:pPr marL="463550" indent="-293688">
              <a:spcBef>
                <a:spcPts val="600"/>
              </a:spcBef>
              <a:spcAft>
                <a:spcPts val="600"/>
              </a:spcAft>
              <a:buFont typeface="Arial" pitchFamily="34" charset="0"/>
              <a:buChar char="•"/>
              <a:defRPr/>
            </a:pPr>
            <a:r>
              <a:rPr lang="en-US" sz="1800" b="0" dirty="0">
                <a:latin typeface="+mn-lt"/>
              </a:rPr>
              <a:t>Rental plans to ensure that weatherization benefits,</a:t>
            </a:r>
            <a:br>
              <a:rPr lang="en-US" sz="1800" b="0" dirty="0">
                <a:latin typeface="+mn-lt"/>
              </a:rPr>
            </a:br>
            <a:r>
              <a:rPr lang="en-US" sz="1800" b="0" dirty="0">
                <a:latin typeface="+mn-lt"/>
              </a:rPr>
              <a:t>i.e., savings on utility bills, accrue to tenants, not landlords</a:t>
            </a:r>
          </a:p>
          <a:p>
            <a:pPr marL="463550" indent="-293688">
              <a:spcBef>
                <a:spcPts val="600"/>
              </a:spcBef>
              <a:spcAft>
                <a:spcPts val="600"/>
              </a:spcAft>
              <a:buFont typeface="Arial" pitchFamily="34" charset="0"/>
              <a:buChar char="•"/>
              <a:defRPr/>
            </a:pPr>
            <a:r>
              <a:rPr lang="en-US" sz="1800" b="0" dirty="0">
                <a:latin typeface="+mn-lt"/>
              </a:rPr>
              <a:t>Health and safety plans that establish protocols for energy-related health and safety measures, like relining chimneys or replacing faulty furnaces</a:t>
            </a:r>
          </a:p>
          <a:p>
            <a:pPr marL="463550" indent="-293688">
              <a:spcBef>
                <a:spcPts val="600"/>
              </a:spcBef>
              <a:spcAft>
                <a:spcPts val="600"/>
              </a:spcAft>
              <a:buFont typeface="Arial" pitchFamily="34" charset="0"/>
              <a:buChar char="•"/>
              <a:defRPr/>
            </a:pPr>
            <a:r>
              <a:rPr lang="en-US" sz="1800" b="0" dirty="0">
                <a:latin typeface="+mn-lt"/>
              </a:rPr>
              <a:t>Increased use of advanced diagnostic tools and energy audits</a:t>
            </a:r>
          </a:p>
          <a:p>
            <a:pPr marL="463550" indent="-293688">
              <a:spcBef>
                <a:spcPts val="600"/>
              </a:spcBef>
              <a:spcAft>
                <a:spcPts val="600"/>
              </a:spcAft>
              <a:buFont typeface="Arial" pitchFamily="34" charset="0"/>
              <a:buChar char="•"/>
              <a:defRPr/>
            </a:pPr>
            <a:r>
              <a:rPr lang="en-US" sz="1800" b="0" dirty="0">
                <a:latin typeface="+mn-lt"/>
              </a:rPr>
              <a:t>States leverage funds from other Federal programs and often through utilities to expand the reach of their WAP</a:t>
            </a:r>
          </a:p>
          <a:p>
            <a:pPr marL="463550" indent="-293688">
              <a:spcBef>
                <a:spcPts val="600"/>
              </a:spcBef>
              <a:spcAft>
                <a:spcPts val="600"/>
              </a:spcAft>
              <a:buFont typeface="Arial" pitchFamily="34" charset="0"/>
              <a:buChar char="•"/>
              <a:defRPr/>
            </a:pPr>
            <a:r>
              <a:rPr lang="en-US" sz="1800" b="0" dirty="0">
                <a:latin typeface="+mn-lt"/>
              </a:rPr>
              <a:t>Coordination with the U.S. Department of Housing and Urban Development’s (HUD) housing agencies make comprehensive rehabilitation and weatherization possible</a:t>
            </a:r>
          </a:p>
          <a:p>
            <a:pPr>
              <a:spcBef>
                <a:spcPct val="20000"/>
              </a:spcBef>
              <a:buFont typeface="Arial" pitchFamily="34" charset="0"/>
              <a:buChar char="•"/>
              <a:defRPr/>
            </a:pPr>
            <a:endParaRPr lang="en-US" sz="1800" b="0" dirty="0">
              <a:latin typeface="+mn-lt"/>
            </a:endParaRPr>
          </a:p>
          <a:p>
            <a:pPr>
              <a:spcBef>
                <a:spcPct val="20000"/>
              </a:spcBef>
              <a:defRPr/>
            </a:pPr>
            <a:endParaRPr lang="en-US" sz="1800" b="0" dirty="0">
              <a:latin typeface="+mn-lt"/>
            </a:endParaRPr>
          </a:p>
        </p:txBody>
      </p:sp>
      <p:sp>
        <p:nvSpPr>
          <p:cNvPr id="6" name="Footer Placeholder 1">
            <a:extLst>
              <a:ext uri="{FF2B5EF4-FFF2-40B4-BE49-F238E27FC236}">
                <a16:creationId xmlns:a16="http://schemas.microsoft.com/office/drawing/2014/main" id="{A0BEC774-8FE2-44EE-871A-024EA2ACD09F}"/>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7" name="Picture 6">
            <a:extLst>
              <a:ext uri="{FF2B5EF4-FFF2-40B4-BE49-F238E27FC236}">
                <a16:creationId xmlns:a16="http://schemas.microsoft.com/office/drawing/2014/main" id="{7698B1AA-33B7-4004-9194-7DE434A3C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on a black background&#10;&#10;AI-generated content may be incorrect.">
            <a:extLst>
              <a:ext uri="{FF2B5EF4-FFF2-40B4-BE49-F238E27FC236}">
                <a16:creationId xmlns:a16="http://schemas.microsoft.com/office/drawing/2014/main" id="{25F76602-12E6-4A2C-BB39-A29DA2E96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75E64FE-1B6E-4141-B98D-A80AFC441354}"/>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10" name="Slide Number Placeholder 2">
            <a:extLst>
              <a:ext uri="{FF2B5EF4-FFF2-40B4-BE49-F238E27FC236}">
                <a16:creationId xmlns:a16="http://schemas.microsoft.com/office/drawing/2014/main" id="{DA665ED8-BE22-4492-9B9D-5784E3DEA83B}"/>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10</a:t>
            </a:fld>
            <a:endParaRPr lang="en-US" altLang="en-US" sz="800">
              <a:solidFill>
                <a:schemeClr val="bg1"/>
              </a:solidFill>
              <a:ea typeface="ＭＳ Ｐゴシック" panose="020B0600070205080204" pitchFamily="34" charset="-128"/>
            </a:endParaRPr>
          </a:p>
        </p:txBody>
      </p:sp>
      <p:pic>
        <p:nvPicPr>
          <p:cNvPr id="11" name="Picture 10" descr="A black and white sign with black text&#10;&#10;AI-generated content may be incorrect.">
            <a:extLst>
              <a:ext uri="{FF2B5EF4-FFF2-40B4-BE49-F238E27FC236}">
                <a16:creationId xmlns:a16="http://schemas.microsoft.com/office/drawing/2014/main" id="{EA9EDA06-57A5-459A-A617-C499A4C06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889205A9-C605-4598-BE6A-D133519DA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5C6603B8-CDFB-495C-950A-7D9B5FCCE9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03E3174-A70A-4DFF-B588-2A37DAD4924F}"/>
              </a:ext>
            </a:extLst>
          </p:cNvPr>
          <p:cNvSpPr>
            <a:spLocks noGrp="1"/>
          </p:cNvSpPr>
          <p:nvPr>
            <p:ph idx="1"/>
          </p:nvPr>
        </p:nvSpPr>
        <p:spPr>
          <a:xfrm>
            <a:off x="457200" y="1028700"/>
            <a:ext cx="8229600" cy="4876800"/>
          </a:xfrm>
        </p:spPr>
        <p:txBody>
          <a:bodyPr/>
          <a:lstStyle/>
          <a:p>
            <a:pPr marL="273050" indent="-228600">
              <a:spcBef>
                <a:spcPts val="600"/>
              </a:spcBef>
              <a:spcAft>
                <a:spcPts val="600"/>
              </a:spcAft>
              <a:buClr>
                <a:srgbClr val="8DC63F"/>
              </a:buClr>
              <a:buFont typeface="Arial" charset="0"/>
              <a:buNone/>
              <a:defRPr/>
            </a:pPr>
            <a:r>
              <a:rPr lang="en-US" sz="2600" dirty="0">
                <a:solidFill>
                  <a:schemeClr val="tx1"/>
                </a:solidFill>
              </a:rPr>
              <a:t>“Old School” Weatherization Measures</a:t>
            </a:r>
          </a:p>
          <a:p>
            <a:pPr marL="52388" indent="-7938">
              <a:spcBef>
                <a:spcPts val="600"/>
              </a:spcBef>
              <a:spcAft>
                <a:spcPts val="600"/>
              </a:spcAft>
              <a:buFont typeface="Arial" charset="0"/>
              <a:buNone/>
              <a:defRPr/>
            </a:pPr>
            <a:r>
              <a:rPr lang="en-US" sz="1900" dirty="0"/>
              <a:t>Many weatherization programs without strong management, turned into “doors and windows” programs that often included:</a:t>
            </a:r>
          </a:p>
          <a:p>
            <a:pPr marL="463550" indent="-293688">
              <a:spcBef>
                <a:spcPts val="600"/>
              </a:spcBef>
              <a:spcAft>
                <a:spcPts val="600"/>
              </a:spcAft>
              <a:buFont typeface="Arial" charset="0"/>
              <a:buChar char="•"/>
              <a:defRPr/>
            </a:pPr>
            <a:r>
              <a:rPr lang="en-US" sz="1900" dirty="0"/>
              <a:t>Replacing windows.</a:t>
            </a:r>
          </a:p>
          <a:p>
            <a:pPr marL="463550" indent="-293688">
              <a:spcBef>
                <a:spcPts val="600"/>
              </a:spcBef>
              <a:spcAft>
                <a:spcPts val="600"/>
              </a:spcAft>
              <a:buFont typeface="Arial" charset="0"/>
              <a:buChar char="•"/>
              <a:defRPr/>
            </a:pPr>
            <a:r>
              <a:rPr lang="en-US" sz="1900" dirty="0"/>
              <a:t>Adding storm windows.</a:t>
            </a:r>
          </a:p>
          <a:p>
            <a:pPr marL="463550" indent="-293688">
              <a:spcBef>
                <a:spcPts val="600"/>
              </a:spcBef>
              <a:spcAft>
                <a:spcPts val="600"/>
              </a:spcAft>
              <a:buFont typeface="Arial" charset="0"/>
              <a:buChar char="•"/>
              <a:defRPr/>
            </a:pPr>
            <a:r>
              <a:rPr lang="en-US" sz="1900" dirty="0"/>
              <a:t>Replacing doors.</a:t>
            </a:r>
          </a:p>
          <a:p>
            <a:pPr marL="463550" indent="-293688">
              <a:spcBef>
                <a:spcPts val="600"/>
              </a:spcBef>
              <a:spcAft>
                <a:spcPts val="600"/>
              </a:spcAft>
              <a:buFont typeface="Arial" charset="0"/>
              <a:buChar char="•"/>
              <a:defRPr/>
            </a:pPr>
            <a:r>
              <a:rPr lang="en-US" sz="1900" dirty="0"/>
              <a:t>Adding weather stripping.</a:t>
            </a:r>
          </a:p>
          <a:p>
            <a:pPr marL="463550" indent="-293688">
              <a:spcBef>
                <a:spcPts val="600"/>
              </a:spcBef>
              <a:spcAft>
                <a:spcPts val="600"/>
              </a:spcAft>
              <a:buFont typeface="Arial" charset="0"/>
              <a:buChar char="•"/>
              <a:defRPr/>
            </a:pPr>
            <a:r>
              <a:rPr lang="en-US" sz="1900" dirty="0"/>
              <a:t>Adding some attic insulation.</a:t>
            </a:r>
          </a:p>
          <a:p>
            <a:pPr marL="463550" indent="-293688">
              <a:spcBef>
                <a:spcPts val="600"/>
              </a:spcBef>
              <a:spcAft>
                <a:spcPts val="600"/>
              </a:spcAft>
              <a:buFont typeface="Arial" charset="0"/>
              <a:buChar char="•"/>
              <a:defRPr/>
            </a:pPr>
            <a:r>
              <a:rPr lang="en-US" sz="1900" dirty="0"/>
              <a:t>Caulking (by the case).</a:t>
            </a:r>
          </a:p>
          <a:p>
            <a:pPr marL="55563" indent="-11113">
              <a:spcBef>
                <a:spcPts val="600"/>
              </a:spcBef>
              <a:spcAft>
                <a:spcPts val="600"/>
              </a:spcAft>
              <a:buFont typeface="Arial" charset="0"/>
              <a:buNone/>
              <a:defRPr/>
            </a:pPr>
            <a:r>
              <a:rPr lang="en-US" sz="1900" dirty="0"/>
              <a:t>Doors and windows especially are highly visible and get much publicity, but typically they aren’t cost-effective. The measures that save the most energy – air sealing and adding insulation – are largely invisible.</a:t>
            </a:r>
          </a:p>
        </p:txBody>
      </p:sp>
      <p:sp>
        <p:nvSpPr>
          <p:cNvPr id="3" name="Title 2">
            <a:extLst>
              <a:ext uri="{FF2B5EF4-FFF2-40B4-BE49-F238E27FC236}">
                <a16:creationId xmlns:a16="http://schemas.microsoft.com/office/drawing/2014/main" id="{6EA34B57-BA97-4999-8BAD-767095A388B4}"/>
              </a:ext>
            </a:extLst>
          </p:cNvPr>
          <p:cNvSpPr>
            <a:spLocks noGrp="1"/>
          </p:cNvSpPr>
          <p:nvPr>
            <p:ph type="title"/>
          </p:nvPr>
        </p:nvSpPr>
        <p:spPr>
          <a:xfrm>
            <a:off x="1879600" y="65430"/>
            <a:ext cx="5384800" cy="901700"/>
          </a:xfrm>
        </p:spPr>
        <p:txBody>
          <a:bodyPr/>
          <a:lstStyle/>
          <a:p>
            <a:pPr algn="ctr">
              <a:defRPr/>
            </a:pPr>
            <a:r>
              <a:rPr lang="en-US" dirty="0"/>
              <a:t>Measures	</a:t>
            </a:r>
          </a:p>
        </p:txBody>
      </p:sp>
      <p:sp>
        <p:nvSpPr>
          <p:cNvPr id="5" name="Footer Placeholder 1">
            <a:extLst>
              <a:ext uri="{FF2B5EF4-FFF2-40B4-BE49-F238E27FC236}">
                <a16:creationId xmlns:a16="http://schemas.microsoft.com/office/drawing/2014/main" id="{D67E3037-0976-4249-9D29-3DA6A67AD542}"/>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7" name="Picture 6">
            <a:extLst>
              <a:ext uri="{FF2B5EF4-FFF2-40B4-BE49-F238E27FC236}">
                <a16:creationId xmlns:a16="http://schemas.microsoft.com/office/drawing/2014/main" id="{2B07BD0E-40DB-4D29-886D-F0D25C661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on a black background&#10;&#10;AI-generated content may be incorrect.">
            <a:extLst>
              <a:ext uri="{FF2B5EF4-FFF2-40B4-BE49-F238E27FC236}">
                <a16:creationId xmlns:a16="http://schemas.microsoft.com/office/drawing/2014/main" id="{06F9F7B5-B6A1-49BF-86BB-EAF264442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4096B73-5DB7-4E67-BF53-BCD40D1A8DFF}"/>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10" name="Slide Number Placeholder 2">
            <a:extLst>
              <a:ext uri="{FF2B5EF4-FFF2-40B4-BE49-F238E27FC236}">
                <a16:creationId xmlns:a16="http://schemas.microsoft.com/office/drawing/2014/main" id="{524ADD2F-9D13-4AB9-8DD3-828C7F85045C}"/>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11</a:t>
            </a:fld>
            <a:endParaRPr lang="en-US" altLang="en-US" sz="800">
              <a:solidFill>
                <a:schemeClr val="bg1"/>
              </a:solidFill>
              <a:ea typeface="ＭＳ Ｐゴシック" panose="020B0600070205080204" pitchFamily="34" charset="-128"/>
            </a:endParaRPr>
          </a:p>
        </p:txBody>
      </p:sp>
      <p:pic>
        <p:nvPicPr>
          <p:cNvPr id="11" name="Picture 10" descr="A black and white sign with black text&#10;&#10;AI-generated content may be incorrect.">
            <a:extLst>
              <a:ext uri="{FF2B5EF4-FFF2-40B4-BE49-F238E27FC236}">
                <a16:creationId xmlns:a16="http://schemas.microsoft.com/office/drawing/2014/main" id="{651A3FA0-AF68-4703-BD89-C794F4530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C38CF32A-E60F-4EFC-A102-F4FD8C3D2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A33FF732-D149-41BF-A136-9C930DAA87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6411-F6AE-462E-87AC-6D4EBCC68CCB}"/>
              </a:ext>
            </a:extLst>
          </p:cNvPr>
          <p:cNvSpPr>
            <a:spLocks noGrp="1"/>
          </p:cNvSpPr>
          <p:nvPr>
            <p:ph type="title"/>
          </p:nvPr>
        </p:nvSpPr>
        <p:spPr>
          <a:xfrm>
            <a:off x="1879600" y="152400"/>
            <a:ext cx="5384800" cy="914400"/>
          </a:xfrm>
        </p:spPr>
        <p:txBody>
          <a:bodyPr/>
          <a:lstStyle/>
          <a:p>
            <a:pPr algn="ctr">
              <a:defRPr/>
            </a:pPr>
            <a:r>
              <a:rPr lang="en-US" dirty="0"/>
              <a:t>Measures</a:t>
            </a:r>
          </a:p>
        </p:txBody>
      </p:sp>
      <p:sp>
        <p:nvSpPr>
          <p:cNvPr id="111618" name="Content Placeholder 6">
            <a:extLst>
              <a:ext uri="{FF2B5EF4-FFF2-40B4-BE49-F238E27FC236}">
                <a16:creationId xmlns:a16="http://schemas.microsoft.com/office/drawing/2014/main" id="{85DE2F25-A319-49FC-9F49-219131823D29}"/>
              </a:ext>
            </a:extLst>
          </p:cNvPr>
          <p:cNvSpPr txBox="1">
            <a:spLocks/>
          </p:cNvSpPr>
          <p:nvPr/>
        </p:nvSpPr>
        <p:spPr bwMode="auto">
          <a:xfrm>
            <a:off x="457200" y="1538287"/>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spcBef>
                <a:spcPts val="1200"/>
              </a:spcBef>
              <a:buClr>
                <a:srgbClr val="8DC63F"/>
              </a:buClr>
            </a:pPr>
            <a:r>
              <a:rPr lang="en-US" altLang="en-US" sz="2600" b="0" dirty="0">
                <a:latin typeface="+mn-lt"/>
              </a:rPr>
              <a:t>Modern Weatherization Measures</a:t>
            </a:r>
          </a:p>
        </p:txBody>
      </p:sp>
      <p:sp>
        <p:nvSpPr>
          <p:cNvPr id="5" name="Content Placeholder 5">
            <a:extLst>
              <a:ext uri="{FF2B5EF4-FFF2-40B4-BE49-F238E27FC236}">
                <a16:creationId xmlns:a16="http://schemas.microsoft.com/office/drawing/2014/main" id="{8F564630-4AE1-49E1-AC93-3A46BE4263D7}"/>
              </a:ext>
            </a:extLst>
          </p:cNvPr>
          <p:cNvSpPr txBox="1">
            <a:spLocks/>
          </p:cNvSpPr>
          <p:nvPr/>
        </p:nvSpPr>
        <p:spPr>
          <a:xfrm>
            <a:off x="457200" y="2133600"/>
            <a:ext cx="8382000" cy="3657600"/>
          </a:xfrm>
          <a:prstGeom prst="rect">
            <a:avLst/>
          </a:prstGeom>
        </p:spPr>
        <p:txBody>
          <a:bodyPr numCol="2"/>
          <a:lstStyle/>
          <a:p>
            <a:pPr marL="338138" indent="-293688" defTabSz="457200" eaLnBrk="0" hangingPunct="0">
              <a:spcBef>
                <a:spcPts val="600"/>
              </a:spcBef>
              <a:spcAft>
                <a:spcPts val="600"/>
              </a:spcAft>
              <a:buFont typeface="Arial" charset="0"/>
              <a:buChar char="•"/>
              <a:defRPr/>
            </a:pPr>
            <a:r>
              <a:rPr lang="en-US" sz="2400" b="0" dirty="0">
                <a:latin typeface="+mn-lt"/>
                <a:ea typeface="ＭＳ Ｐゴシック" pitchFamily="-108" charset="-128"/>
                <a:cs typeface="ＭＳ Ｐゴシック" pitchFamily="-108" charset="-128"/>
              </a:rPr>
              <a:t>Blower door-directed </a:t>
            </a:r>
            <a:br>
              <a:rPr lang="en-US" sz="2400" b="0" dirty="0">
                <a:latin typeface="+mn-lt"/>
                <a:ea typeface="ＭＳ Ｐゴシック" pitchFamily="-108" charset="-128"/>
                <a:cs typeface="ＭＳ Ｐゴシック" pitchFamily="-108" charset="-128"/>
              </a:rPr>
            </a:br>
            <a:r>
              <a:rPr lang="en-US" sz="2400" b="0" dirty="0">
                <a:latin typeface="+mn-lt"/>
                <a:ea typeface="ＭＳ Ｐゴシック" pitchFamily="-108" charset="-128"/>
                <a:cs typeface="ＭＳ Ｐゴシック" pitchFamily="-108" charset="-128"/>
              </a:rPr>
              <a:t>air sealing</a:t>
            </a:r>
          </a:p>
          <a:p>
            <a:pPr marL="338138" indent="-293688" defTabSz="457200" eaLnBrk="0" hangingPunct="0">
              <a:spcBef>
                <a:spcPts val="600"/>
              </a:spcBef>
              <a:spcAft>
                <a:spcPts val="600"/>
              </a:spcAft>
              <a:buFont typeface="Arial" charset="0"/>
              <a:buChar char="•"/>
              <a:defRPr/>
            </a:pPr>
            <a:r>
              <a:rPr lang="en-US" sz="2400" b="0" dirty="0">
                <a:latin typeface="+mn-lt"/>
                <a:ea typeface="ＭＳ Ｐゴシック" pitchFamily="-108" charset="-128"/>
                <a:cs typeface="ＭＳ Ｐゴシック" pitchFamily="-108" charset="-128"/>
              </a:rPr>
              <a:t>Attic insulation</a:t>
            </a:r>
          </a:p>
          <a:p>
            <a:pPr marL="338138" indent="-293688" defTabSz="457200" eaLnBrk="0" hangingPunct="0">
              <a:spcBef>
                <a:spcPts val="600"/>
              </a:spcBef>
              <a:spcAft>
                <a:spcPts val="600"/>
              </a:spcAft>
              <a:buFont typeface="Arial" charset="0"/>
              <a:buChar char="•"/>
              <a:defRPr/>
            </a:pPr>
            <a:r>
              <a:rPr lang="en-US" sz="2400" b="0" dirty="0">
                <a:latin typeface="+mn-lt"/>
                <a:ea typeface="ＭＳ Ｐゴシック" pitchFamily="-108" charset="-128"/>
                <a:cs typeface="ＭＳ Ｐゴシック" pitchFamily="-108" charset="-128"/>
              </a:rPr>
              <a:t>Dense-pack </a:t>
            </a:r>
            <a:br>
              <a:rPr lang="en-US" sz="2400" b="0" dirty="0">
                <a:latin typeface="+mn-lt"/>
                <a:ea typeface="ＭＳ Ｐゴシック" pitchFamily="-108" charset="-128"/>
                <a:cs typeface="ＭＳ Ｐゴシック" pitchFamily="-108" charset="-128"/>
              </a:rPr>
            </a:br>
            <a:r>
              <a:rPr lang="en-US" sz="2400" b="0" dirty="0">
                <a:latin typeface="+mn-lt"/>
                <a:ea typeface="ＭＳ Ｐゴシック" pitchFamily="-108" charset="-128"/>
                <a:cs typeface="ＭＳ Ｐゴシック" pitchFamily="-108" charset="-128"/>
              </a:rPr>
              <a:t>sidewall insulation</a:t>
            </a:r>
          </a:p>
          <a:p>
            <a:pPr marL="338138" indent="-293688" defTabSz="457200" eaLnBrk="0" hangingPunct="0">
              <a:spcBef>
                <a:spcPts val="600"/>
              </a:spcBef>
              <a:spcAft>
                <a:spcPts val="600"/>
              </a:spcAft>
              <a:buFont typeface="Arial" charset="0"/>
              <a:buChar char="•"/>
              <a:defRPr/>
            </a:pPr>
            <a:r>
              <a:rPr lang="en-US" sz="2400" b="0" dirty="0">
                <a:latin typeface="+mn-lt"/>
                <a:ea typeface="ＭＳ Ｐゴシック" pitchFamily="-108" charset="-128"/>
                <a:cs typeface="ＭＳ Ｐゴシック" pitchFamily="-108" charset="-128"/>
              </a:rPr>
              <a:t>Heating and cooling equipment repair and replacement</a:t>
            </a:r>
          </a:p>
          <a:p>
            <a:pPr marL="273050" indent="-273050" defTabSz="457200" eaLnBrk="0" hangingPunct="0">
              <a:spcBef>
                <a:spcPts val="600"/>
              </a:spcBef>
              <a:spcAft>
                <a:spcPts val="600"/>
              </a:spcAft>
              <a:buFont typeface="Arial" charset="0"/>
              <a:buChar char="•"/>
              <a:defRPr/>
            </a:pPr>
            <a:r>
              <a:rPr lang="en-US" sz="2400" b="0" dirty="0">
                <a:latin typeface="+mn-lt"/>
                <a:ea typeface="ＭＳ Ｐゴシック" pitchFamily="-108" charset="-128"/>
                <a:cs typeface="ＭＳ Ｐゴシック" pitchFamily="-108" charset="-128"/>
              </a:rPr>
              <a:t>Duct sealing and modification</a:t>
            </a:r>
          </a:p>
          <a:p>
            <a:pPr marL="273050" indent="-273050" defTabSz="457200" eaLnBrk="0" hangingPunct="0">
              <a:spcBef>
                <a:spcPts val="600"/>
              </a:spcBef>
              <a:spcAft>
                <a:spcPts val="600"/>
              </a:spcAft>
              <a:buFont typeface="Arial" charset="0"/>
              <a:buChar char="•"/>
              <a:defRPr/>
            </a:pPr>
            <a:r>
              <a:rPr lang="en-US" sz="2400" b="0" spc="-30" dirty="0">
                <a:latin typeface="+mn-lt"/>
                <a:ea typeface="ＭＳ Ｐゴシック" pitchFamily="-108" charset="-128"/>
                <a:cs typeface="ＭＳ Ｐゴシック" pitchFamily="-108" charset="-128"/>
              </a:rPr>
              <a:t>Electric base load measures:</a:t>
            </a:r>
          </a:p>
          <a:p>
            <a:pPr marL="640080" lvl="1" indent="-228600" defTabSz="457200" eaLnBrk="0" hangingPunct="0">
              <a:spcBef>
                <a:spcPts val="600"/>
              </a:spcBef>
              <a:spcAft>
                <a:spcPts val="600"/>
              </a:spcAft>
              <a:buFont typeface="Courier New" pitchFamily="49" charset="0"/>
              <a:buChar char="o"/>
              <a:defRPr/>
            </a:pPr>
            <a:r>
              <a:rPr lang="en-US" sz="2200" b="0" dirty="0">
                <a:latin typeface="+mn-lt"/>
                <a:ea typeface="ＭＳ Ｐゴシック" charset="-128"/>
                <a:cs typeface="ＭＳ Ｐゴシック" pitchFamily="-108" charset="-128"/>
              </a:rPr>
              <a:t>Compact fluorescent light bulbs (CFLs)</a:t>
            </a:r>
          </a:p>
          <a:p>
            <a:pPr marL="640080" lvl="1" indent="-228600" defTabSz="457200" eaLnBrk="0" hangingPunct="0">
              <a:spcBef>
                <a:spcPts val="600"/>
              </a:spcBef>
              <a:spcAft>
                <a:spcPts val="600"/>
              </a:spcAft>
              <a:buFont typeface="Courier New" pitchFamily="49" charset="0"/>
              <a:buChar char="o"/>
              <a:defRPr/>
            </a:pPr>
            <a:r>
              <a:rPr lang="en-US" sz="2200" b="0" dirty="0">
                <a:latin typeface="+mn-lt"/>
                <a:ea typeface="ＭＳ Ｐゴシック" charset="-128"/>
                <a:cs typeface="ＭＳ Ｐゴシック" pitchFamily="-108" charset="-128"/>
              </a:rPr>
              <a:t>Refrigerator replacement</a:t>
            </a:r>
          </a:p>
          <a:p>
            <a:pPr marL="640080" lvl="1" indent="-228600" defTabSz="457200" eaLnBrk="0" hangingPunct="0">
              <a:spcBef>
                <a:spcPts val="600"/>
              </a:spcBef>
              <a:spcAft>
                <a:spcPts val="600"/>
              </a:spcAft>
              <a:buFont typeface="Courier New" pitchFamily="49" charset="0"/>
              <a:buChar char="o"/>
              <a:defRPr/>
            </a:pPr>
            <a:r>
              <a:rPr lang="en-US" sz="2200" b="0" dirty="0">
                <a:latin typeface="+mn-lt"/>
                <a:ea typeface="ＭＳ Ｐゴシック" charset="-128"/>
                <a:cs typeface="ＭＳ Ｐゴシック" pitchFamily="-108" charset="-128"/>
              </a:rPr>
              <a:t>Water heater modification and replacement</a:t>
            </a:r>
          </a:p>
        </p:txBody>
      </p:sp>
      <p:sp>
        <p:nvSpPr>
          <p:cNvPr id="6" name="Footer Placeholder 1">
            <a:extLst>
              <a:ext uri="{FF2B5EF4-FFF2-40B4-BE49-F238E27FC236}">
                <a16:creationId xmlns:a16="http://schemas.microsoft.com/office/drawing/2014/main" id="{747AB9BE-971A-42BC-884C-EA548E2B4D55}"/>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7" name="Picture 6">
            <a:extLst>
              <a:ext uri="{FF2B5EF4-FFF2-40B4-BE49-F238E27FC236}">
                <a16:creationId xmlns:a16="http://schemas.microsoft.com/office/drawing/2014/main" id="{82C9EA1D-0B2A-4C55-9E13-DF582B705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on a black background&#10;&#10;AI-generated content may be incorrect.">
            <a:extLst>
              <a:ext uri="{FF2B5EF4-FFF2-40B4-BE49-F238E27FC236}">
                <a16:creationId xmlns:a16="http://schemas.microsoft.com/office/drawing/2014/main" id="{9D85F5E3-FC1C-41D2-947B-D6E7E92C6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B367D82-48C0-4BEF-B4D9-6DD873187DDD}"/>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10" name="Slide Number Placeholder 2">
            <a:extLst>
              <a:ext uri="{FF2B5EF4-FFF2-40B4-BE49-F238E27FC236}">
                <a16:creationId xmlns:a16="http://schemas.microsoft.com/office/drawing/2014/main" id="{3BA75A35-B075-4595-863A-E390F7C198BB}"/>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12</a:t>
            </a:fld>
            <a:endParaRPr lang="en-US" altLang="en-US" sz="800">
              <a:solidFill>
                <a:schemeClr val="bg1"/>
              </a:solidFill>
              <a:ea typeface="ＭＳ Ｐゴシック" panose="020B0600070205080204" pitchFamily="34" charset="-128"/>
            </a:endParaRPr>
          </a:p>
        </p:txBody>
      </p:sp>
      <p:pic>
        <p:nvPicPr>
          <p:cNvPr id="11" name="Picture 10" descr="A black and white sign with black text&#10;&#10;AI-generated content may be incorrect.">
            <a:extLst>
              <a:ext uri="{FF2B5EF4-FFF2-40B4-BE49-F238E27FC236}">
                <a16:creationId xmlns:a16="http://schemas.microsoft.com/office/drawing/2014/main" id="{2DD515C6-1BEB-4A60-9A6B-0B6B7340E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50B247C4-9E32-41A4-8B8D-9441B54BF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C0E90B98-DE47-4220-8E2A-8A582CCC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4901-9328-40F6-A46F-FA6B440AF78A}"/>
              </a:ext>
            </a:extLst>
          </p:cNvPr>
          <p:cNvSpPr>
            <a:spLocks noGrp="1"/>
          </p:cNvSpPr>
          <p:nvPr>
            <p:ph type="title"/>
          </p:nvPr>
        </p:nvSpPr>
        <p:spPr>
          <a:xfrm>
            <a:off x="1879600" y="76200"/>
            <a:ext cx="5384800" cy="914400"/>
          </a:xfrm>
        </p:spPr>
        <p:txBody>
          <a:bodyPr/>
          <a:lstStyle/>
          <a:p>
            <a:pPr algn="ctr">
              <a:defRPr/>
            </a:pPr>
            <a:r>
              <a:rPr lang="en-US" dirty="0"/>
              <a:t>Results</a:t>
            </a:r>
          </a:p>
        </p:txBody>
      </p:sp>
      <p:sp>
        <p:nvSpPr>
          <p:cNvPr id="113666" name="Content Placeholder 5">
            <a:extLst>
              <a:ext uri="{FF2B5EF4-FFF2-40B4-BE49-F238E27FC236}">
                <a16:creationId xmlns:a16="http://schemas.microsoft.com/office/drawing/2014/main" id="{380C8AE2-0A3E-494B-BD7C-E543C85B94F8}"/>
              </a:ext>
            </a:extLst>
          </p:cNvPr>
          <p:cNvSpPr txBox="1">
            <a:spLocks/>
          </p:cNvSpPr>
          <p:nvPr/>
        </p:nvSpPr>
        <p:spPr bwMode="auto">
          <a:xfrm>
            <a:off x="304800" y="1776412"/>
            <a:ext cx="822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3550" indent="-293688" algn="ctr" defTabSz="457200">
              <a:defRPr sz="2800" b="1">
                <a:solidFill>
                  <a:schemeClr val="tx1"/>
                </a:solidFill>
                <a:latin typeface="Arial" panose="020B0604020202020204" pitchFamily="34" charset="0"/>
                <a:ea typeface="ＭＳ Ｐゴシック" panose="020B0600070205080204" pitchFamily="34" charset="-128"/>
              </a:defRPr>
            </a:lvl1pPr>
            <a:lvl2pPr marL="742950" indent="-285750" algn="ctr" defTabSz="457200">
              <a:defRPr sz="2800" b="1">
                <a:solidFill>
                  <a:schemeClr val="tx1"/>
                </a:solidFill>
                <a:latin typeface="Arial" panose="020B0604020202020204" pitchFamily="34" charset="0"/>
                <a:ea typeface="ＭＳ Ｐゴシック" panose="020B0600070205080204" pitchFamily="34" charset="-128"/>
              </a:defRPr>
            </a:lvl2pPr>
            <a:lvl3pPr marL="1143000" indent="-228600" algn="ctr" defTabSz="457200">
              <a:defRPr sz="2800" b="1">
                <a:solidFill>
                  <a:schemeClr val="tx1"/>
                </a:solidFill>
                <a:latin typeface="Arial" panose="020B0604020202020204" pitchFamily="34" charset="0"/>
                <a:ea typeface="ＭＳ Ｐゴシック" panose="020B0600070205080204" pitchFamily="34" charset="-128"/>
              </a:defRPr>
            </a:lvl3pPr>
            <a:lvl4pPr marL="1600200" indent="-228600" algn="ctr" defTabSz="457200">
              <a:defRPr sz="2800" b="1">
                <a:solidFill>
                  <a:schemeClr val="tx1"/>
                </a:solidFill>
                <a:latin typeface="Arial" panose="020B0604020202020204" pitchFamily="34" charset="0"/>
                <a:ea typeface="ＭＳ Ｐゴシック" panose="020B0600070205080204" pitchFamily="34" charset="-128"/>
              </a:defRPr>
            </a:lvl4pPr>
            <a:lvl5pPr marL="2057400" indent="-228600" algn="ctr" defTabSz="457200">
              <a:defRPr sz="2800" b="1">
                <a:solidFill>
                  <a:schemeClr val="tx1"/>
                </a:solidFill>
                <a:latin typeface="Arial" panose="020B0604020202020204" pitchFamily="34" charset="0"/>
                <a:ea typeface="ＭＳ Ｐゴシック" panose="020B0600070205080204" pitchFamily="34" charset="-128"/>
              </a:defRPr>
            </a:lvl5pPr>
            <a:lvl6pPr marL="25146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eaLnBrk="0" hangingPunct="0">
              <a:spcBef>
                <a:spcPts val="600"/>
              </a:spcBef>
              <a:spcAft>
                <a:spcPts val="1200"/>
              </a:spcAft>
              <a:buFont typeface="Arial" panose="020B0604020202020204" pitchFamily="34" charset="0"/>
              <a:buChar char="•"/>
            </a:pPr>
            <a:r>
              <a:rPr lang="en-US" altLang="en-US" sz="2000" b="0" dirty="0">
                <a:latin typeface="+mn-lt"/>
              </a:rPr>
              <a:t>Almost 7 million homes have been weatherized to date with Federal and leveraged funds such as state and utility monies and fuel assistance program funds.</a:t>
            </a:r>
          </a:p>
          <a:p>
            <a:pPr algn="l" eaLnBrk="0" hangingPunct="0">
              <a:spcBef>
                <a:spcPts val="600"/>
              </a:spcBef>
              <a:spcAft>
                <a:spcPts val="1200"/>
              </a:spcAft>
              <a:buFont typeface="Arial" panose="020B0604020202020204" pitchFamily="34" charset="0"/>
              <a:buChar char="•"/>
            </a:pPr>
            <a:r>
              <a:rPr lang="en-US" altLang="en-US" sz="2000" b="0" dirty="0">
                <a:latin typeface="+mn-lt"/>
              </a:rPr>
              <a:t>Energy savings averages 35% of consumption for a typical low-income home.</a:t>
            </a:r>
          </a:p>
          <a:p>
            <a:pPr algn="l" eaLnBrk="0" hangingPunct="0">
              <a:spcBef>
                <a:spcPts val="600"/>
              </a:spcBef>
              <a:spcAft>
                <a:spcPts val="1200"/>
              </a:spcAft>
              <a:buFont typeface="Arial" panose="020B0604020202020204" pitchFamily="34" charset="0"/>
              <a:buChar char="•"/>
            </a:pPr>
            <a:r>
              <a:rPr lang="en-US" altLang="en-US" sz="2000" b="0" dirty="0">
                <a:latin typeface="+mn-lt"/>
              </a:rPr>
              <a:t>A favorable benefit-cost ratio of 1.8:1 exists.</a:t>
            </a:r>
          </a:p>
          <a:p>
            <a:pPr algn="l" eaLnBrk="0" hangingPunct="0">
              <a:spcBef>
                <a:spcPts val="600"/>
              </a:spcBef>
              <a:spcAft>
                <a:spcPts val="1200"/>
              </a:spcAft>
              <a:buFont typeface="Arial" panose="020B0604020202020204" pitchFamily="34" charset="0"/>
              <a:buChar char="•"/>
            </a:pPr>
            <a:r>
              <a:rPr lang="en-US" altLang="en-US" sz="2000" b="0" dirty="0">
                <a:latin typeface="+mn-lt"/>
              </a:rPr>
              <a:t>The program supports tens of thousands of direct and indirect jobs nationwide.</a:t>
            </a:r>
          </a:p>
        </p:txBody>
      </p:sp>
      <p:sp>
        <p:nvSpPr>
          <p:cNvPr id="5" name="Footer Placeholder 1">
            <a:extLst>
              <a:ext uri="{FF2B5EF4-FFF2-40B4-BE49-F238E27FC236}">
                <a16:creationId xmlns:a16="http://schemas.microsoft.com/office/drawing/2014/main" id="{FEFA3E79-F3B1-46C5-BAD4-E0967C7F6F7C}"/>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16B82A06-F4EB-41EA-BC2E-2F3794A8E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51DDACD9-496D-4C66-9192-58C9D1B35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6B51A46-1D08-43B5-B15C-56EFEF0CD46E}"/>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3C434BCB-22E1-453B-B4B0-8F24A9DA750D}"/>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13</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A1E1994E-2FF4-41E4-9A8B-A76C718D5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F63080D9-8844-49C9-894E-CDA149123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C612D83A-E1AF-46C7-B974-AA884DEC9B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246D-F4E4-4A88-9FF1-995E60A57922}"/>
              </a:ext>
            </a:extLst>
          </p:cNvPr>
          <p:cNvSpPr>
            <a:spLocks noGrp="1"/>
          </p:cNvSpPr>
          <p:nvPr>
            <p:ph type="title"/>
          </p:nvPr>
        </p:nvSpPr>
        <p:spPr>
          <a:xfrm>
            <a:off x="1879600" y="76200"/>
            <a:ext cx="5384800" cy="914400"/>
          </a:xfrm>
        </p:spPr>
        <p:txBody>
          <a:bodyPr/>
          <a:lstStyle/>
          <a:p>
            <a:pPr algn="ctr">
              <a:defRPr/>
            </a:pPr>
            <a:r>
              <a:rPr lang="en-US" dirty="0"/>
              <a:t>Cost-Effectiveness</a:t>
            </a:r>
          </a:p>
        </p:txBody>
      </p:sp>
      <p:sp>
        <p:nvSpPr>
          <p:cNvPr id="113667" name="Content Placeholder 5">
            <a:extLst>
              <a:ext uri="{FF2B5EF4-FFF2-40B4-BE49-F238E27FC236}">
                <a16:creationId xmlns:a16="http://schemas.microsoft.com/office/drawing/2014/main" id="{FBF75DD1-32B4-420A-AEEA-2265A978B5B9}"/>
              </a:ext>
            </a:extLst>
          </p:cNvPr>
          <p:cNvSpPr txBox="1">
            <a:spLocks/>
          </p:cNvSpPr>
          <p:nvPr/>
        </p:nvSpPr>
        <p:spPr bwMode="auto">
          <a:xfrm>
            <a:off x="381000" y="1219200"/>
            <a:ext cx="8458200" cy="4724400"/>
          </a:xfrm>
          <a:prstGeom prst="rect">
            <a:avLst/>
          </a:prstGeom>
          <a:noFill/>
          <a:ln w="9525">
            <a:noFill/>
            <a:miter lim="800000"/>
            <a:headEnd/>
            <a:tailEnd/>
          </a:ln>
        </p:spPr>
        <p:txBody>
          <a:bodyPr/>
          <a:lstStyle/>
          <a:p>
            <a:pPr marL="342900" indent="-342900" defTabSz="457200" eaLnBrk="0" hangingPunct="0">
              <a:spcBef>
                <a:spcPts val="600"/>
              </a:spcBef>
              <a:spcAft>
                <a:spcPts val="1200"/>
              </a:spcAft>
              <a:defRPr/>
            </a:pPr>
            <a:r>
              <a:rPr lang="en-US" sz="2400" dirty="0">
                <a:latin typeface="+mn-lt"/>
                <a:ea typeface="ＭＳ Ｐゴシック" charset="-128"/>
              </a:rPr>
              <a:t>Cost-Effectiveness Requirements</a:t>
            </a:r>
          </a:p>
          <a:p>
            <a:pPr marL="463550" indent="-293688" defTabSz="457200">
              <a:spcBef>
                <a:spcPts val="600"/>
              </a:spcBef>
              <a:spcAft>
                <a:spcPts val="1200"/>
              </a:spcAft>
              <a:buFont typeface="Arial" charset="0"/>
              <a:buChar char="•"/>
              <a:defRPr/>
            </a:pPr>
            <a:r>
              <a:rPr lang="en-US" sz="2400" b="0" dirty="0">
                <a:latin typeface="+mn-lt"/>
                <a:ea typeface="ＭＳ Ｐゴシック" charset="-128"/>
              </a:rPr>
              <a:t>An SIR of 1 or higher</a:t>
            </a:r>
          </a:p>
          <a:p>
            <a:pPr marL="463550" indent="-293688" defTabSz="457200">
              <a:spcBef>
                <a:spcPts val="600"/>
              </a:spcBef>
              <a:spcAft>
                <a:spcPts val="1200"/>
              </a:spcAft>
              <a:buFont typeface="Arial" charset="0"/>
              <a:buChar char="•"/>
              <a:defRPr/>
            </a:pPr>
            <a:r>
              <a:rPr lang="en-US" sz="2400" b="0" dirty="0">
                <a:latin typeface="+mn-lt"/>
                <a:ea typeface="ＭＳ Ｐゴシック" charset="-128"/>
              </a:rPr>
              <a:t>Energy-related health and safety work not included in the SIR</a:t>
            </a:r>
            <a:r>
              <a:rPr lang="en-US" sz="2400" dirty="0">
                <a:latin typeface="+mn-lt"/>
                <a:ea typeface="ＭＳ Ｐゴシック" charset="-128"/>
              </a:rPr>
              <a:t> </a:t>
            </a:r>
          </a:p>
          <a:p>
            <a:pPr marL="463550" indent="-293688" defTabSz="457200">
              <a:spcBef>
                <a:spcPts val="600"/>
              </a:spcBef>
              <a:spcAft>
                <a:spcPts val="1200"/>
              </a:spcAft>
              <a:buFont typeface="Arial" charset="0"/>
              <a:buChar char="•"/>
              <a:defRPr/>
            </a:pPr>
            <a:r>
              <a:rPr lang="en-US" sz="2400" b="0" dirty="0">
                <a:latin typeface="+mn-lt"/>
                <a:ea typeface="ＭＳ Ｐゴシック" charset="-128"/>
              </a:rPr>
              <a:t>No federally mandated upper limit for health and safety (H&amp;S) funds</a:t>
            </a:r>
            <a:endParaRPr lang="en-US" sz="2400" dirty="0">
              <a:latin typeface="+mn-lt"/>
              <a:ea typeface="ＭＳ Ｐゴシック" charset="-128"/>
            </a:endParaRPr>
          </a:p>
          <a:p>
            <a:pPr marL="463550" indent="-293688" defTabSz="457200">
              <a:spcBef>
                <a:spcPts val="600"/>
              </a:spcBef>
              <a:spcAft>
                <a:spcPts val="1200"/>
              </a:spcAft>
              <a:buFont typeface="Arial" charset="0"/>
              <a:buChar char="•"/>
              <a:defRPr/>
            </a:pPr>
            <a:r>
              <a:rPr lang="en-US" sz="2400" b="0" dirty="0">
                <a:latin typeface="+mn-lt"/>
                <a:ea typeface="ＭＳ Ｐゴシック" charset="-128"/>
              </a:rPr>
              <a:t>Higher requests for H&amp;S budgets can encourage increased scrutiny of the state plan</a:t>
            </a:r>
          </a:p>
          <a:p>
            <a:pPr marL="463550" indent="-293688" defTabSz="457200">
              <a:spcBef>
                <a:spcPts val="600"/>
              </a:spcBef>
              <a:spcAft>
                <a:spcPts val="1200"/>
              </a:spcAft>
              <a:buFont typeface="Arial" charset="0"/>
              <a:buChar char="•"/>
              <a:defRPr/>
            </a:pPr>
            <a:r>
              <a:rPr lang="en-US" sz="2400" b="0" dirty="0">
                <a:latin typeface="+mn-lt"/>
                <a:ea typeface="ＭＳ Ｐゴシック" charset="-128"/>
              </a:rPr>
              <a:t>SIR ≥ 1: The measure pays for itself over its lifetime</a:t>
            </a:r>
          </a:p>
          <a:p>
            <a:pPr marL="342900" indent="-342900" defTabSz="457200" eaLnBrk="0" hangingPunct="0">
              <a:spcBef>
                <a:spcPct val="20000"/>
              </a:spcBef>
              <a:spcAft>
                <a:spcPts val="1200"/>
              </a:spcAft>
              <a:buFont typeface="Arial" charset="0"/>
              <a:buChar char="•"/>
              <a:defRPr/>
            </a:pPr>
            <a:endParaRPr lang="en-US" sz="3200" b="0" dirty="0">
              <a:latin typeface="Arial" charset="0"/>
              <a:ea typeface="ＭＳ Ｐゴシック" charset="-128"/>
            </a:endParaRPr>
          </a:p>
        </p:txBody>
      </p:sp>
      <p:sp>
        <p:nvSpPr>
          <p:cNvPr id="5" name="Footer Placeholder 1">
            <a:extLst>
              <a:ext uri="{FF2B5EF4-FFF2-40B4-BE49-F238E27FC236}">
                <a16:creationId xmlns:a16="http://schemas.microsoft.com/office/drawing/2014/main" id="{7A85E81D-C066-4FC8-9FB9-667306FE126F}"/>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0EEBD6EC-7CAB-41AB-B973-3E197B8BE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F6FA25BE-D5BD-465A-816A-54760D85E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78F96F2-C222-4707-AC70-843531376CF4}"/>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C065033C-5B45-4734-8D30-AEC94EE16479}"/>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14</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B212C989-1B69-42CD-8292-D73E3AEF7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9BF24E66-EED2-4618-8A22-8FEC9ED73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608B2E32-C930-4870-87C3-792017051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2F6B-307F-497B-8E5D-9E37E1F2E31E}"/>
              </a:ext>
            </a:extLst>
          </p:cNvPr>
          <p:cNvSpPr>
            <a:spLocks noGrp="1"/>
          </p:cNvSpPr>
          <p:nvPr>
            <p:ph type="title"/>
          </p:nvPr>
        </p:nvSpPr>
        <p:spPr>
          <a:xfrm>
            <a:off x="1879600" y="76200"/>
            <a:ext cx="5384800" cy="914400"/>
          </a:xfrm>
        </p:spPr>
        <p:txBody>
          <a:bodyPr/>
          <a:lstStyle/>
          <a:p>
            <a:pPr algn="ctr">
              <a:defRPr/>
            </a:pPr>
            <a:r>
              <a:rPr lang="en-US" dirty="0"/>
              <a:t>Cost-Effectiveness</a:t>
            </a:r>
          </a:p>
        </p:txBody>
      </p:sp>
      <p:sp>
        <p:nvSpPr>
          <p:cNvPr id="115715" name="Content Placeholder 5">
            <a:extLst>
              <a:ext uri="{FF2B5EF4-FFF2-40B4-BE49-F238E27FC236}">
                <a16:creationId xmlns:a16="http://schemas.microsoft.com/office/drawing/2014/main" id="{3F71081F-F3A6-48A1-B3C8-7FA50E129FA4}"/>
              </a:ext>
            </a:extLst>
          </p:cNvPr>
          <p:cNvSpPr txBox="1">
            <a:spLocks/>
          </p:cNvSpPr>
          <p:nvPr/>
        </p:nvSpPr>
        <p:spPr bwMode="auto">
          <a:xfrm>
            <a:off x="723900" y="2057401"/>
            <a:ext cx="7696200" cy="3048000"/>
          </a:xfrm>
          <a:prstGeom prst="rect">
            <a:avLst/>
          </a:prstGeom>
          <a:noFill/>
          <a:ln w="9525">
            <a:noFill/>
            <a:miter lim="800000"/>
            <a:headEnd/>
            <a:tailEnd/>
          </a:ln>
        </p:spPr>
        <p:txBody>
          <a:bodyPr/>
          <a:lstStyle/>
          <a:p>
            <a:pPr marL="274320" indent="-228600" algn="ctr" defTabSz="457200">
              <a:spcBef>
                <a:spcPts val="600"/>
              </a:spcBef>
              <a:spcAft>
                <a:spcPts val="3000"/>
              </a:spcAft>
              <a:defRPr/>
            </a:pPr>
            <a:r>
              <a:rPr lang="en-US" sz="2400" b="0" dirty="0">
                <a:latin typeface="+mn-lt"/>
                <a:ea typeface="ＭＳ Ｐゴシック" charset="-128"/>
              </a:rPr>
              <a:t>States may include overhead costs in their cost-effectiveness requirements, but this limits the weatherization measures that can be </a:t>
            </a:r>
            <a:br>
              <a:rPr lang="en-US" sz="2400" b="0" dirty="0">
                <a:latin typeface="+mn-lt"/>
                <a:ea typeface="ＭＳ Ｐゴシック" charset="-128"/>
              </a:rPr>
            </a:br>
            <a:r>
              <a:rPr lang="en-US" sz="2400" b="0" dirty="0">
                <a:latin typeface="+mn-lt"/>
                <a:ea typeface="ＭＳ Ｐゴシック" charset="-128"/>
              </a:rPr>
              <a:t>cost-effectively done to the house.</a:t>
            </a:r>
          </a:p>
          <a:p>
            <a:pPr marL="342900" indent="-342900" defTabSz="457200" eaLnBrk="0" hangingPunct="0">
              <a:spcBef>
                <a:spcPct val="20000"/>
              </a:spcBef>
              <a:buFont typeface="Arial" charset="0"/>
              <a:buChar char="•"/>
              <a:defRPr/>
            </a:pPr>
            <a:endParaRPr lang="en-US" sz="2400" b="0" dirty="0">
              <a:latin typeface="Arial" charset="0"/>
              <a:ea typeface="ＭＳ Ｐゴシック" charset="-128"/>
            </a:endParaRPr>
          </a:p>
        </p:txBody>
      </p:sp>
      <p:sp>
        <p:nvSpPr>
          <p:cNvPr id="5" name="Footer Placeholder 1">
            <a:extLst>
              <a:ext uri="{FF2B5EF4-FFF2-40B4-BE49-F238E27FC236}">
                <a16:creationId xmlns:a16="http://schemas.microsoft.com/office/drawing/2014/main" id="{197E4F8A-6F3C-405E-815E-5873C1DA1556}"/>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C0BB5356-7D5A-4E1C-B1FE-A8F680650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55C94323-50F6-42ED-A9FD-59C2D7AF1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C8076B9-1B1F-4994-90BE-D69EBD8A4104}"/>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BDFC5361-4800-4E24-A6B1-46270D439453}"/>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15</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45989EDB-B819-4633-A795-7BA2F1FD6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3B3ECA3D-C420-4F64-B16E-A8AA276E9D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5A06FCC5-F25E-4856-8673-4D6722D5D2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540A-EE91-4D14-8FFE-962197A118E4}"/>
              </a:ext>
            </a:extLst>
          </p:cNvPr>
          <p:cNvSpPr>
            <a:spLocks noGrp="1"/>
          </p:cNvSpPr>
          <p:nvPr>
            <p:ph type="title"/>
          </p:nvPr>
        </p:nvSpPr>
        <p:spPr>
          <a:xfrm>
            <a:off x="1879600" y="76200"/>
            <a:ext cx="5384800" cy="914400"/>
          </a:xfrm>
        </p:spPr>
        <p:txBody>
          <a:bodyPr/>
          <a:lstStyle/>
          <a:p>
            <a:pPr algn="ctr">
              <a:defRPr/>
            </a:pPr>
            <a:r>
              <a:rPr lang="en-US" dirty="0"/>
              <a:t>Typical Savings &amp; Payback</a:t>
            </a:r>
          </a:p>
        </p:txBody>
      </p:sp>
      <p:graphicFrame>
        <p:nvGraphicFramePr>
          <p:cNvPr id="7" name="Table 6">
            <a:extLst>
              <a:ext uri="{FF2B5EF4-FFF2-40B4-BE49-F238E27FC236}">
                <a16:creationId xmlns:a16="http://schemas.microsoft.com/office/drawing/2014/main" id="{E09F956A-71A3-4088-814C-A25A88B2A5D2}"/>
              </a:ext>
            </a:extLst>
          </p:cNvPr>
          <p:cNvGraphicFramePr>
            <a:graphicFrameLocks noGrp="1"/>
          </p:cNvGraphicFramePr>
          <p:nvPr>
            <p:extLst>
              <p:ext uri="{D42A27DB-BD31-4B8C-83A1-F6EECF244321}">
                <p14:modId xmlns:p14="http://schemas.microsoft.com/office/powerpoint/2010/main" val="1775987971"/>
              </p:ext>
            </p:extLst>
          </p:nvPr>
        </p:nvGraphicFramePr>
        <p:xfrm>
          <a:off x="228600" y="942976"/>
          <a:ext cx="8686800" cy="5029199"/>
        </p:xfrm>
        <a:graphic>
          <a:graphicData uri="http://schemas.openxmlformats.org/drawingml/2006/table">
            <a:tbl>
              <a:tblPr/>
              <a:tblGrid>
                <a:gridCol w="3523890">
                  <a:extLst>
                    <a:ext uri="{9D8B030D-6E8A-4147-A177-3AD203B41FA5}">
                      <a16:colId xmlns:a16="http://schemas.microsoft.com/office/drawing/2014/main" val="20000"/>
                    </a:ext>
                  </a:extLst>
                </a:gridCol>
                <a:gridCol w="3860232">
                  <a:extLst>
                    <a:ext uri="{9D8B030D-6E8A-4147-A177-3AD203B41FA5}">
                      <a16:colId xmlns:a16="http://schemas.microsoft.com/office/drawing/2014/main" val="20001"/>
                    </a:ext>
                  </a:extLst>
                </a:gridCol>
                <a:gridCol w="1302678">
                  <a:extLst>
                    <a:ext uri="{9D8B030D-6E8A-4147-A177-3AD203B41FA5}">
                      <a16:colId xmlns:a16="http://schemas.microsoft.com/office/drawing/2014/main" val="20002"/>
                    </a:ext>
                  </a:extLst>
                </a:gridCol>
              </a:tblGrid>
              <a:tr h="667547">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500" b="0" i="0" u="none" strike="noStrike" cap="none" normalizeH="0" baseline="0" dirty="0">
                          <a:ln>
                            <a:noFill/>
                          </a:ln>
                          <a:solidFill>
                            <a:schemeClr val="bg1"/>
                          </a:solidFill>
                          <a:effectLst/>
                          <a:latin typeface="Arial" charset="0"/>
                          <a:ea typeface="ＭＳ Ｐゴシック" charset="-128"/>
                        </a:rPr>
                        <a:t>TYPICAL MEASURES INSTALLED</a:t>
                      </a:r>
                    </a:p>
                  </a:txBody>
                  <a:tcPr anchor="ctr" horzOverflow="overflow">
                    <a:lnL w="3175" cap="flat" cmpd="sng" algn="ctr">
                      <a:solidFill>
                        <a:srgbClr val="808080"/>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500" b="0" i="0" u="none" strike="noStrike" cap="none" normalizeH="0" baseline="0" dirty="0">
                          <a:ln>
                            <a:noFill/>
                          </a:ln>
                          <a:solidFill>
                            <a:schemeClr val="bg1"/>
                          </a:solidFill>
                          <a:effectLst/>
                          <a:latin typeface="Arial" charset="0"/>
                          <a:ea typeface="ＭＳ Ｐゴシック" charset="-128"/>
                        </a:rPr>
                        <a:t>ENERGY SAVINGS</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500" b="0" i="0" u="none" strike="noStrike" cap="none" normalizeH="0" baseline="0" dirty="0">
                          <a:ln>
                            <a:noFill/>
                          </a:ln>
                          <a:solidFill>
                            <a:schemeClr val="bg1"/>
                          </a:solidFill>
                          <a:effectLst/>
                          <a:latin typeface="Arial" charset="0"/>
                          <a:ea typeface="ＭＳ Ｐゴシック" charset="-128"/>
                        </a:rPr>
                        <a:t>PAYBACK PERIOD</a:t>
                      </a:r>
                    </a:p>
                  </a:txBody>
                  <a:tcPr anchor="ctr" horzOverflow="overflow">
                    <a:lnL w="6350" cap="flat" cmpd="sng" algn="ctr">
                      <a:solidFill>
                        <a:srgbClr val="FFFFFF"/>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17216">
                <a:tc gridSpan="3">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FFFFFF"/>
                          </a:solidFill>
                          <a:effectLst/>
                          <a:latin typeface="Arial" charset="0"/>
                          <a:ea typeface="ＭＳ Ｐゴシック" charset="-128"/>
                        </a:rPr>
                        <a:t>Virginia homes weatherized July 1988 to June 1989</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774910">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 Caulking</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 Weatherstripping</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 Replacement windows</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 Storm windows</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 Attic insulation</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Single family – Gas heat………...</a:t>
                      </a:r>
                      <a:r>
                        <a:rPr kumimoji="0" lang="en-US" sz="1600" b="1" i="0" u="none" strike="noStrike" cap="none" normalizeH="0" baseline="0" dirty="0">
                          <a:ln>
                            <a:noFill/>
                          </a:ln>
                          <a:solidFill>
                            <a:srgbClr val="50565C"/>
                          </a:solidFill>
                          <a:effectLst/>
                          <a:latin typeface="Arial" charset="0"/>
                          <a:ea typeface="ＭＳ Ｐゴシック" charset="-128"/>
                        </a:rPr>
                        <a:t>10%</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Single family – Electric heat………</a:t>
                      </a:r>
                      <a:r>
                        <a:rPr kumimoji="0" lang="en-US" sz="1600" b="1" i="0" u="none" strike="noStrike" cap="none" normalizeH="0" baseline="0" dirty="0">
                          <a:ln>
                            <a:noFill/>
                          </a:ln>
                          <a:solidFill>
                            <a:srgbClr val="50565C"/>
                          </a:solidFill>
                          <a:effectLst/>
                          <a:latin typeface="Arial" charset="0"/>
                          <a:ea typeface="ＭＳ Ｐゴシック" charset="-128"/>
                        </a:rPr>
                        <a:t>5%</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Mobile homes…………………….</a:t>
                      </a:r>
                      <a:r>
                        <a:rPr kumimoji="0" lang="en-US" sz="1600" b="1" i="0" u="none" strike="noStrike" cap="none" normalizeH="0" baseline="0" dirty="0">
                          <a:ln>
                            <a:noFill/>
                          </a:ln>
                          <a:solidFill>
                            <a:srgbClr val="50565C"/>
                          </a:solidFill>
                          <a:effectLst/>
                          <a:latin typeface="Arial" charset="0"/>
                          <a:ea typeface="ＭＳ Ｐゴシック" charset="-128"/>
                        </a:rPr>
                        <a:t>10%</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600" b="1" i="0" u="none" strike="noStrike" cap="none" normalizeH="0" baseline="0" dirty="0">
                          <a:ln>
                            <a:noFill/>
                          </a:ln>
                          <a:solidFill>
                            <a:srgbClr val="50565C"/>
                          </a:solidFill>
                          <a:effectLst/>
                          <a:latin typeface="Arial" charset="0"/>
                          <a:ea typeface="ＭＳ Ｐゴシック" charset="-128"/>
                        </a:rPr>
                        <a:t>30</a:t>
                      </a:r>
                      <a:r>
                        <a:rPr kumimoji="0" lang="en-US" sz="1600" b="0" i="0" u="none" strike="noStrike" cap="none" normalizeH="0" baseline="0" dirty="0">
                          <a:ln>
                            <a:noFill/>
                          </a:ln>
                          <a:solidFill>
                            <a:srgbClr val="50565C"/>
                          </a:solidFill>
                          <a:effectLst/>
                          <a:latin typeface="Arial" charset="0"/>
                          <a:ea typeface="ＭＳ Ｐゴシック" charset="-128"/>
                        </a:rPr>
                        <a:t> years</a:t>
                      </a:r>
                    </a:p>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600" b="1" i="0" u="none" strike="noStrike" cap="none" normalizeH="0" baseline="0" dirty="0">
                          <a:ln>
                            <a:noFill/>
                          </a:ln>
                          <a:solidFill>
                            <a:srgbClr val="50565C"/>
                          </a:solidFill>
                          <a:effectLst/>
                          <a:latin typeface="Arial" charset="0"/>
                          <a:ea typeface="ＭＳ Ｐゴシック" charset="-128"/>
                        </a:rPr>
                        <a:t>21</a:t>
                      </a:r>
                      <a:r>
                        <a:rPr kumimoji="0" lang="en-US" sz="1600" b="0" i="0" u="none" strike="noStrike" cap="none" normalizeH="0" baseline="0" dirty="0">
                          <a:ln>
                            <a:noFill/>
                          </a:ln>
                          <a:solidFill>
                            <a:srgbClr val="50565C"/>
                          </a:solidFill>
                          <a:effectLst/>
                          <a:latin typeface="Arial" charset="0"/>
                          <a:ea typeface="ＭＳ Ｐゴシック" charset="-128"/>
                        </a:rPr>
                        <a:t> years</a:t>
                      </a:r>
                    </a:p>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600" b="1" i="0" u="none" strike="noStrike" cap="none" normalizeH="0" baseline="0" dirty="0">
                          <a:ln>
                            <a:noFill/>
                          </a:ln>
                          <a:solidFill>
                            <a:srgbClr val="50565C"/>
                          </a:solidFill>
                          <a:effectLst/>
                          <a:latin typeface="Arial" charset="0"/>
                          <a:ea typeface="ＭＳ Ｐゴシック" charset="-128"/>
                        </a:rPr>
                        <a:t>53</a:t>
                      </a:r>
                      <a:r>
                        <a:rPr kumimoji="0" lang="en-US" sz="1600" b="0" i="0" u="none" strike="noStrike" cap="none" normalizeH="0" baseline="0" dirty="0">
                          <a:ln>
                            <a:noFill/>
                          </a:ln>
                          <a:solidFill>
                            <a:srgbClr val="50565C"/>
                          </a:solidFill>
                          <a:effectLst/>
                          <a:latin typeface="Arial" charset="0"/>
                          <a:ea typeface="ＭＳ Ｐゴシック" charset="-128"/>
                        </a:rPr>
                        <a:t> years</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216">
                <a:tc gridSpan="3">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FFFFFF"/>
                          </a:solidFill>
                          <a:effectLst/>
                          <a:latin typeface="Arial" charset="0"/>
                          <a:ea typeface="ＭＳ Ｐゴシック" charset="-128"/>
                        </a:rPr>
                        <a:t>Virginia homes weatherized July 1989 to June 1990</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752310">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rPr>
                        <a:t>• Advanced air sealing</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rPr>
                        <a:t>• Attic insulation</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rPr>
                        <a:t>• High-density wall insulation</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rPr>
                        <a:t>• Heating safety and efficiency </a:t>
                      </a:r>
                      <a:br>
                        <a:rPr kumimoji="0" lang="en-US" sz="1600" b="0" i="0" u="none" strike="noStrike" cap="none" normalizeH="0" baseline="0" dirty="0">
                          <a:ln>
                            <a:noFill/>
                          </a:ln>
                          <a:solidFill>
                            <a:schemeClr val="tx1"/>
                          </a:solidFill>
                          <a:effectLst/>
                          <a:latin typeface="Arial" charset="0"/>
                          <a:ea typeface="ＭＳ Ｐゴシック" charset="-128"/>
                        </a:rPr>
                      </a:br>
                      <a:r>
                        <a:rPr kumimoji="0" lang="en-US" sz="1600" b="0" i="0" u="none" strike="noStrike" cap="none" normalizeH="0" baseline="0" dirty="0">
                          <a:ln>
                            <a:noFill/>
                          </a:ln>
                          <a:solidFill>
                            <a:schemeClr val="tx1"/>
                          </a:solidFill>
                          <a:effectLst/>
                          <a:latin typeface="Arial" charset="0"/>
                          <a:ea typeface="ＭＳ Ｐゴシック" charset="-128"/>
                        </a:rPr>
                        <a:t>  improvements</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Single family – Site built…………</a:t>
                      </a:r>
                      <a:r>
                        <a:rPr kumimoji="0" lang="en-US" sz="1600" b="1" i="0" u="none" strike="noStrike" cap="none" normalizeH="0" baseline="0" dirty="0">
                          <a:ln>
                            <a:noFill/>
                          </a:ln>
                          <a:solidFill>
                            <a:srgbClr val="50565C"/>
                          </a:solidFill>
                          <a:effectLst/>
                          <a:latin typeface="Arial" charset="0"/>
                          <a:ea typeface="ＭＳ Ｐゴシック" charset="-128"/>
                        </a:rPr>
                        <a:t>24%</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1600" b="0" i="0" u="none" strike="noStrike" cap="none" normalizeH="0" baseline="0" dirty="0">
                          <a:ln>
                            <a:noFill/>
                          </a:ln>
                          <a:solidFill>
                            <a:srgbClr val="50565C"/>
                          </a:solidFill>
                          <a:effectLst/>
                          <a:latin typeface="Arial" charset="0"/>
                          <a:ea typeface="ＭＳ Ｐゴシック" charset="-128"/>
                        </a:rPr>
                        <a:t>Mobile homes…………………….</a:t>
                      </a:r>
                      <a:r>
                        <a:rPr kumimoji="0" lang="en-US" sz="1600" b="1" i="0" u="none" strike="noStrike" cap="none" normalizeH="0" baseline="0" dirty="0">
                          <a:ln>
                            <a:noFill/>
                          </a:ln>
                          <a:solidFill>
                            <a:srgbClr val="50565C"/>
                          </a:solidFill>
                          <a:effectLst/>
                          <a:latin typeface="Arial" charset="0"/>
                          <a:ea typeface="ＭＳ Ｐゴシック" charset="-128"/>
                        </a:rPr>
                        <a:t>17%</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600" b="1" i="0" u="none" strike="noStrike" cap="none" normalizeH="0" baseline="0" dirty="0">
                          <a:ln>
                            <a:noFill/>
                          </a:ln>
                          <a:solidFill>
                            <a:srgbClr val="50565C"/>
                          </a:solidFill>
                          <a:effectLst/>
                          <a:latin typeface="Arial" charset="0"/>
                          <a:ea typeface="ＭＳ Ｐゴシック" charset="-128"/>
                        </a:rPr>
                        <a:t>10</a:t>
                      </a:r>
                      <a:r>
                        <a:rPr kumimoji="0" lang="en-US" sz="1600" b="0" i="0" u="none" strike="noStrike" cap="none" normalizeH="0" baseline="0" dirty="0">
                          <a:ln>
                            <a:noFill/>
                          </a:ln>
                          <a:solidFill>
                            <a:srgbClr val="50565C"/>
                          </a:solidFill>
                          <a:effectLst/>
                          <a:latin typeface="Arial" charset="0"/>
                          <a:ea typeface="ＭＳ Ｐゴシック" charset="-128"/>
                        </a:rPr>
                        <a:t> years</a:t>
                      </a:r>
                    </a:p>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1600" b="1" i="0" u="none" strike="noStrike" cap="none" normalizeH="0" baseline="0" dirty="0">
                          <a:ln>
                            <a:noFill/>
                          </a:ln>
                          <a:solidFill>
                            <a:srgbClr val="50565C"/>
                          </a:solidFill>
                          <a:effectLst/>
                          <a:latin typeface="Arial" charset="0"/>
                          <a:ea typeface="ＭＳ Ｐゴシック" charset="-128"/>
                        </a:rPr>
                        <a:t>17</a:t>
                      </a:r>
                      <a:r>
                        <a:rPr kumimoji="0" lang="en-US" sz="1600" b="0" i="0" u="none" strike="noStrike" cap="none" normalizeH="0" baseline="0" dirty="0">
                          <a:ln>
                            <a:noFill/>
                          </a:ln>
                          <a:solidFill>
                            <a:srgbClr val="50565C"/>
                          </a:solidFill>
                          <a:effectLst/>
                          <a:latin typeface="Arial" charset="0"/>
                          <a:ea typeface="ＭＳ Ｐゴシック" charset="-128"/>
                        </a:rPr>
                        <a:t> years</a:t>
                      </a:r>
                    </a:p>
                  </a:txBody>
                  <a:tcPr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Footer Placeholder 1">
            <a:extLst>
              <a:ext uri="{FF2B5EF4-FFF2-40B4-BE49-F238E27FC236}">
                <a16:creationId xmlns:a16="http://schemas.microsoft.com/office/drawing/2014/main" id="{FF8C66DD-AF4D-4C04-810D-71AD5B972C63}"/>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3E9553B0-ACB1-403F-8F8C-0AC527C0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on a black background&#10;&#10;AI-generated content may be incorrect.">
            <a:extLst>
              <a:ext uri="{FF2B5EF4-FFF2-40B4-BE49-F238E27FC236}">
                <a16:creationId xmlns:a16="http://schemas.microsoft.com/office/drawing/2014/main" id="{7B4E2802-7E3D-4ACD-9794-2818616B1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93632F3-75C4-42D4-8C26-36DD57FCE054}"/>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10" name="Slide Number Placeholder 2">
            <a:extLst>
              <a:ext uri="{FF2B5EF4-FFF2-40B4-BE49-F238E27FC236}">
                <a16:creationId xmlns:a16="http://schemas.microsoft.com/office/drawing/2014/main" id="{5164B2FF-5B07-4170-A35B-9726CB8E22CB}"/>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16</a:t>
            </a:fld>
            <a:endParaRPr lang="en-US" altLang="en-US" sz="800">
              <a:solidFill>
                <a:schemeClr val="bg1"/>
              </a:solidFill>
              <a:ea typeface="ＭＳ Ｐゴシック" panose="020B0600070205080204" pitchFamily="34" charset="-128"/>
            </a:endParaRPr>
          </a:p>
        </p:txBody>
      </p:sp>
      <p:pic>
        <p:nvPicPr>
          <p:cNvPr id="11" name="Picture 10" descr="A black and white sign with black text&#10;&#10;AI-generated content may be incorrect.">
            <a:extLst>
              <a:ext uri="{FF2B5EF4-FFF2-40B4-BE49-F238E27FC236}">
                <a16:creationId xmlns:a16="http://schemas.microsoft.com/office/drawing/2014/main" id="{91218D52-6D2F-465E-8746-A4D644240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A28FFCDF-18E5-4488-AEA4-658A8603F0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291CBFA5-E3F5-4D26-A9ED-667DEAD12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8F98-0B49-4EFD-9C51-724CC29C5581}"/>
              </a:ext>
            </a:extLst>
          </p:cNvPr>
          <p:cNvSpPr>
            <a:spLocks noGrp="1"/>
          </p:cNvSpPr>
          <p:nvPr>
            <p:ph type="title"/>
          </p:nvPr>
        </p:nvSpPr>
        <p:spPr>
          <a:xfrm>
            <a:off x="1879600" y="76200"/>
            <a:ext cx="5384800" cy="914400"/>
          </a:xfrm>
        </p:spPr>
        <p:txBody>
          <a:bodyPr/>
          <a:lstStyle/>
          <a:p>
            <a:pPr algn="ctr">
              <a:defRPr/>
            </a:pPr>
            <a:r>
              <a:rPr lang="en-US" dirty="0"/>
              <a:t>Summary</a:t>
            </a:r>
          </a:p>
        </p:txBody>
      </p:sp>
      <p:sp>
        <p:nvSpPr>
          <p:cNvPr id="121858" name="Content Placeholder 7">
            <a:extLst>
              <a:ext uri="{FF2B5EF4-FFF2-40B4-BE49-F238E27FC236}">
                <a16:creationId xmlns:a16="http://schemas.microsoft.com/office/drawing/2014/main" id="{3C4D8D29-2559-4FE3-9EC4-DADF811C63CC}"/>
              </a:ext>
            </a:extLst>
          </p:cNvPr>
          <p:cNvSpPr txBox="1">
            <a:spLocks/>
          </p:cNvSpPr>
          <p:nvPr/>
        </p:nvSpPr>
        <p:spPr bwMode="auto">
          <a:xfrm>
            <a:off x="419100" y="1371600"/>
            <a:ext cx="83058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3550" indent="-293688" algn="ctr" defTabSz="457200">
              <a:defRPr sz="2800" b="1">
                <a:solidFill>
                  <a:schemeClr val="tx1"/>
                </a:solidFill>
                <a:latin typeface="Arial" panose="020B0604020202020204" pitchFamily="34" charset="0"/>
                <a:ea typeface="ＭＳ Ｐゴシック" panose="020B0600070205080204" pitchFamily="34" charset="-128"/>
              </a:defRPr>
            </a:lvl1pPr>
            <a:lvl2pPr marL="742950" indent="-285750" algn="ctr" defTabSz="457200">
              <a:defRPr sz="2800" b="1">
                <a:solidFill>
                  <a:schemeClr val="tx1"/>
                </a:solidFill>
                <a:latin typeface="Arial" panose="020B0604020202020204" pitchFamily="34" charset="0"/>
                <a:ea typeface="ＭＳ Ｐゴシック" panose="020B0600070205080204" pitchFamily="34" charset="-128"/>
              </a:defRPr>
            </a:lvl2pPr>
            <a:lvl3pPr marL="1143000" indent="-228600" algn="ctr" defTabSz="457200">
              <a:defRPr sz="2800" b="1">
                <a:solidFill>
                  <a:schemeClr val="tx1"/>
                </a:solidFill>
                <a:latin typeface="Arial" panose="020B0604020202020204" pitchFamily="34" charset="0"/>
                <a:ea typeface="ＭＳ Ｐゴシック" panose="020B0600070205080204" pitchFamily="34" charset="-128"/>
              </a:defRPr>
            </a:lvl3pPr>
            <a:lvl4pPr marL="1600200" indent="-228600" algn="ctr" defTabSz="457200">
              <a:defRPr sz="2800" b="1">
                <a:solidFill>
                  <a:schemeClr val="tx1"/>
                </a:solidFill>
                <a:latin typeface="Arial" panose="020B0604020202020204" pitchFamily="34" charset="0"/>
                <a:ea typeface="ＭＳ Ｐゴシック" panose="020B0600070205080204" pitchFamily="34" charset="-128"/>
              </a:defRPr>
            </a:lvl4pPr>
            <a:lvl5pPr marL="2057400" indent="-228600" algn="ctr" defTabSz="457200">
              <a:defRPr sz="2800" b="1">
                <a:solidFill>
                  <a:schemeClr val="tx1"/>
                </a:solidFill>
                <a:latin typeface="Arial" panose="020B0604020202020204" pitchFamily="34" charset="0"/>
                <a:ea typeface="ＭＳ Ｐゴシック" panose="020B0600070205080204" pitchFamily="34" charset="-128"/>
              </a:defRPr>
            </a:lvl5pPr>
            <a:lvl6pPr marL="25146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eaLnBrk="0" hangingPunct="0">
              <a:spcBef>
                <a:spcPts val="600"/>
              </a:spcBef>
              <a:spcAft>
                <a:spcPts val="600"/>
              </a:spcAft>
              <a:buFont typeface="Arial" panose="020B0604020202020204" pitchFamily="34" charset="0"/>
              <a:buChar char="•"/>
            </a:pPr>
            <a:r>
              <a:rPr lang="en-US" altLang="en-US" sz="2400" b="0" dirty="0">
                <a:latin typeface="+mn-lt"/>
              </a:rPr>
              <a:t>The mission of WAP is to reduce the energy bills of low- to moderate-income households.</a:t>
            </a:r>
          </a:p>
          <a:p>
            <a:pPr algn="l" eaLnBrk="0" hangingPunct="0">
              <a:spcBef>
                <a:spcPts val="600"/>
              </a:spcBef>
              <a:spcAft>
                <a:spcPts val="600"/>
              </a:spcAft>
              <a:buFont typeface="Arial" panose="020B0604020202020204" pitchFamily="34" charset="0"/>
              <a:buChar char="•"/>
            </a:pPr>
            <a:r>
              <a:rPr lang="en-US" altLang="en-US" sz="2400" b="0" dirty="0">
                <a:latin typeface="+mn-lt"/>
              </a:rPr>
              <a:t>Clients typically have a high energy burden.</a:t>
            </a:r>
          </a:p>
          <a:p>
            <a:pPr algn="l" eaLnBrk="0" hangingPunct="0">
              <a:spcBef>
                <a:spcPts val="600"/>
              </a:spcBef>
              <a:spcAft>
                <a:spcPts val="600"/>
              </a:spcAft>
              <a:buFont typeface="Arial" panose="020B0604020202020204" pitchFamily="34" charset="0"/>
              <a:buChar char="•"/>
            </a:pPr>
            <a:r>
              <a:rPr lang="en-US" altLang="en-US" sz="2400" b="0" dirty="0">
                <a:latin typeface="+mn-lt"/>
              </a:rPr>
              <a:t>Modern weatherization measures are based on principles of building science and cost-effectiveness.</a:t>
            </a:r>
          </a:p>
          <a:p>
            <a:pPr algn="l" eaLnBrk="0" hangingPunct="0">
              <a:spcBef>
                <a:spcPts val="600"/>
              </a:spcBef>
              <a:spcAft>
                <a:spcPts val="600"/>
              </a:spcAft>
              <a:buFont typeface="Arial" panose="020B0604020202020204" pitchFamily="34" charset="0"/>
              <a:buChar char="•"/>
            </a:pPr>
            <a:r>
              <a:rPr lang="en-US" altLang="en-US" sz="2400" b="0" dirty="0">
                <a:latin typeface="+mn-lt"/>
              </a:rPr>
              <a:t>There are limits on spending for incidental repairs,</a:t>
            </a:r>
            <a:br>
              <a:rPr lang="en-US" altLang="en-US" sz="2400" b="0" dirty="0">
                <a:latin typeface="+mn-lt"/>
              </a:rPr>
            </a:br>
            <a:r>
              <a:rPr lang="en-US" altLang="en-US" sz="2400" b="0" dirty="0">
                <a:latin typeface="+mn-lt"/>
              </a:rPr>
              <a:t>but not for health and safety measures.</a:t>
            </a:r>
          </a:p>
          <a:p>
            <a:pPr algn="l" eaLnBrk="0" hangingPunct="0">
              <a:spcBef>
                <a:spcPts val="600"/>
              </a:spcBef>
              <a:spcAft>
                <a:spcPts val="600"/>
              </a:spcAft>
              <a:buFont typeface="Arial" panose="020B0604020202020204" pitchFamily="34" charset="0"/>
              <a:buChar char="•"/>
            </a:pPr>
            <a:r>
              <a:rPr lang="en-US" altLang="en-US" sz="2400" b="0" dirty="0">
                <a:latin typeface="+mn-lt"/>
              </a:rPr>
              <a:t>National evaluation in the early 1990s determined program is effective at energy use reduction and jobs creation.</a:t>
            </a:r>
          </a:p>
        </p:txBody>
      </p:sp>
      <p:sp>
        <p:nvSpPr>
          <p:cNvPr id="5" name="Footer Placeholder 1">
            <a:extLst>
              <a:ext uri="{FF2B5EF4-FFF2-40B4-BE49-F238E27FC236}">
                <a16:creationId xmlns:a16="http://schemas.microsoft.com/office/drawing/2014/main" id="{C185152E-9AAE-42E3-B08E-E35583447E22}"/>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52CADF24-6364-467D-8A6A-9D77D706F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12279277-D23D-4E6B-B1EA-8BD674212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E6A1950-D0C4-4BB4-8139-5BC06E1F89EA}"/>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4A0BA682-03B3-48CE-9CF0-457752B63FD8}"/>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17</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A33121D7-A99A-4299-8B53-2D30A58EF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C2F672CF-43B0-4DB0-BDE8-723D44FD9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6B8B9958-F872-4700-8F2E-C98A7285AE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0933A81-5403-4D99-8E94-C100E4C44BFE}"/>
              </a:ext>
            </a:extLst>
          </p:cNvPr>
          <p:cNvSpPr>
            <a:spLocks noGrp="1"/>
          </p:cNvSpPr>
          <p:nvPr>
            <p:ph type="title"/>
          </p:nvPr>
        </p:nvSpPr>
        <p:spPr>
          <a:xfrm>
            <a:off x="1905000" y="304800"/>
            <a:ext cx="5334000" cy="914400"/>
          </a:xfrm>
        </p:spPr>
        <p:txBody>
          <a:bodyPr/>
          <a:lstStyle/>
          <a:p>
            <a:pPr algn="ctr" eaLnBrk="1" hangingPunct="1">
              <a:defRPr/>
            </a:pPr>
            <a:r>
              <a:rPr lang="en-US" dirty="0"/>
              <a:t>Learning Objectives</a:t>
            </a:r>
          </a:p>
        </p:txBody>
      </p:sp>
      <p:sp>
        <p:nvSpPr>
          <p:cNvPr id="14339" name="Content Placeholder 2">
            <a:extLst>
              <a:ext uri="{FF2B5EF4-FFF2-40B4-BE49-F238E27FC236}">
                <a16:creationId xmlns:a16="http://schemas.microsoft.com/office/drawing/2014/main" id="{B4333CA9-AFB1-48F1-9648-D0BD1874B17C}"/>
              </a:ext>
            </a:extLst>
          </p:cNvPr>
          <p:cNvSpPr>
            <a:spLocks noGrp="1"/>
          </p:cNvSpPr>
          <p:nvPr>
            <p:ph idx="4294967295"/>
          </p:nvPr>
        </p:nvSpPr>
        <p:spPr>
          <a:xfrm>
            <a:off x="533400" y="1821485"/>
            <a:ext cx="7391400" cy="3429000"/>
          </a:xfrm>
        </p:spPr>
        <p:txBody>
          <a:bodyPr/>
          <a:lstStyle/>
          <a:p>
            <a:pPr marL="273050" indent="-228600">
              <a:spcBef>
                <a:spcPts val="600"/>
              </a:spcBef>
              <a:spcAft>
                <a:spcPts val="600"/>
              </a:spcAft>
              <a:buClr>
                <a:srgbClr val="50565C"/>
              </a:buClr>
              <a:buFont typeface="Arial" charset="0"/>
              <a:buNone/>
              <a:defRPr/>
            </a:pPr>
            <a:r>
              <a:rPr lang="en-US" sz="2000" dirty="0">
                <a:solidFill>
                  <a:srgbClr val="50565C"/>
                </a:solidFill>
              </a:rPr>
              <a:t>By attending this session, participants will be able to:</a:t>
            </a:r>
          </a:p>
          <a:p>
            <a:pPr marL="463550" indent="-293688">
              <a:spcBef>
                <a:spcPts val="600"/>
              </a:spcBef>
              <a:spcAft>
                <a:spcPts val="600"/>
              </a:spcAft>
              <a:buClr>
                <a:srgbClr val="50565C"/>
              </a:buClr>
              <a:buFont typeface="Arial" charset="0"/>
              <a:buChar char="•"/>
              <a:defRPr/>
            </a:pPr>
            <a:r>
              <a:rPr lang="en-US" sz="2000" dirty="0">
                <a:solidFill>
                  <a:srgbClr val="50565C"/>
                </a:solidFill>
              </a:rPr>
              <a:t>Discuss the historical perspective of the Weatherization Assistance Program (WAP).</a:t>
            </a:r>
          </a:p>
          <a:p>
            <a:pPr marL="463550" indent="-293688">
              <a:spcBef>
                <a:spcPts val="600"/>
              </a:spcBef>
              <a:spcAft>
                <a:spcPts val="600"/>
              </a:spcAft>
              <a:buClr>
                <a:srgbClr val="50565C"/>
              </a:buClr>
              <a:buFont typeface="Arial" charset="0"/>
              <a:buChar char="•"/>
              <a:defRPr/>
            </a:pPr>
            <a:r>
              <a:rPr lang="en-US" sz="2000" dirty="0">
                <a:solidFill>
                  <a:srgbClr val="50565C"/>
                </a:solidFill>
              </a:rPr>
              <a:t>Name characteristics of the client base served by the program.</a:t>
            </a:r>
          </a:p>
          <a:p>
            <a:pPr marL="463550" indent="-293688">
              <a:spcBef>
                <a:spcPts val="600"/>
              </a:spcBef>
              <a:spcAft>
                <a:spcPts val="600"/>
              </a:spcAft>
              <a:buClr>
                <a:srgbClr val="50565C"/>
              </a:buClr>
              <a:buFont typeface="Arial" charset="0"/>
              <a:buChar char="•"/>
              <a:defRPr/>
            </a:pPr>
            <a:r>
              <a:rPr lang="en-US" sz="2000" dirty="0">
                <a:solidFill>
                  <a:srgbClr val="50565C"/>
                </a:solidFill>
              </a:rPr>
              <a:t>Recognize that building science guides the selection of measures installed with program dollars.</a:t>
            </a:r>
          </a:p>
          <a:p>
            <a:pPr marL="463550" indent="-293688">
              <a:spcBef>
                <a:spcPts val="600"/>
              </a:spcBef>
              <a:spcAft>
                <a:spcPts val="600"/>
              </a:spcAft>
              <a:buClr>
                <a:srgbClr val="50565C"/>
              </a:buClr>
              <a:buFont typeface="Arial" charset="0"/>
              <a:buChar char="•"/>
              <a:defRPr/>
            </a:pPr>
            <a:r>
              <a:rPr lang="en-US" sz="2000" dirty="0">
                <a:solidFill>
                  <a:srgbClr val="50565C"/>
                </a:solidFill>
              </a:rPr>
              <a:t>Describe the principles of cost-effectiveness and the savings-to-investment ratio (SIR).</a:t>
            </a:r>
          </a:p>
          <a:p>
            <a:pPr marL="463550" indent="-293688">
              <a:spcBef>
                <a:spcPts val="600"/>
              </a:spcBef>
              <a:spcAft>
                <a:spcPts val="600"/>
              </a:spcAft>
              <a:buClr>
                <a:srgbClr val="50565C"/>
              </a:buClr>
              <a:buFont typeface="Arial" charset="0"/>
              <a:buChar char="•"/>
              <a:defRPr/>
            </a:pPr>
            <a:r>
              <a:rPr lang="en-US" sz="2000" dirty="0">
                <a:solidFill>
                  <a:srgbClr val="50565C"/>
                </a:solidFill>
              </a:rPr>
              <a:t>Recognize modern weatherization measures.</a:t>
            </a:r>
          </a:p>
          <a:p>
            <a:pPr marL="273050" indent="-228600" eaLnBrk="1" hangingPunct="1">
              <a:buClr>
                <a:srgbClr val="50565C"/>
              </a:buClr>
              <a:buFont typeface="Arial" charset="0"/>
              <a:buChar char="•"/>
              <a:defRPr/>
            </a:pPr>
            <a:endParaRPr lang="en-US" sz="2000" dirty="0">
              <a:solidFill>
                <a:srgbClr val="50565C"/>
              </a:solidFill>
            </a:endParaRPr>
          </a:p>
        </p:txBody>
      </p:sp>
      <p:sp>
        <p:nvSpPr>
          <p:cNvPr id="6" name="Footer Placeholder 1">
            <a:extLst>
              <a:ext uri="{FF2B5EF4-FFF2-40B4-BE49-F238E27FC236}">
                <a16:creationId xmlns:a16="http://schemas.microsoft.com/office/drawing/2014/main" id="{CBBB8A49-22A3-41C8-BE1F-4C0CAFC65393}"/>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7" name="Picture 6">
            <a:extLst>
              <a:ext uri="{FF2B5EF4-FFF2-40B4-BE49-F238E27FC236}">
                <a16:creationId xmlns:a16="http://schemas.microsoft.com/office/drawing/2014/main" id="{7E2296B0-CC4F-447E-A682-90B7E9FAD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on a black background&#10;&#10;AI-generated content may be incorrect.">
            <a:extLst>
              <a:ext uri="{FF2B5EF4-FFF2-40B4-BE49-F238E27FC236}">
                <a16:creationId xmlns:a16="http://schemas.microsoft.com/office/drawing/2014/main" id="{DA420594-13BD-4639-8D9E-B0B369C57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6A44FA2-1851-438F-8CD9-E47AB5D6D4CA}"/>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10" name="Slide Number Placeholder 2">
            <a:extLst>
              <a:ext uri="{FF2B5EF4-FFF2-40B4-BE49-F238E27FC236}">
                <a16:creationId xmlns:a16="http://schemas.microsoft.com/office/drawing/2014/main" id="{C0942A31-5EC3-4FA4-BC1A-4AFD661860CC}"/>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2</a:t>
            </a:fld>
            <a:endParaRPr lang="en-US" altLang="en-US" sz="800">
              <a:solidFill>
                <a:schemeClr val="bg1"/>
              </a:solidFill>
              <a:ea typeface="ＭＳ Ｐゴシック" panose="020B0600070205080204" pitchFamily="34" charset="-128"/>
            </a:endParaRPr>
          </a:p>
        </p:txBody>
      </p:sp>
      <p:pic>
        <p:nvPicPr>
          <p:cNvPr id="11" name="Picture 10" descr="A black and white sign with black text&#10;&#10;AI-generated content may be incorrect.">
            <a:extLst>
              <a:ext uri="{FF2B5EF4-FFF2-40B4-BE49-F238E27FC236}">
                <a16:creationId xmlns:a16="http://schemas.microsoft.com/office/drawing/2014/main" id="{03A9DEB6-4438-4B0D-9825-42CCB96DA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AC2607E8-567B-4461-8881-BAAC8C860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2C487038-1DA5-4747-ADAB-2F3CDE05D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0E63-B2F7-4EEC-A6EC-CDE8A497C0FA}"/>
              </a:ext>
            </a:extLst>
          </p:cNvPr>
          <p:cNvSpPr>
            <a:spLocks noGrp="1"/>
          </p:cNvSpPr>
          <p:nvPr>
            <p:ph type="title"/>
          </p:nvPr>
        </p:nvSpPr>
        <p:spPr>
          <a:xfrm>
            <a:off x="1879600" y="381000"/>
            <a:ext cx="5384800" cy="914400"/>
          </a:xfrm>
        </p:spPr>
        <p:txBody>
          <a:bodyPr/>
          <a:lstStyle/>
          <a:p>
            <a:pPr algn="ctr">
              <a:defRPr/>
            </a:pPr>
            <a:r>
              <a:rPr lang="en-US" dirty="0"/>
              <a:t>Mission</a:t>
            </a:r>
          </a:p>
        </p:txBody>
      </p:sp>
      <p:sp>
        <p:nvSpPr>
          <p:cNvPr id="93186" name="Rectangle 2">
            <a:extLst>
              <a:ext uri="{FF2B5EF4-FFF2-40B4-BE49-F238E27FC236}">
                <a16:creationId xmlns:a16="http://schemas.microsoft.com/office/drawing/2014/main" id="{030D2BAE-8697-4D49-9DCC-85DDF89309BA}"/>
              </a:ext>
            </a:extLst>
          </p:cNvPr>
          <p:cNvSpPr>
            <a:spLocks noChangeArrowheads="1"/>
          </p:cNvSpPr>
          <p:nvPr/>
        </p:nvSpPr>
        <p:spPr bwMode="auto">
          <a:xfrm>
            <a:off x="381000" y="8667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l" eaLnBrk="0" hangingPunct="0"/>
            <a:r>
              <a:rPr lang="en-US" altLang="en-US" sz="1200" b="0">
                <a:solidFill>
                  <a:schemeClr val="bg1"/>
                </a:solidFill>
              </a:rPr>
              <a:t>INTRODUCTION TO WEATHERIZATION</a:t>
            </a:r>
          </a:p>
        </p:txBody>
      </p:sp>
      <p:sp>
        <p:nvSpPr>
          <p:cNvPr id="93187" name="Content Placeholder 6">
            <a:extLst>
              <a:ext uri="{FF2B5EF4-FFF2-40B4-BE49-F238E27FC236}">
                <a16:creationId xmlns:a16="http://schemas.microsoft.com/office/drawing/2014/main" id="{85592E3D-1F9E-4E80-BA55-F11F870FC0A4}"/>
              </a:ext>
            </a:extLst>
          </p:cNvPr>
          <p:cNvSpPr txBox="1">
            <a:spLocks/>
          </p:cNvSpPr>
          <p:nvPr/>
        </p:nvSpPr>
        <p:spPr bwMode="auto">
          <a:xfrm>
            <a:off x="457200" y="14478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a:defRPr sz="2800" b="1">
                <a:solidFill>
                  <a:schemeClr val="tx1"/>
                </a:solidFill>
                <a:latin typeface="Arial" panose="020B0604020202020204" pitchFamily="34" charset="0"/>
                <a:ea typeface="ＭＳ Ｐゴシック" panose="020B0600070205080204" pitchFamily="34" charset="-128"/>
              </a:defRPr>
            </a:lvl1pPr>
            <a:lvl2pPr marL="742950" indent="-285750" algn="ctr" defTabSz="457200">
              <a:defRPr sz="2800" b="1">
                <a:solidFill>
                  <a:schemeClr val="tx1"/>
                </a:solidFill>
                <a:latin typeface="Arial" panose="020B0604020202020204" pitchFamily="34" charset="0"/>
                <a:ea typeface="ＭＳ Ｐゴシック" panose="020B0600070205080204" pitchFamily="34" charset="-128"/>
              </a:defRPr>
            </a:lvl2pPr>
            <a:lvl3pPr marL="1143000" indent="-228600" algn="ctr" defTabSz="457200">
              <a:defRPr sz="2800" b="1">
                <a:solidFill>
                  <a:schemeClr val="tx1"/>
                </a:solidFill>
                <a:latin typeface="Arial" panose="020B0604020202020204" pitchFamily="34" charset="0"/>
                <a:ea typeface="ＭＳ Ｐゴシック" panose="020B0600070205080204" pitchFamily="34" charset="-128"/>
              </a:defRPr>
            </a:lvl3pPr>
            <a:lvl4pPr marL="1600200" indent="-228600" algn="ctr" defTabSz="457200">
              <a:defRPr sz="2800" b="1">
                <a:solidFill>
                  <a:schemeClr val="tx1"/>
                </a:solidFill>
                <a:latin typeface="Arial" panose="020B0604020202020204" pitchFamily="34" charset="0"/>
                <a:ea typeface="ＭＳ Ｐゴシック" panose="020B0600070205080204" pitchFamily="34" charset="-128"/>
              </a:defRPr>
            </a:lvl4pPr>
            <a:lvl5pPr marL="2057400" indent="-228600" algn="ctr" defTabSz="457200">
              <a:defRPr sz="2800" b="1">
                <a:solidFill>
                  <a:schemeClr val="tx1"/>
                </a:solidFill>
                <a:latin typeface="Arial" panose="020B0604020202020204" pitchFamily="34" charset="0"/>
                <a:ea typeface="ＭＳ Ｐゴシック" panose="020B0600070205080204" pitchFamily="34" charset="-128"/>
              </a:defRPr>
            </a:lvl5pPr>
            <a:lvl6pPr marL="25146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spcBef>
                <a:spcPts val="725"/>
              </a:spcBef>
            </a:pPr>
            <a:r>
              <a:rPr lang="en-US" altLang="en-US" sz="2600" b="0" dirty="0">
                <a:latin typeface="+mn-lt"/>
              </a:rPr>
              <a:t>Mission of the Weatherization</a:t>
            </a:r>
            <a:br>
              <a:rPr lang="en-US" altLang="en-US" sz="2600" b="0" dirty="0">
                <a:latin typeface="+mn-lt"/>
              </a:rPr>
            </a:br>
            <a:r>
              <a:rPr lang="en-US" altLang="en-US" sz="2600" b="0" dirty="0">
                <a:latin typeface="+mn-lt"/>
              </a:rPr>
              <a:t>Assistance Program</a:t>
            </a:r>
          </a:p>
          <a:p>
            <a:pPr eaLnBrk="0" hangingPunct="0">
              <a:spcBef>
                <a:spcPts val="725"/>
              </a:spcBef>
            </a:pPr>
            <a:endParaRPr lang="en-US" altLang="en-US" sz="1900" dirty="0">
              <a:latin typeface="+mn-lt"/>
            </a:endParaRPr>
          </a:p>
          <a:p>
            <a:pPr eaLnBrk="0" hangingPunct="0">
              <a:spcBef>
                <a:spcPct val="20000"/>
              </a:spcBef>
            </a:pPr>
            <a:r>
              <a:rPr lang="en-US" altLang="en-US" sz="2400" b="0" dirty="0">
                <a:latin typeface="+mn-lt"/>
              </a:rPr>
              <a:t>To reduce energy costs for low-income</a:t>
            </a:r>
            <a:br>
              <a:rPr lang="en-US" altLang="en-US" sz="2400" b="0" dirty="0">
                <a:latin typeface="+mn-lt"/>
              </a:rPr>
            </a:br>
            <a:r>
              <a:rPr lang="en-US" altLang="en-US" sz="2400" b="0" dirty="0">
                <a:latin typeface="+mn-lt"/>
              </a:rPr>
              <a:t>families, particularly for the elderly, people</a:t>
            </a:r>
            <a:br>
              <a:rPr lang="en-US" altLang="en-US" sz="2400" b="0" dirty="0">
                <a:latin typeface="+mn-lt"/>
              </a:rPr>
            </a:br>
            <a:r>
              <a:rPr lang="en-US" altLang="en-US" sz="2400" b="0" dirty="0">
                <a:latin typeface="+mn-lt"/>
              </a:rPr>
              <a:t>with disabilities, and people with children, while</a:t>
            </a:r>
            <a:br>
              <a:rPr lang="en-US" altLang="en-US" sz="2400" b="0" dirty="0">
                <a:latin typeface="+mn-lt"/>
              </a:rPr>
            </a:br>
            <a:r>
              <a:rPr lang="en-US" altLang="en-US" sz="2400" b="0" dirty="0">
                <a:latin typeface="+mn-lt"/>
              </a:rPr>
              <a:t>ensuring their health and safety.</a:t>
            </a:r>
          </a:p>
        </p:txBody>
      </p:sp>
      <p:cxnSp>
        <p:nvCxnSpPr>
          <p:cNvPr id="93188" name="Straight Connector 9">
            <a:extLst>
              <a:ext uri="{FF2B5EF4-FFF2-40B4-BE49-F238E27FC236}">
                <a16:creationId xmlns:a16="http://schemas.microsoft.com/office/drawing/2014/main" id="{FF27E264-645E-46DE-A6BE-E271201C6B3A}"/>
              </a:ext>
            </a:extLst>
          </p:cNvPr>
          <p:cNvCxnSpPr>
            <a:cxnSpLocks noChangeShapeType="1"/>
          </p:cNvCxnSpPr>
          <p:nvPr/>
        </p:nvCxnSpPr>
        <p:spPr bwMode="auto">
          <a:xfrm>
            <a:off x="990600" y="3429000"/>
            <a:ext cx="7315200" cy="1588"/>
          </a:xfrm>
          <a:prstGeom prst="line">
            <a:avLst/>
          </a:prstGeom>
          <a:noFill/>
          <a:ln w="9525">
            <a:solidFill>
              <a:srgbClr val="6799C8"/>
            </a:solidFill>
            <a:round/>
            <a:headEnd/>
            <a:tailEnd/>
          </a:ln>
          <a:extLst>
            <a:ext uri="{909E8E84-426E-40DD-AFC4-6F175D3DCCD1}">
              <a14:hiddenFill xmlns:a14="http://schemas.microsoft.com/office/drawing/2010/main">
                <a:noFill/>
              </a14:hiddenFill>
            </a:ext>
          </a:extLst>
        </p:spPr>
      </p:cxnSp>
      <p:sp>
        <p:nvSpPr>
          <p:cNvPr id="6" name="Footer Placeholder 1">
            <a:extLst>
              <a:ext uri="{FF2B5EF4-FFF2-40B4-BE49-F238E27FC236}">
                <a16:creationId xmlns:a16="http://schemas.microsoft.com/office/drawing/2014/main" id="{34F04757-620D-4132-8B48-F3C60B46CDAE}"/>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7" name="Picture 6">
            <a:extLst>
              <a:ext uri="{FF2B5EF4-FFF2-40B4-BE49-F238E27FC236}">
                <a16:creationId xmlns:a16="http://schemas.microsoft.com/office/drawing/2014/main" id="{F2A7004F-E808-4A22-B29B-6AD94E7A4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on a black background&#10;&#10;AI-generated content may be incorrect.">
            <a:extLst>
              <a:ext uri="{FF2B5EF4-FFF2-40B4-BE49-F238E27FC236}">
                <a16:creationId xmlns:a16="http://schemas.microsoft.com/office/drawing/2014/main" id="{136EFA73-51D3-48F5-A83D-6805211BB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6627E68-15E7-4610-970F-0AC5E6809B03}"/>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10" name="Slide Number Placeholder 2">
            <a:extLst>
              <a:ext uri="{FF2B5EF4-FFF2-40B4-BE49-F238E27FC236}">
                <a16:creationId xmlns:a16="http://schemas.microsoft.com/office/drawing/2014/main" id="{1B19FE86-9355-4C02-A620-C6E67CACF342}"/>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3</a:t>
            </a:fld>
            <a:endParaRPr lang="en-US" altLang="en-US" sz="800">
              <a:solidFill>
                <a:schemeClr val="bg1"/>
              </a:solidFill>
              <a:ea typeface="ＭＳ Ｐゴシック" panose="020B0600070205080204" pitchFamily="34" charset="-128"/>
            </a:endParaRPr>
          </a:p>
        </p:txBody>
      </p:sp>
      <p:pic>
        <p:nvPicPr>
          <p:cNvPr id="11" name="Picture 10" descr="A black and white sign with black text&#10;&#10;AI-generated content may be incorrect.">
            <a:extLst>
              <a:ext uri="{FF2B5EF4-FFF2-40B4-BE49-F238E27FC236}">
                <a16:creationId xmlns:a16="http://schemas.microsoft.com/office/drawing/2014/main" id="{238294BE-0752-479D-9FE1-9DC3F889E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EBE2A8C1-3C0E-4652-B25C-14DE33E70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8A1E4831-09B1-437D-9296-91A02D54B7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Title 15">
            <a:extLst>
              <a:ext uri="{FF2B5EF4-FFF2-40B4-BE49-F238E27FC236}">
                <a16:creationId xmlns:a16="http://schemas.microsoft.com/office/drawing/2014/main" id="{F9214706-20DE-4456-BBCA-41ABBF70C268}"/>
              </a:ext>
            </a:extLst>
          </p:cNvPr>
          <p:cNvSpPr txBox="1">
            <a:spLocks/>
          </p:cNvSpPr>
          <p:nvPr/>
        </p:nvSpPr>
        <p:spPr bwMode="auto">
          <a:xfrm>
            <a:off x="1409700" y="121832"/>
            <a:ext cx="632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a:defRPr sz="2800" b="1">
                <a:solidFill>
                  <a:schemeClr val="tx1"/>
                </a:solidFill>
                <a:latin typeface="Arial" panose="020B0604020202020204" pitchFamily="34" charset="0"/>
                <a:ea typeface="ＭＳ Ｐゴシック" panose="020B0600070205080204" pitchFamily="34" charset="-128"/>
              </a:defRPr>
            </a:lvl1pPr>
            <a:lvl2pPr marL="742950" indent="-285750" algn="ctr" defTabSz="457200">
              <a:defRPr sz="2800" b="1">
                <a:solidFill>
                  <a:schemeClr val="tx1"/>
                </a:solidFill>
                <a:latin typeface="Arial" panose="020B0604020202020204" pitchFamily="34" charset="0"/>
                <a:ea typeface="ＭＳ Ｐゴシック" panose="020B0600070205080204" pitchFamily="34" charset="-128"/>
              </a:defRPr>
            </a:lvl2pPr>
            <a:lvl3pPr marL="1143000" indent="-228600" algn="ctr" defTabSz="457200">
              <a:defRPr sz="2800" b="1">
                <a:solidFill>
                  <a:schemeClr val="tx1"/>
                </a:solidFill>
                <a:latin typeface="Arial" panose="020B0604020202020204" pitchFamily="34" charset="0"/>
                <a:ea typeface="ＭＳ Ｐゴシック" panose="020B0600070205080204" pitchFamily="34" charset="-128"/>
              </a:defRPr>
            </a:lvl3pPr>
            <a:lvl4pPr marL="1600200" indent="-228600" algn="ctr" defTabSz="457200">
              <a:defRPr sz="2800" b="1">
                <a:solidFill>
                  <a:schemeClr val="tx1"/>
                </a:solidFill>
                <a:latin typeface="Arial" panose="020B0604020202020204" pitchFamily="34" charset="0"/>
                <a:ea typeface="ＭＳ Ｐゴシック" panose="020B0600070205080204" pitchFamily="34" charset="-128"/>
              </a:defRPr>
            </a:lvl4pPr>
            <a:lvl5pPr marL="2057400" indent="-228600" algn="ctr" defTabSz="457200">
              <a:defRPr sz="2800" b="1">
                <a:solidFill>
                  <a:schemeClr val="tx1"/>
                </a:solidFill>
                <a:latin typeface="Arial" panose="020B0604020202020204" pitchFamily="34" charset="0"/>
                <a:ea typeface="ＭＳ Ｐゴシック" panose="020B0600070205080204" pitchFamily="34" charset="-128"/>
              </a:defRPr>
            </a:lvl5pPr>
            <a:lvl6pPr marL="25146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lnSpc>
                <a:spcPts val="2800"/>
              </a:lnSpc>
            </a:pPr>
            <a:r>
              <a:rPr lang="en-US" altLang="en-US" sz="2600" b="0" dirty="0">
                <a:solidFill>
                  <a:srgbClr val="0070C0"/>
                </a:solidFill>
              </a:rPr>
              <a:t>Organization</a:t>
            </a:r>
          </a:p>
        </p:txBody>
      </p:sp>
      <p:sp>
        <p:nvSpPr>
          <p:cNvPr id="95235" name="Content Placeholder 18">
            <a:extLst>
              <a:ext uri="{FF2B5EF4-FFF2-40B4-BE49-F238E27FC236}">
                <a16:creationId xmlns:a16="http://schemas.microsoft.com/office/drawing/2014/main" id="{1633E42C-A4E4-4863-890D-90DF94AD2912}"/>
              </a:ext>
            </a:extLst>
          </p:cNvPr>
          <p:cNvSpPr txBox="1">
            <a:spLocks/>
          </p:cNvSpPr>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ctr" defTabSz="457200">
              <a:defRPr sz="2800" b="1">
                <a:solidFill>
                  <a:schemeClr val="tx1"/>
                </a:solidFill>
                <a:latin typeface="Arial" panose="020B0604020202020204" pitchFamily="34" charset="0"/>
                <a:ea typeface="ＭＳ Ｐゴシック" panose="020B0600070205080204" pitchFamily="34" charset="-128"/>
              </a:defRPr>
            </a:lvl1pPr>
            <a:lvl2pPr marL="742950" indent="-285750" algn="ctr" defTabSz="457200">
              <a:defRPr sz="2800" b="1">
                <a:solidFill>
                  <a:schemeClr val="tx1"/>
                </a:solidFill>
                <a:latin typeface="Arial" panose="020B0604020202020204" pitchFamily="34" charset="0"/>
                <a:ea typeface="ＭＳ Ｐゴシック" panose="020B0600070205080204" pitchFamily="34" charset="-128"/>
              </a:defRPr>
            </a:lvl2pPr>
            <a:lvl3pPr marL="1143000" indent="-228600" algn="ctr" defTabSz="457200">
              <a:defRPr sz="2800" b="1">
                <a:solidFill>
                  <a:schemeClr val="tx1"/>
                </a:solidFill>
                <a:latin typeface="Arial" panose="020B0604020202020204" pitchFamily="34" charset="0"/>
                <a:ea typeface="ＭＳ Ｐゴシック" panose="020B0600070205080204" pitchFamily="34" charset="-128"/>
              </a:defRPr>
            </a:lvl3pPr>
            <a:lvl4pPr marL="1600200" indent="-228600" algn="ctr" defTabSz="457200">
              <a:defRPr sz="2800" b="1">
                <a:solidFill>
                  <a:schemeClr val="tx1"/>
                </a:solidFill>
                <a:latin typeface="Arial" panose="020B0604020202020204" pitchFamily="34" charset="0"/>
                <a:ea typeface="ＭＳ Ｐゴシック" panose="020B0600070205080204" pitchFamily="34" charset="-128"/>
              </a:defRPr>
            </a:lvl4pPr>
            <a:lvl5pPr marL="2057400" indent="-228600" algn="ctr" defTabSz="457200">
              <a:defRPr sz="2800" b="1">
                <a:solidFill>
                  <a:schemeClr val="tx1"/>
                </a:solidFill>
                <a:latin typeface="Arial" panose="020B0604020202020204" pitchFamily="34" charset="0"/>
                <a:ea typeface="ＭＳ Ｐゴシック" panose="020B0600070205080204" pitchFamily="34" charset="-128"/>
              </a:defRPr>
            </a:lvl5pPr>
            <a:lvl6pPr marL="25146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defTabSz="457200"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spcBef>
                <a:spcPct val="20000"/>
              </a:spcBef>
            </a:pPr>
            <a:r>
              <a:rPr lang="en-US" altLang="en-US" sz="2600" b="0">
                <a:solidFill>
                  <a:srgbClr val="000066"/>
                </a:solidFill>
              </a:rPr>
              <a:t>Organization: The Team Approach</a:t>
            </a:r>
          </a:p>
          <a:p>
            <a:pPr algn="l" eaLnBrk="0" hangingPunct="0">
              <a:spcBef>
                <a:spcPct val="20000"/>
              </a:spcBef>
              <a:buFont typeface="Arial" panose="020B0604020202020204" pitchFamily="34" charset="0"/>
              <a:buChar char="•"/>
            </a:pPr>
            <a:endParaRPr lang="en-US" altLang="en-US" sz="2600" b="0"/>
          </a:p>
        </p:txBody>
      </p:sp>
      <p:sp>
        <p:nvSpPr>
          <p:cNvPr id="95236" name="Rectangle 7">
            <a:extLst>
              <a:ext uri="{FF2B5EF4-FFF2-40B4-BE49-F238E27FC236}">
                <a16:creationId xmlns:a16="http://schemas.microsoft.com/office/drawing/2014/main" id="{FAF177E5-3AEA-45EB-9F88-E79A33F70A3A}"/>
              </a:ext>
            </a:extLst>
          </p:cNvPr>
          <p:cNvSpPr>
            <a:spLocks noChangeArrowheads="1"/>
          </p:cNvSpPr>
          <p:nvPr/>
        </p:nvSpPr>
        <p:spPr bwMode="auto">
          <a:xfrm>
            <a:off x="228600" y="3871913"/>
            <a:ext cx="20574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r>
              <a:rPr lang="en-US" altLang="en-US" sz="1400"/>
              <a:t>U.S. Department of Energy Headquarters and the project management centers</a:t>
            </a:r>
          </a:p>
          <a:p>
            <a:pPr eaLnBrk="0" hangingPunct="0"/>
            <a:r>
              <a:rPr lang="en-US" altLang="en-US" sz="1400"/>
              <a:t>(NETL and Golden)</a:t>
            </a:r>
          </a:p>
        </p:txBody>
      </p:sp>
      <p:sp>
        <p:nvSpPr>
          <p:cNvPr id="95237" name="Rectangle 8">
            <a:extLst>
              <a:ext uri="{FF2B5EF4-FFF2-40B4-BE49-F238E27FC236}">
                <a16:creationId xmlns:a16="http://schemas.microsoft.com/office/drawing/2014/main" id="{A27420E2-30B2-4DB5-B15B-B7E7E9605638}"/>
              </a:ext>
            </a:extLst>
          </p:cNvPr>
          <p:cNvSpPr>
            <a:spLocks noChangeArrowheads="1"/>
          </p:cNvSpPr>
          <p:nvPr/>
        </p:nvSpPr>
        <p:spPr bwMode="auto">
          <a:xfrm>
            <a:off x="2514600" y="3871913"/>
            <a:ext cx="1905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r>
              <a:rPr lang="en-US" altLang="en-US" sz="1400"/>
              <a:t>50 state energy offices, the District </a:t>
            </a:r>
            <a:br>
              <a:rPr lang="en-US" altLang="en-US" sz="1400"/>
            </a:br>
            <a:r>
              <a:rPr lang="en-US" altLang="en-US" sz="1400"/>
              <a:t>of Columbia, Native American tribal</a:t>
            </a:r>
          </a:p>
          <a:p>
            <a:pPr eaLnBrk="0" hangingPunct="0"/>
            <a:r>
              <a:rPr lang="en-US" altLang="en-US" sz="1400"/>
              <a:t>organizations, and five territories</a:t>
            </a:r>
          </a:p>
        </p:txBody>
      </p:sp>
      <p:sp>
        <p:nvSpPr>
          <p:cNvPr id="95238" name="Rectangle 9">
            <a:extLst>
              <a:ext uri="{FF2B5EF4-FFF2-40B4-BE49-F238E27FC236}">
                <a16:creationId xmlns:a16="http://schemas.microsoft.com/office/drawing/2014/main" id="{AA51DE23-8664-49AF-9918-43E5C61FB941}"/>
              </a:ext>
            </a:extLst>
          </p:cNvPr>
          <p:cNvSpPr>
            <a:spLocks noChangeArrowheads="1"/>
          </p:cNvSpPr>
          <p:nvPr/>
        </p:nvSpPr>
        <p:spPr bwMode="auto">
          <a:xfrm>
            <a:off x="7231063" y="3871913"/>
            <a:ext cx="1379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r>
              <a:rPr lang="en-US" altLang="en-US" sz="1400"/>
              <a:t>Low-income</a:t>
            </a:r>
            <a:br>
              <a:rPr lang="en-US" altLang="en-US" sz="1400"/>
            </a:br>
            <a:r>
              <a:rPr lang="en-US" altLang="en-US" sz="1400"/>
              <a:t>households</a:t>
            </a:r>
          </a:p>
        </p:txBody>
      </p:sp>
      <p:sp>
        <p:nvSpPr>
          <p:cNvPr id="95239" name="Rectangle 10">
            <a:extLst>
              <a:ext uri="{FF2B5EF4-FFF2-40B4-BE49-F238E27FC236}">
                <a16:creationId xmlns:a16="http://schemas.microsoft.com/office/drawing/2014/main" id="{20FAEF53-8D32-4500-AC48-9C3CD560B68B}"/>
              </a:ext>
            </a:extLst>
          </p:cNvPr>
          <p:cNvSpPr>
            <a:spLocks noChangeArrowheads="1"/>
          </p:cNvSpPr>
          <p:nvPr/>
        </p:nvSpPr>
        <p:spPr bwMode="auto">
          <a:xfrm>
            <a:off x="4970463" y="3871913"/>
            <a:ext cx="140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gn="ctr">
              <a:defRPr sz="2800" b="1">
                <a:solidFill>
                  <a:schemeClr val="tx1"/>
                </a:solidFill>
                <a:latin typeface="Arial" panose="020B0604020202020204" pitchFamily="34" charset="0"/>
                <a:ea typeface="ＭＳ Ｐゴシック" panose="020B0600070205080204" pitchFamily="34" charset="-128"/>
              </a:defRPr>
            </a:lvl1pPr>
            <a:lvl2pPr marL="742950" indent="-285750" algn="ctr">
              <a:defRPr sz="2800" b="1">
                <a:solidFill>
                  <a:schemeClr val="tx1"/>
                </a:solidFill>
                <a:latin typeface="Arial" panose="020B0604020202020204" pitchFamily="34" charset="0"/>
                <a:ea typeface="ＭＳ Ｐゴシック" panose="020B0600070205080204" pitchFamily="34" charset="-128"/>
              </a:defRPr>
            </a:lvl2pPr>
            <a:lvl3pPr marL="1143000" indent="-228600" algn="ctr">
              <a:defRPr sz="2800" b="1">
                <a:solidFill>
                  <a:schemeClr val="tx1"/>
                </a:solidFill>
                <a:latin typeface="Arial" panose="020B0604020202020204" pitchFamily="34" charset="0"/>
                <a:ea typeface="ＭＳ Ｐゴシック" panose="020B0600070205080204" pitchFamily="34" charset="-128"/>
              </a:defRPr>
            </a:lvl3pPr>
            <a:lvl4pPr marL="1600200" indent="-228600" algn="ctr">
              <a:defRPr sz="2800" b="1">
                <a:solidFill>
                  <a:schemeClr val="tx1"/>
                </a:solidFill>
                <a:latin typeface="Arial" panose="020B0604020202020204" pitchFamily="34" charset="0"/>
                <a:ea typeface="ＭＳ Ｐゴシック" panose="020B0600070205080204" pitchFamily="34" charset="-128"/>
              </a:defRPr>
            </a:lvl4pPr>
            <a:lvl5pPr marL="2057400" indent="-228600" algn="ctr">
              <a:defRPr sz="2800" b="1">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0" hangingPunct="0"/>
            <a:r>
              <a:rPr lang="en-US" altLang="en-US" sz="1400"/>
              <a:t>Over 900 </a:t>
            </a:r>
            <a:br>
              <a:rPr lang="en-US" altLang="en-US" sz="1400"/>
            </a:br>
            <a:r>
              <a:rPr lang="en-US" altLang="en-US" sz="1400"/>
              <a:t>local agencies</a:t>
            </a:r>
          </a:p>
        </p:txBody>
      </p:sp>
      <p:sp>
        <p:nvSpPr>
          <p:cNvPr id="10" name="Right Arrow 9">
            <a:extLst>
              <a:ext uri="{FF2B5EF4-FFF2-40B4-BE49-F238E27FC236}">
                <a16:creationId xmlns:a16="http://schemas.microsoft.com/office/drawing/2014/main" id="{E4E6D6C5-E821-4EAB-9043-8D231B2CCA93}"/>
              </a:ext>
            </a:extLst>
          </p:cNvPr>
          <p:cNvSpPr/>
          <p:nvPr/>
        </p:nvSpPr>
        <p:spPr bwMode="auto">
          <a:xfrm>
            <a:off x="1828800" y="2438400"/>
            <a:ext cx="914400" cy="1143000"/>
          </a:xfrm>
          <a:prstGeom prst="rightArrow">
            <a:avLst/>
          </a:prstGeom>
          <a:gradFill flip="none" rotWithShape="1">
            <a:gsLst>
              <a:gs pos="90000">
                <a:schemeClr val="bg1">
                  <a:lumMod val="75000"/>
                </a:schemeClr>
              </a:gs>
              <a:gs pos="0">
                <a:srgbClr val="FFFFFF"/>
              </a:gs>
            </a:gsLst>
            <a:lin ang="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a:latin typeface="Arial" pitchFamily="-107" charset="0"/>
              <a:ea typeface="+mn-ea"/>
            </a:endParaRPr>
          </a:p>
        </p:txBody>
      </p:sp>
      <p:pic>
        <p:nvPicPr>
          <p:cNvPr id="11" name="Picture 10" descr="Department of Energy logo">
            <a:extLst>
              <a:ext uri="{FF2B5EF4-FFF2-40B4-BE49-F238E27FC236}">
                <a16:creationId xmlns:a16="http://schemas.microsoft.com/office/drawing/2014/main" id="{5489C10D-3CA9-4CF2-962D-E611A79A377E}"/>
              </a:ext>
            </a:extLst>
          </p:cNvPr>
          <p:cNvPicPr>
            <a:picLocks noChangeAspect="1"/>
          </p:cNvPicPr>
          <p:nvPr/>
        </p:nvPicPr>
        <p:blipFill>
          <a:blip r:embed="rId3"/>
          <a:srcRect l="-603" t="-2349" r="73851" b="-5309"/>
          <a:stretch>
            <a:fillRect/>
          </a:stretch>
        </p:blipFill>
        <p:spPr>
          <a:xfrm>
            <a:off x="533400" y="2286000"/>
            <a:ext cx="1420586" cy="1447800"/>
          </a:xfrm>
          <a:prstGeom prst="ellipse">
            <a:avLst/>
          </a:prstGeom>
          <a:effectLst>
            <a:outerShdw blurRad="127000" dist="12700" dir="2700000">
              <a:srgbClr val="000000">
                <a:alpha val="43000"/>
              </a:srgbClr>
            </a:outerShdw>
          </a:effectLst>
        </p:spPr>
      </p:pic>
      <p:sp>
        <p:nvSpPr>
          <p:cNvPr id="12" name="Right Arrow 11">
            <a:extLst>
              <a:ext uri="{FF2B5EF4-FFF2-40B4-BE49-F238E27FC236}">
                <a16:creationId xmlns:a16="http://schemas.microsoft.com/office/drawing/2014/main" id="{CA18C6E2-A99D-486D-8611-37CFED4A7E85}"/>
              </a:ext>
            </a:extLst>
          </p:cNvPr>
          <p:cNvSpPr/>
          <p:nvPr/>
        </p:nvSpPr>
        <p:spPr bwMode="auto">
          <a:xfrm>
            <a:off x="4038600" y="2438400"/>
            <a:ext cx="914400" cy="1143000"/>
          </a:xfrm>
          <a:prstGeom prst="rightArrow">
            <a:avLst/>
          </a:prstGeom>
          <a:gradFill flip="none" rotWithShape="1">
            <a:gsLst>
              <a:gs pos="90000">
                <a:schemeClr val="bg1">
                  <a:lumMod val="75000"/>
                </a:schemeClr>
              </a:gs>
              <a:gs pos="0">
                <a:srgbClr val="FFFFFF"/>
              </a:gs>
            </a:gsLst>
            <a:lin ang="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a:latin typeface="Arial" pitchFamily="-107" charset="0"/>
              <a:ea typeface="+mn-ea"/>
            </a:endParaRPr>
          </a:p>
        </p:txBody>
      </p:sp>
      <p:sp>
        <p:nvSpPr>
          <p:cNvPr id="13" name="Right Arrow 12">
            <a:extLst>
              <a:ext uri="{FF2B5EF4-FFF2-40B4-BE49-F238E27FC236}">
                <a16:creationId xmlns:a16="http://schemas.microsoft.com/office/drawing/2014/main" id="{57226757-7EE1-4C93-AE13-B68B69F1F072}"/>
              </a:ext>
            </a:extLst>
          </p:cNvPr>
          <p:cNvSpPr/>
          <p:nvPr/>
        </p:nvSpPr>
        <p:spPr bwMode="auto">
          <a:xfrm>
            <a:off x="6324600" y="2438400"/>
            <a:ext cx="914400" cy="1143000"/>
          </a:xfrm>
          <a:prstGeom prst="rightArrow">
            <a:avLst/>
          </a:prstGeom>
          <a:gradFill flip="none" rotWithShape="1">
            <a:gsLst>
              <a:gs pos="90000">
                <a:schemeClr val="bg1">
                  <a:lumMod val="75000"/>
                </a:schemeClr>
              </a:gs>
              <a:gs pos="0">
                <a:srgbClr val="FFFFFF"/>
              </a:gs>
            </a:gsLst>
            <a:lin ang="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a:latin typeface="Arial" pitchFamily="-107" charset="0"/>
              <a:ea typeface="+mn-ea"/>
            </a:endParaRPr>
          </a:p>
        </p:txBody>
      </p:sp>
      <p:pic>
        <p:nvPicPr>
          <p:cNvPr id="14" name="Picture 13" descr="Image of a state capitol">
            <a:extLst>
              <a:ext uri="{FF2B5EF4-FFF2-40B4-BE49-F238E27FC236}">
                <a16:creationId xmlns:a16="http://schemas.microsoft.com/office/drawing/2014/main" id="{CE5F11F4-F410-4E85-968C-C99BEC3300AB}"/>
              </a:ext>
            </a:extLst>
          </p:cNvPr>
          <p:cNvPicPr>
            <a:picLocks noChangeAspect="1"/>
          </p:cNvPicPr>
          <p:nvPr/>
        </p:nvPicPr>
        <p:blipFill>
          <a:blip r:embed="rId4"/>
          <a:srcRect l="10573" t="16072" b="16964"/>
          <a:stretch>
            <a:fillRect/>
          </a:stretch>
        </p:blipFill>
        <p:spPr>
          <a:xfrm>
            <a:off x="2743200" y="2334191"/>
            <a:ext cx="1371600" cy="1351419"/>
          </a:xfrm>
          <a:prstGeom prst="ellipse">
            <a:avLst/>
          </a:prstGeom>
          <a:effectLst>
            <a:outerShdw blurRad="127000" dist="12700" dir="2700000">
              <a:srgbClr val="000000">
                <a:alpha val="43000"/>
              </a:srgbClr>
            </a:outerShdw>
          </a:effectLst>
        </p:spPr>
      </p:pic>
      <p:pic>
        <p:nvPicPr>
          <p:cNvPr id="15" name="Picture 14" descr="Image of a home">
            <a:extLst>
              <a:ext uri="{FF2B5EF4-FFF2-40B4-BE49-F238E27FC236}">
                <a16:creationId xmlns:a16="http://schemas.microsoft.com/office/drawing/2014/main" id="{5E392A8A-9808-4470-806A-5D5F1B67C311}"/>
              </a:ext>
            </a:extLst>
          </p:cNvPr>
          <p:cNvPicPr>
            <a:picLocks noChangeAspect="1"/>
          </p:cNvPicPr>
          <p:nvPr/>
        </p:nvPicPr>
        <p:blipFill>
          <a:blip r:embed="rId5"/>
          <a:srcRect l="12511" r="8254"/>
          <a:stretch>
            <a:fillRect/>
          </a:stretch>
        </p:blipFill>
        <p:spPr>
          <a:xfrm>
            <a:off x="7235031" y="2345094"/>
            <a:ext cx="1371600" cy="1329612"/>
          </a:xfrm>
          <a:prstGeom prst="ellipse">
            <a:avLst/>
          </a:prstGeom>
          <a:effectLst>
            <a:outerShdw blurRad="127000" dist="12700" dir="2700000">
              <a:srgbClr val="000000">
                <a:alpha val="43000"/>
              </a:srgbClr>
            </a:outerShdw>
          </a:effectLst>
        </p:spPr>
      </p:pic>
      <p:pic>
        <p:nvPicPr>
          <p:cNvPr id="16" name="Picture 15" descr="Image of a tool box and a helmet">
            <a:extLst>
              <a:ext uri="{FF2B5EF4-FFF2-40B4-BE49-F238E27FC236}">
                <a16:creationId xmlns:a16="http://schemas.microsoft.com/office/drawing/2014/main" id="{22405421-870A-4628-A4B1-954DE94F6974}"/>
              </a:ext>
            </a:extLst>
          </p:cNvPr>
          <p:cNvPicPr>
            <a:picLocks noChangeAspect="1"/>
          </p:cNvPicPr>
          <p:nvPr/>
        </p:nvPicPr>
        <p:blipFill>
          <a:blip r:embed="rId6"/>
          <a:srcRect r="20000"/>
          <a:stretch>
            <a:fillRect/>
          </a:stretch>
        </p:blipFill>
        <p:spPr>
          <a:xfrm>
            <a:off x="4946266" y="2324100"/>
            <a:ext cx="1454534" cy="1371600"/>
          </a:xfrm>
          <a:prstGeom prst="ellipse">
            <a:avLst/>
          </a:prstGeom>
          <a:effectLst>
            <a:outerShdw blurRad="127000" dist="12700" dir="2700000">
              <a:srgbClr val="000000">
                <a:alpha val="43000"/>
              </a:srgbClr>
            </a:outerShdw>
          </a:effectLst>
        </p:spPr>
      </p:pic>
      <p:sp>
        <p:nvSpPr>
          <p:cNvPr id="17" name="TextBox 16">
            <a:extLst>
              <a:ext uri="{FF2B5EF4-FFF2-40B4-BE49-F238E27FC236}">
                <a16:creationId xmlns:a16="http://schemas.microsoft.com/office/drawing/2014/main" id="{ED0281A8-437B-4062-930A-CCC799B7FBDE}"/>
              </a:ext>
            </a:extLst>
          </p:cNvPr>
          <p:cNvSpPr txBox="1"/>
          <p:nvPr/>
        </p:nvSpPr>
        <p:spPr>
          <a:xfrm>
            <a:off x="3373438" y="1031875"/>
            <a:ext cx="914400" cy="914400"/>
          </a:xfrm>
          <a:prstGeom prst="rect">
            <a:avLst/>
          </a:prstGeom>
        </p:spPr>
        <p:txBody>
          <a:bodyPr wrap="none">
            <a:normAutofit/>
          </a:bodyPr>
          <a:lstStyle/>
          <a:p>
            <a:pPr defTabSz="457200" fontAlgn="auto">
              <a:spcBef>
                <a:spcPct val="20000"/>
              </a:spcBef>
              <a:spcAft>
                <a:spcPts val="0"/>
              </a:spcAft>
              <a:buFont typeface="Arial"/>
              <a:buNone/>
              <a:defRPr/>
            </a:pPr>
            <a:endParaRPr lang="en-US" sz="2323" dirty="0">
              <a:solidFill>
                <a:srgbClr val="FFFFFF"/>
              </a:solidFill>
              <a:latin typeface="Arial Narrow"/>
              <a:ea typeface="+mn-ea"/>
              <a:cs typeface="Arial Narrow"/>
            </a:endParaRPr>
          </a:p>
        </p:txBody>
      </p:sp>
      <p:sp>
        <p:nvSpPr>
          <p:cNvPr id="18" name="Footer Placeholder 1">
            <a:extLst>
              <a:ext uri="{FF2B5EF4-FFF2-40B4-BE49-F238E27FC236}">
                <a16:creationId xmlns:a16="http://schemas.microsoft.com/office/drawing/2014/main" id="{03A870E1-ABED-4ECB-9154-C124706096CE}"/>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19" name="Picture 6">
            <a:extLst>
              <a:ext uri="{FF2B5EF4-FFF2-40B4-BE49-F238E27FC236}">
                <a16:creationId xmlns:a16="http://schemas.microsoft.com/office/drawing/2014/main" id="{AA746DCC-D0F9-43EE-AE4E-F84B3A486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A green text on a black background&#10;&#10;AI-generated content may be incorrect.">
            <a:extLst>
              <a:ext uri="{FF2B5EF4-FFF2-40B4-BE49-F238E27FC236}">
                <a16:creationId xmlns:a16="http://schemas.microsoft.com/office/drawing/2014/main" id="{FE130EE3-0826-49AC-845A-5BDB4DE7A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929FFAC5-BB43-42DD-86E4-F8AE8ADFBD8F}"/>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22" name="Slide Number Placeholder 2">
            <a:extLst>
              <a:ext uri="{FF2B5EF4-FFF2-40B4-BE49-F238E27FC236}">
                <a16:creationId xmlns:a16="http://schemas.microsoft.com/office/drawing/2014/main" id="{1C8E8296-FE8F-497C-953A-9DBC772E7BA6}"/>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4</a:t>
            </a:fld>
            <a:endParaRPr lang="en-US" altLang="en-US" sz="800">
              <a:solidFill>
                <a:schemeClr val="bg1"/>
              </a:solidFill>
              <a:ea typeface="ＭＳ Ｐゴシック" panose="020B0600070205080204" pitchFamily="34" charset="-128"/>
            </a:endParaRPr>
          </a:p>
        </p:txBody>
      </p:sp>
      <p:pic>
        <p:nvPicPr>
          <p:cNvPr id="23" name="Picture 10" descr="A black and white sign with black text&#10;&#10;AI-generated content may be incorrect.">
            <a:extLst>
              <a:ext uri="{FF2B5EF4-FFF2-40B4-BE49-F238E27FC236}">
                <a16:creationId xmlns:a16="http://schemas.microsoft.com/office/drawing/2014/main" id="{D1A04F25-6AF4-4F23-93E7-CCC5DA4690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A green text on a white background&#10;&#10;AI-generated content may be incorrect.">
            <a:extLst>
              <a:ext uri="{FF2B5EF4-FFF2-40B4-BE49-F238E27FC236}">
                <a16:creationId xmlns:a16="http://schemas.microsoft.com/office/drawing/2014/main" id="{A5430421-F75C-4C58-A5B6-DF06CB4A5C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A blue and grey logo&#10;&#10;AI-generated content may be incorrect.">
            <a:extLst>
              <a:ext uri="{FF2B5EF4-FFF2-40B4-BE49-F238E27FC236}">
                <a16:creationId xmlns:a16="http://schemas.microsoft.com/office/drawing/2014/main" id="{D5B2B883-EA67-4447-BFF7-FB18411835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E32D-41FA-4698-AFAA-6961691E7791}"/>
              </a:ext>
            </a:extLst>
          </p:cNvPr>
          <p:cNvSpPr>
            <a:spLocks noGrp="1"/>
          </p:cNvSpPr>
          <p:nvPr>
            <p:ph type="title"/>
          </p:nvPr>
        </p:nvSpPr>
        <p:spPr>
          <a:xfrm>
            <a:off x="1981200" y="304800"/>
            <a:ext cx="5181600" cy="838200"/>
          </a:xfrm>
        </p:spPr>
        <p:txBody>
          <a:bodyPr/>
          <a:lstStyle/>
          <a:p>
            <a:pPr algn="ctr">
              <a:defRPr/>
            </a:pPr>
            <a:r>
              <a:rPr lang="en-US" dirty="0"/>
              <a:t>Weatherization Process</a:t>
            </a:r>
          </a:p>
        </p:txBody>
      </p:sp>
      <p:graphicFrame>
        <p:nvGraphicFramePr>
          <p:cNvPr id="3" name="Content Placeholder 5">
            <a:extLst>
              <a:ext uri="{FF2B5EF4-FFF2-40B4-BE49-F238E27FC236}">
                <a16:creationId xmlns:a16="http://schemas.microsoft.com/office/drawing/2014/main" id="{F9B8D371-9102-4318-9F97-670665605A01}"/>
              </a:ext>
            </a:extLst>
          </p:cNvPr>
          <p:cNvGraphicFramePr>
            <a:graphicFrameLocks/>
          </p:cNvGraphicFramePr>
          <p:nvPr>
            <p:extLst>
              <p:ext uri="{D42A27DB-BD31-4B8C-83A1-F6EECF244321}">
                <p14:modId xmlns:p14="http://schemas.microsoft.com/office/powerpoint/2010/main" val="621548271"/>
              </p:ext>
            </p:extLst>
          </p:nvPr>
        </p:nvGraphicFramePr>
        <p:xfrm>
          <a:off x="457200" y="1143000"/>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1">
            <a:extLst>
              <a:ext uri="{FF2B5EF4-FFF2-40B4-BE49-F238E27FC236}">
                <a16:creationId xmlns:a16="http://schemas.microsoft.com/office/drawing/2014/main" id="{4C4A8BFC-1F5A-445E-8772-0F5BE689A1F8}"/>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C6E3D94F-A502-4331-A391-F683A545E4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8FB86E8E-0481-4B06-A655-07D4E30658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7A01142-0652-49FB-9E76-A8311120CA8E}"/>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F4728853-6CF4-41DB-93C0-3E8364763145}"/>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5</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E80F17F3-EF1B-473C-AE00-474B35FFD6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A5EE0CA6-3A22-461A-936A-56F8C733F1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274FE70B-0318-4B6B-8661-2587D00DDE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400-FE56-4137-A9E9-C85EBF341900}"/>
              </a:ext>
            </a:extLst>
          </p:cNvPr>
          <p:cNvSpPr>
            <a:spLocks noGrp="1"/>
          </p:cNvSpPr>
          <p:nvPr>
            <p:ph type="title"/>
          </p:nvPr>
        </p:nvSpPr>
        <p:spPr>
          <a:xfrm>
            <a:off x="1905000" y="228600"/>
            <a:ext cx="5334000" cy="901700"/>
          </a:xfrm>
        </p:spPr>
        <p:txBody>
          <a:bodyPr/>
          <a:lstStyle/>
          <a:p>
            <a:pPr algn="ctr">
              <a:defRPr/>
            </a:pPr>
            <a:r>
              <a:rPr lang="en-US" dirty="0"/>
              <a:t>Low-Income Households</a:t>
            </a:r>
          </a:p>
        </p:txBody>
      </p:sp>
      <p:sp>
        <p:nvSpPr>
          <p:cNvPr id="4" name="Content Placeholder 7">
            <a:extLst>
              <a:ext uri="{FF2B5EF4-FFF2-40B4-BE49-F238E27FC236}">
                <a16:creationId xmlns:a16="http://schemas.microsoft.com/office/drawing/2014/main" id="{C75FB450-8422-4B55-872E-27168FA5D7E8}"/>
              </a:ext>
            </a:extLst>
          </p:cNvPr>
          <p:cNvSpPr txBox="1">
            <a:spLocks/>
          </p:cNvSpPr>
          <p:nvPr/>
        </p:nvSpPr>
        <p:spPr>
          <a:xfrm>
            <a:off x="344488" y="1131888"/>
            <a:ext cx="8534400" cy="5105400"/>
          </a:xfrm>
          <a:prstGeom prst="rect">
            <a:avLst/>
          </a:prstGeom>
        </p:spPr>
        <p:txBody>
          <a:bodyPr/>
          <a:lstStyle/>
          <a:p>
            <a:pPr marL="342900" indent="-342900" defTabSz="457200" eaLnBrk="0" hangingPunct="0">
              <a:spcBef>
                <a:spcPct val="20000"/>
              </a:spcBef>
              <a:defRPr/>
            </a:pPr>
            <a:r>
              <a:rPr lang="en-US" sz="2600" b="0" dirty="0">
                <a:solidFill>
                  <a:srgbClr val="000066"/>
                </a:solidFill>
                <a:latin typeface="Arial" charset="0"/>
                <a:ea typeface="ＭＳ Ｐゴシック" charset="-128"/>
              </a:rPr>
              <a:t>Characteristics of Low-Income Households</a:t>
            </a:r>
          </a:p>
          <a:p>
            <a:pPr marL="463550" indent="-293688" defTabSz="457200" eaLnBrk="0" hangingPunct="0">
              <a:spcBef>
                <a:spcPts val="600"/>
              </a:spcBef>
              <a:spcAft>
                <a:spcPts val="600"/>
              </a:spcAft>
              <a:buFont typeface="Arial" charset="0"/>
              <a:buChar char="•"/>
              <a:defRPr/>
            </a:pPr>
            <a:r>
              <a:rPr lang="en-US" sz="2300" b="0" dirty="0">
                <a:latin typeface="Arial" charset="0"/>
                <a:ea typeface="ＭＳ Ｐゴシック" charset="-128"/>
              </a:rPr>
              <a:t>More than 90% of low-income households have annual incomes less than $15,000.</a:t>
            </a:r>
          </a:p>
          <a:p>
            <a:pPr marL="463550" indent="-293688" defTabSz="457200" eaLnBrk="0" hangingPunct="0">
              <a:spcBef>
                <a:spcPts val="600"/>
              </a:spcBef>
              <a:spcAft>
                <a:spcPts val="600"/>
              </a:spcAft>
              <a:buFont typeface="Arial" charset="0"/>
              <a:buChar char="•"/>
              <a:defRPr/>
            </a:pPr>
            <a:r>
              <a:rPr lang="en-US" sz="2300" b="0" dirty="0">
                <a:latin typeface="Arial" charset="0"/>
                <a:ea typeface="ＭＳ Ｐゴシック" charset="-128"/>
              </a:rPr>
              <a:t>More than 13% of these low-income households have annual incomes less than $2,000.</a:t>
            </a:r>
          </a:p>
          <a:p>
            <a:pPr marL="463550" indent="-293688" defTabSz="457200" eaLnBrk="0" hangingPunct="0">
              <a:spcBef>
                <a:spcPts val="600"/>
              </a:spcBef>
              <a:spcAft>
                <a:spcPts val="600"/>
              </a:spcAft>
              <a:buFont typeface="Arial" charset="0"/>
              <a:buChar char="•"/>
              <a:defRPr/>
            </a:pPr>
            <a:r>
              <a:rPr lang="en-US" sz="2300" b="0" dirty="0">
                <a:latin typeface="Arial" charset="0"/>
                <a:ea typeface="ＭＳ Ｐゴシック" charset="-128"/>
              </a:rPr>
              <a:t>According to DOE’s Energy Information Administration (EIA), low-income households spend 14.4% of their annual income on energy, while other households only spend 3.3%.</a:t>
            </a:r>
          </a:p>
          <a:p>
            <a:pPr marL="463550" indent="-293688" defTabSz="457200" eaLnBrk="0" hangingPunct="0">
              <a:spcBef>
                <a:spcPts val="600"/>
              </a:spcBef>
              <a:spcAft>
                <a:spcPts val="600"/>
              </a:spcAft>
              <a:buFont typeface="Arial" charset="0"/>
              <a:buChar char="•"/>
              <a:defRPr/>
            </a:pPr>
            <a:r>
              <a:rPr lang="en-US" sz="2300" b="0" dirty="0">
                <a:latin typeface="Arial" charset="0"/>
                <a:ea typeface="ＭＳ Ｐゴシック" charset="-128"/>
              </a:rPr>
              <a:t>The average energy expenditures in low-income households is $1,800 annually (as of 2010).</a:t>
            </a:r>
            <a:endParaRPr lang="en-US" sz="2300" b="0" baseline="30000" dirty="0">
              <a:latin typeface="Arial" charset="0"/>
              <a:ea typeface="ＭＳ Ｐゴシック" charset="-128"/>
            </a:endParaRPr>
          </a:p>
          <a:p>
            <a:pPr marL="463550" indent="-293688" defTabSz="457200" eaLnBrk="0" hangingPunct="0">
              <a:spcBef>
                <a:spcPts val="600"/>
              </a:spcBef>
              <a:spcAft>
                <a:spcPts val="600"/>
              </a:spcAft>
              <a:buFont typeface="Arial" charset="0"/>
              <a:buChar char="•"/>
              <a:defRPr/>
            </a:pPr>
            <a:r>
              <a:rPr lang="en-US" sz="2300" b="0" dirty="0">
                <a:latin typeface="Arial" charset="0"/>
                <a:ea typeface="ＭＳ Ｐゴシック" charset="-128"/>
              </a:rPr>
              <a:t>The elderly occupy 34% of low-income homes. </a:t>
            </a:r>
          </a:p>
        </p:txBody>
      </p:sp>
      <p:sp>
        <p:nvSpPr>
          <p:cNvPr id="5" name="Footer Placeholder 1">
            <a:extLst>
              <a:ext uri="{FF2B5EF4-FFF2-40B4-BE49-F238E27FC236}">
                <a16:creationId xmlns:a16="http://schemas.microsoft.com/office/drawing/2014/main" id="{D5B73521-F689-48EE-8AEA-56E4C96D65D8}"/>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7C2BACCB-B5B4-4F83-AC92-A3F1C8EDF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399D48BC-693E-4707-AF79-ED02131B2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17E556D-2C70-42E3-AF93-F977770E90E1}"/>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529D1D3C-07DF-43D3-A07C-AA05D258B12A}"/>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6</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BB2A3EDC-849A-43ED-A8EC-E201BB64D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022B362F-A10C-4C6D-A458-ED2E47E216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2B5769A6-6C3F-4D08-9F39-47F352F93F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893B-5185-4922-BB35-E6BFB724D743}"/>
              </a:ext>
            </a:extLst>
          </p:cNvPr>
          <p:cNvSpPr>
            <a:spLocks noGrp="1"/>
          </p:cNvSpPr>
          <p:nvPr>
            <p:ph type="title"/>
          </p:nvPr>
        </p:nvSpPr>
        <p:spPr>
          <a:xfrm>
            <a:off x="1879600" y="152400"/>
            <a:ext cx="5384800" cy="914400"/>
          </a:xfrm>
        </p:spPr>
        <p:txBody>
          <a:bodyPr/>
          <a:lstStyle/>
          <a:p>
            <a:pPr algn="ctr">
              <a:defRPr/>
            </a:pPr>
            <a:r>
              <a:rPr lang="en-US" dirty="0"/>
              <a:t>History</a:t>
            </a:r>
          </a:p>
        </p:txBody>
      </p:sp>
      <p:sp>
        <p:nvSpPr>
          <p:cNvPr id="99331" name="Content Placeholder 6">
            <a:extLst>
              <a:ext uri="{FF2B5EF4-FFF2-40B4-BE49-F238E27FC236}">
                <a16:creationId xmlns:a16="http://schemas.microsoft.com/office/drawing/2014/main" id="{24E58A96-BEC0-4004-BB65-D57841B4DA17}"/>
              </a:ext>
            </a:extLst>
          </p:cNvPr>
          <p:cNvSpPr txBox="1">
            <a:spLocks/>
          </p:cNvSpPr>
          <p:nvPr/>
        </p:nvSpPr>
        <p:spPr bwMode="auto">
          <a:xfrm>
            <a:off x="1066800" y="1409700"/>
            <a:ext cx="6172200" cy="4038600"/>
          </a:xfrm>
          <a:prstGeom prst="rect">
            <a:avLst/>
          </a:prstGeom>
          <a:noFill/>
          <a:ln w="9525">
            <a:noFill/>
            <a:miter lim="800000"/>
            <a:headEnd/>
            <a:tailEnd/>
          </a:ln>
        </p:spPr>
        <p:txBody>
          <a:bodyPr/>
          <a:lstStyle/>
          <a:p>
            <a:pPr marL="342900" indent="-342900" defTabSz="457200" eaLnBrk="0" hangingPunct="0">
              <a:spcBef>
                <a:spcPct val="20000"/>
              </a:spcBef>
              <a:defRPr/>
            </a:pPr>
            <a:r>
              <a:rPr lang="en-US" sz="2000" b="0" dirty="0">
                <a:latin typeface="+mn-lt"/>
                <a:ea typeface="ＭＳ Ｐゴシック" charset="-128"/>
              </a:rPr>
              <a:t>1976 to Early 1980s (First Generation) </a:t>
            </a:r>
          </a:p>
          <a:p>
            <a:pPr marL="463550" indent="-293688" defTabSz="457200" eaLnBrk="0" hangingPunct="0">
              <a:spcBef>
                <a:spcPts val="1200"/>
              </a:spcBef>
              <a:spcAft>
                <a:spcPts val="600"/>
              </a:spcAft>
              <a:buFont typeface="Arial" charset="0"/>
              <a:buChar char="•"/>
              <a:defRPr/>
            </a:pPr>
            <a:r>
              <a:rPr lang="en-US" sz="2000" b="0" dirty="0">
                <a:latin typeface="+mn-lt"/>
                <a:ea typeface="ＭＳ Ｐゴシック" charset="-128"/>
              </a:rPr>
              <a:t>Started in Maine as “Winterization”</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Administered by the Community Services Administration</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Later managed by the Federal Energy Administration </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Volunteer labor</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Low-cost measures</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Little or no accountability</a:t>
            </a:r>
          </a:p>
        </p:txBody>
      </p:sp>
      <p:sp>
        <p:nvSpPr>
          <p:cNvPr id="5" name="Footer Placeholder 1">
            <a:extLst>
              <a:ext uri="{FF2B5EF4-FFF2-40B4-BE49-F238E27FC236}">
                <a16:creationId xmlns:a16="http://schemas.microsoft.com/office/drawing/2014/main" id="{1A6B7FE5-F898-4A1E-9CB7-F73060A9B4A0}"/>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0DFC1CCF-0D6F-45D6-B2B0-95B8A1121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2A48B7C3-2BB0-4619-9200-14EEDB1B4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58E333D-114C-4868-A6CD-9B19EF9EE1AF}"/>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DB16BADF-2D0B-4A76-B702-79FD725C2D3E}"/>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7</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01E8DE33-6E1D-4D95-8A81-C56A0F60C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26001E8F-16D9-4136-A9B5-0F0103F0D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2D458414-7ECB-4B5E-B819-CD6F267195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9D7BF-D71A-47A9-88C4-F9C4D2168309}"/>
              </a:ext>
            </a:extLst>
          </p:cNvPr>
          <p:cNvSpPr>
            <a:spLocks noGrp="1"/>
          </p:cNvSpPr>
          <p:nvPr>
            <p:ph type="title"/>
          </p:nvPr>
        </p:nvSpPr>
        <p:spPr>
          <a:xfrm>
            <a:off x="1879600" y="228600"/>
            <a:ext cx="5384800" cy="914400"/>
          </a:xfrm>
        </p:spPr>
        <p:txBody>
          <a:bodyPr/>
          <a:lstStyle/>
          <a:p>
            <a:pPr algn="ctr">
              <a:defRPr/>
            </a:pPr>
            <a:r>
              <a:rPr lang="en-US" dirty="0"/>
              <a:t>History</a:t>
            </a:r>
          </a:p>
        </p:txBody>
      </p:sp>
      <p:sp>
        <p:nvSpPr>
          <p:cNvPr id="4" name="Content Placeholder 6">
            <a:extLst>
              <a:ext uri="{FF2B5EF4-FFF2-40B4-BE49-F238E27FC236}">
                <a16:creationId xmlns:a16="http://schemas.microsoft.com/office/drawing/2014/main" id="{F299B84A-E6FF-417E-948B-C9307771EC02}"/>
              </a:ext>
            </a:extLst>
          </p:cNvPr>
          <p:cNvSpPr txBox="1">
            <a:spLocks/>
          </p:cNvSpPr>
          <p:nvPr/>
        </p:nvSpPr>
        <p:spPr>
          <a:xfrm>
            <a:off x="381000" y="1219200"/>
            <a:ext cx="8382000" cy="4724400"/>
          </a:xfrm>
          <a:prstGeom prst="rect">
            <a:avLst/>
          </a:prstGeom>
        </p:spPr>
        <p:txBody>
          <a:bodyPr/>
          <a:lstStyle/>
          <a:p>
            <a:pPr marL="228600" indent="-228600" defTabSz="457200" eaLnBrk="0" hangingPunct="0">
              <a:spcBef>
                <a:spcPts val="600"/>
              </a:spcBef>
              <a:spcAft>
                <a:spcPts val="600"/>
              </a:spcAft>
              <a:defRPr/>
            </a:pPr>
            <a:r>
              <a:rPr lang="en-US" sz="2000" b="0" dirty="0">
                <a:latin typeface="+mn-lt"/>
                <a:ea typeface="ＭＳ Ｐゴシック" charset="-128"/>
              </a:rPr>
              <a:t>Early 1980s to Late 1980s (Second Generation)</a:t>
            </a:r>
          </a:p>
          <a:p>
            <a:pPr marL="463550" indent="-293688" defTabSz="457200" eaLnBrk="0" hangingPunct="0">
              <a:spcBef>
                <a:spcPts val="600"/>
              </a:spcBef>
              <a:spcAft>
                <a:spcPts val="1200"/>
              </a:spcAft>
              <a:buFont typeface="Arial" charset="0"/>
              <a:buChar char="•"/>
              <a:defRPr/>
            </a:pPr>
            <a:r>
              <a:rPr lang="en-US" sz="2000" b="0" dirty="0">
                <a:latin typeface="+mn-lt"/>
                <a:ea typeface="ＭＳ Ｐゴシック" charset="-128"/>
              </a:rPr>
              <a:t>Used volunteer labor from the Comprehensive Employment &amp; Training Act under the Department of Labor</a:t>
            </a:r>
          </a:p>
          <a:p>
            <a:pPr marL="463550" indent="-293688" defTabSz="457200" eaLnBrk="0" hangingPunct="0">
              <a:spcBef>
                <a:spcPts val="600"/>
              </a:spcBef>
              <a:spcAft>
                <a:spcPts val="1200"/>
              </a:spcAft>
              <a:buFont typeface="Arial" charset="0"/>
              <a:buChar char="•"/>
              <a:defRPr/>
            </a:pPr>
            <a:r>
              <a:rPr lang="en-US" sz="2000" b="0" dirty="0">
                <a:latin typeface="+mn-lt"/>
                <a:ea typeface="ＭＳ Ｐゴシック" charset="-128"/>
              </a:rPr>
              <a:t>Often installed temporary measures</a:t>
            </a:r>
          </a:p>
          <a:p>
            <a:pPr marL="463550" indent="-293688" defTabSz="457200" eaLnBrk="0" hangingPunct="0">
              <a:spcBef>
                <a:spcPts val="600"/>
              </a:spcBef>
              <a:spcAft>
                <a:spcPts val="1200"/>
              </a:spcAft>
              <a:buFont typeface="Arial" charset="0"/>
              <a:buChar char="•"/>
              <a:defRPr/>
            </a:pPr>
            <a:r>
              <a:rPr lang="en-US" sz="2000" b="0" dirty="0">
                <a:latin typeface="+mn-lt"/>
                <a:ea typeface="ＭＳ Ｐゴシック" charset="-128"/>
              </a:rPr>
              <a:t>Little or no diagnostic technology</a:t>
            </a:r>
          </a:p>
          <a:p>
            <a:pPr marL="463550" indent="-293688" defTabSz="457200" eaLnBrk="0" hangingPunct="0">
              <a:spcBef>
                <a:spcPts val="600"/>
              </a:spcBef>
              <a:spcAft>
                <a:spcPts val="1200"/>
              </a:spcAft>
              <a:buFont typeface="Arial" charset="0"/>
              <a:buChar char="•"/>
              <a:defRPr/>
            </a:pPr>
            <a:r>
              <a:rPr lang="en-US" sz="2000" b="0" dirty="0">
                <a:latin typeface="+mn-lt"/>
                <a:ea typeface="ＭＳ Ｐゴシック" charset="-128"/>
              </a:rPr>
              <a:t>Project Retro-Tech – A paper energy audit allowed entry of the areas and R-values in the home to do very basic heat transfer calculations</a:t>
            </a:r>
          </a:p>
          <a:p>
            <a:pPr marL="463550" indent="-293688" defTabSz="457200" eaLnBrk="0" hangingPunct="0">
              <a:spcBef>
                <a:spcPts val="600"/>
              </a:spcBef>
              <a:spcAft>
                <a:spcPts val="1200"/>
              </a:spcAft>
              <a:buFont typeface="Arial" charset="0"/>
              <a:buChar char="•"/>
              <a:defRPr/>
            </a:pPr>
            <a:r>
              <a:rPr lang="en-US" sz="2000" b="0" dirty="0">
                <a:latin typeface="+mn-lt"/>
                <a:ea typeface="ＭＳ Ｐゴシック" charset="-128"/>
              </a:rPr>
              <a:t>Addressed the building envelope</a:t>
            </a:r>
          </a:p>
          <a:p>
            <a:pPr marL="463550" indent="-293688" defTabSz="457200" eaLnBrk="0" hangingPunct="0">
              <a:spcBef>
                <a:spcPts val="600"/>
              </a:spcBef>
              <a:spcAft>
                <a:spcPts val="1200"/>
              </a:spcAft>
              <a:buFont typeface="Arial" charset="0"/>
              <a:buChar char="•"/>
              <a:defRPr/>
            </a:pPr>
            <a:r>
              <a:rPr lang="en-US" sz="2000" b="0" dirty="0">
                <a:latin typeface="+mn-lt"/>
                <a:ea typeface="ＭＳ Ｐゴシック" charset="-128"/>
              </a:rPr>
              <a:t>WAP’s “Blow and go” – Program for attics that completed houses quickly, but with much less improvement than is common today</a:t>
            </a:r>
          </a:p>
          <a:p>
            <a:pPr marL="228600" indent="-228600" defTabSz="457200" eaLnBrk="0" hangingPunct="0">
              <a:spcBef>
                <a:spcPct val="20000"/>
              </a:spcBef>
              <a:buFont typeface="Arial" charset="0"/>
              <a:buChar char="•"/>
              <a:defRPr/>
            </a:pPr>
            <a:endParaRPr lang="en-US" sz="2400" b="0" dirty="0">
              <a:latin typeface="Arial" charset="0"/>
              <a:ea typeface="ＭＳ Ｐゴシック" charset="-128"/>
            </a:endParaRPr>
          </a:p>
        </p:txBody>
      </p:sp>
      <p:sp>
        <p:nvSpPr>
          <p:cNvPr id="5" name="Footer Placeholder 1">
            <a:extLst>
              <a:ext uri="{FF2B5EF4-FFF2-40B4-BE49-F238E27FC236}">
                <a16:creationId xmlns:a16="http://schemas.microsoft.com/office/drawing/2014/main" id="{C6875DDC-FAD4-4A6B-942C-9D115932BA40}"/>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40F89A2B-EBB1-47C4-9EF2-E26AF14AF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F67EE038-C6B4-4B74-83A1-F02E37E35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E4BD6DA-0B5A-46B3-81A3-A66E9F8D8BB3}"/>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8F49B772-7239-46DD-B4FF-F6C5B1194F61}"/>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8</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57DA1D4C-8162-4D98-9ABC-BFB02F467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D0C07A79-5CF2-48CF-B96B-8BD1761088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126891A3-2A99-4A71-9E17-A753670D3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6E26-34F4-4CED-82F7-B5763D659009}"/>
              </a:ext>
            </a:extLst>
          </p:cNvPr>
          <p:cNvSpPr>
            <a:spLocks noGrp="1"/>
          </p:cNvSpPr>
          <p:nvPr>
            <p:ph type="title"/>
          </p:nvPr>
        </p:nvSpPr>
        <p:spPr>
          <a:xfrm>
            <a:off x="1879600" y="152400"/>
            <a:ext cx="5384800" cy="914400"/>
          </a:xfrm>
        </p:spPr>
        <p:txBody>
          <a:bodyPr/>
          <a:lstStyle/>
          <a:p>
            <a:pPr algn="ctr">
              <a:defRPr/>
            </a:pPr>
            <a:r>
              <a:rPr lang="en-US" dirty="0"/>
              <a:t>History</a:t>
            </a:r>
          </a:p>
        </p:txBody>
      </p:sp>
      <p:sp>
        <p:nvSpPr>
          <p:cNvPr id="103427" name="Content Placeholder 6">
            <a:extLst>
              <a:ext uri="{FF2B5EF4-FFF2-40B4-BE49-F238E27FC236}">
                <a16:creationId xmlns:a16="http://schemas.microsoft.com/office/drawing/2014/main" id="{DB468FB3-770F-43B7-8882-06A6BDFA84D6}"/>
              </a:ext>
            </a:extLst>
          </p:cNvPr>
          <p:cNvSpPr txBox="1">
            <a:spLocks/>
          </p:cNvSpPr>
          <p:nvPr/>
        </p:nvSpPr>
        <p:spPr bwMode="auto">
          <a:xfrm>
            <a:off x="381000" y="1447800"/>
            <a:ext cx="6705600" cy="4519612"/>
          </a:xfrm>
          <a:prstGeom prst="rect">
            <a:avLst/>
          </a:prstGeom>
          <a:noFill/>
          <a:ln w="9525">
            <a:noFill/>
            <a:miter lim="800000"/>
            <a:headEnd/>
            <a:tailEnd/>
          </a:ln>
        </p:spPr>
        <p:txBody>
          <a:bodyPr/>
          <a:lstStyle/>
          <a:p>
            <a:pPr marL="342900" indent="-342900" defTabSz="457200" eaLnBrk="0" hangingPunct="0">
              <a:spcBef>
                <a:spcPts val="600"/>
              </a:spcBef>
              <a:spcAft>
                <a:spcPts val="600"/>
              </a:spcAft>
              <a:defRPr/>
            </a:pPr>
            <a:r>
              <a:rPr lang="en-US" sz="2000" b="0" dirty="0">
                <a:latin typeface="+mn-lt"/>
                <a:ea typeface="ＭＳ Ｐゴシック" charset="-128"/>
              </a:rPr>
              <a:t>1990s (Third Generation)</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Used paid professional labor</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Addressed both building envelope and mechanical </a:t>
            </a:r>
            <a:br>
              <a:rPr lang="en-US" sz="2000" b="0" dirty="0">
                <a:latin typeface="+mn-lt"/>
                <a:ea typeface="ＭＳ Ｐゴシック" charset="-128"/>
              </a:rPr>
            </a:br>
            <a:r>
              <a:rPr lang="en-US" sz="2000" b="0" dirty="0">
                <a:latin typeface="+mn-lt"/>
                <a:ea typeface="ＭＳ Ｐゴシック" charset="-128"/>
              </a:rPr>
              <a:t>heating systems</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Diagnostic tools used in some states</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Various components of program computerized</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State and national evaluations conducted</a:t>
            </a:r>
          </a:p>
          <a:p>
            <a:pPr marL="463550" indent="-293688" defTabSz="457200" eaLnBrk="0" hangingPunct="0">
              <a:spcBef>
                <a:spcPts val="600"/>
              </a:spcBef>
              <a:spcAft>
                <a:spcPts val="600"/>
              </a:spcAft>
              <a:buFont typeface="Arial" charset="0"/>
              <a:buChar char="•"/>
              <a:defRPr/>
            </a:pPr>
            <a:r>
              <a:rPr lang="en-US" sz="2000" b="0" dirty="0">
                <a:latin typeface="+mn-lt"/>
                <a:ea typeface="ＭＳ Ｐゴシック" charset="-128"/>
              </a:rPr>
              <a:t>Structured training and technical assistance provided</a:t>
            </a:r>
          </a:p>
          <a:p>
            <a:pPr marL="342900" indent="-342900" defTabSz="457200" eaLnBrk="0" hangingPunct="0">
              <a:spcBef>
                <a:spcPct val="20000"/>
              </a:spcBef>
              <a:buFont typeface="Arial" charset="0"/>
              <a:buChar char="•"/>
              <a:defRPr/>
            </a:pPr>
            <a:endParaRPr lang="en-US" sz="2400" b="0" dirty="0">
              <a:latin typeface="Arial" charset="0"/>
              <a:ea typeface="ＭＳ Ｐゴシック" charset="-128"/>
            </a:endParaRPr>
          </a:p>
        </p:txBody>
      </p:sp>
      <p:sp>
        <p:nvSpPr>
          <p:cNvPr id="5" name="Footer Placeholder 1">
            <a:extLst>
              <a:ext uri="{FF2B5EF4-FFF2-40B4-BE49-F238E27FC236}">
                <a16:creationId xmlns:a16="http://schemas.microsoft.com/office/drawing/2014/main" id="{83C0B927-9BF9-4B08-92CF-483A8462B035}"/>
              </a:ext>
            </a:extLst>
          </p:cNvPr>
          <p:cNvSpPr>
            <a:spLocks noGrp="1" noChangeArrowheads="1"/>
          </p:cNvSpPr>
          <p:nvPr/>
        </p:nvSpPr>
        <p:spPr bwMode="auto">
          <a:xfrm>
            <a:off x="1484313" y="6618288"/>
            <a:ext cx="65325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ctr">
              <a:lnSpc>
                <a:spcPct val="100000"/>
              </a:lnSpc>
              <a:spcBef>
                <a:spcPct val="0"/>
              </a:spcBef>
              <a:buFontTx/>
              <a:buNone/>
            </a:pPr>
            <a:r>
              <a:rPr lang="en-US" altLang="en-US" sz="800">
                <a:solidFill>
                  <a:srgbClr val="898989"/>
                </a:solidFill>
                <a:ea typeface="ＭＳ Ｐゴシック" panose="020B0600070205080204" pitchFamily="34" charset="-128"/>
              </a:rPr>
              <a:t>GJA 2024 Version III</a:t>
            </a:r>
          </a:p>
        </p:txBody>
      </p:sp>
      <p:pic>
        <p:nvPicPr>
          <p:cNvPr id="6" name="Picture 6">
            <a:extLst>
              <a:ext uri="{FF2B5EF4-FFF2-40B4-BE49-F238E27FC236}">
                <a16:creationId xmlns:a16="http://schemas.microsoft.com/office/drawing/2014/main" id="{9464E5AD-9047-4137-B571-EA54DE492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63512"/>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green text on a black background&#10;&#10;AI-generated content may be incorrect.">
            <a:extLst>
              <a:ext uri="{FF2B5EF4-FFF2-40B4-BE49-F238E27FC236}">
                <a16:creationId xmlns:a16="http://schemas.microsoft.com/office/drawing/2014/main" id="{6855F1AB-9C7B-4D1D-BF5E-9502AC5F5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96863"/>
            <a:ext cx="1681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4A0EAEB-66DC-4570-9F32-067173AFC1BB}"/>
              </a:ext>
            </a:extLst>
          </p:cNvPr>
          <p:cNvSpPr/>
          <p:nvPr/>
        </p:nvSpPr>
        <p:spPr>
          <a:xfrm>
            <a:off x="0" y="5921375"/>
            <a:ext cx="9144000" cy="273050"/>
          </a:xfrm>
          <a:prstGeom prst="rect">
            <a:avLst/>
          </a:prstGeom>
          <a:solidFill>
            <a:srgbClr val="BFDA6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a:p>
        </p:txBody>
      </p:sp>
      <p:sp>
        <p:nvSpPr>
          <p:cNvPr id="9" name="Slide Number Placeholder 2">
            <a:extLst>
              <a:ext uri="{FF2B5EF4-FFF2-40B4-BE49-F238E27FC236}">
                <a16:creationId xmlns:a16="http://schemas.microsoft.com/office/drawing/2014/main" id="{233CE352-B296-4D98-9EF4-AD631E7392C9}"/>
              </a:ext>
            </a:extLst>
          </p:cNvPr>
          <p:cNvSpPr>
            <a:spLocks noGrp="1" noChangeArrowheads="1"/>
          </p:cNvSpPr>
          <p:nvPr/>
        </p:nvSpPr>
        <p:spPr bwMode="auto">
          <a:xfrm>
            <a:off x="7716838" y="5865813"/>
            <a:ext cx="5683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400">
                <a:solidFill>
                  <a:srgbClr val="0070C0"/>
                </a:solidFill>
                <a:latin typeface="Arial" panose="020B0604020202020204" pitchFamily="34" charset="0"/>
              </a:defRPr>
            </a:lvl1pPr>
            <a:lvl2pPr marL="685800" indent="-228600" defTabSz="457200">
              <a:lnSpc>
                <a:spcPct val="90000"/>
              </a:lnSpc>
              <a:spcBef>
                <a:spcPts val="500"/>
              </a:spcBef>
              <a:buFont typeface="Arial" panose="020B0604020202020204" pitchFamily="34" charset="0"/>
              <a:buChar char="•"/>
              <a:defRPr sz="2000">
                <a:solidFill>
                  <a:schemeClr val="accent2"/>
                </a:solidFill>
                <a:latin typeface="Arial" panose="020B0604020202020204" pitchFamily="34" charset="0"/>
              </a:defRPr>
            </a:lvl2pPr>
            <a:lvl3pPr marL="1143000" indent="-228600" defTabSz="457200">
              <a:lnSpc>
                <a:spcPct val="90000"/>
              </a:lnSpc>
              <a:spcBef>
                <a:spcPts val="500"/>
              </a:spcBef>
              <a:buFont typeface="Arial" panose="020B0604020202020204" pitchFamily="34" charset="0"/>
              <a:buChar char="•"/>
              <a:defRPr>
                <a:solidFill>
                  <a:srgbClr val="0070C0"/>
                </a:solidFill>
                <a:latin typeface="Arial" panose="020B0604020202020204" pitchFamily="34" charset="0"/>
              </a:defRPr>
            </a:lvl3pPr>
            <a:lvl4pPr marL="1600200" indent="-228600" defTabSz="457200">
              <a:lnSpc>
                <a:spcPct val="90000"/>
              </a:lnSpc>
              <a:spcBef>
                <a:spcPts val="500"/>
              </a:spcBef>
              <a:buFont typeface="Arial" panose="020B0604020202020204" pitchFamily="34" charset="0"/>
              <a:buChar char="•"/>
              <a:defRPr sz="1600">
                <a:solidFill>
                  <a:schemeClr val="accent2"/>
                </a:solidFill>
                <a:latin typeface="Arial" panose="020B0604020202020204" pitchFamily="34" charset="0"/>
              </a:defRPr>
            </a:lvl4pPr>
            <a:lvl5pPr marL="2057400" indent="-228600" defTabSz="457200">
              <a:lnSpc>
                <a:spcPct val="90000"/>
              </a:lnSpc>
              <a:spcBef>
                <a:spcPts val="500"/>
              </a:spcBef>
              <a:buFont typeface="Arial" panose="020B0604020202020204" pitchFamily="34" charset="0"/>
              <a:buChar char="•"/>
              <a:defRPr sz="1400">
                <a:solidFill>
                  <a:srgbClr val="7F7F7F"/>
                </a:solidFill>
                <a:latin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rgbClr val="7F7F7F"/>
                </a:solidFill>
                <a:latin typeface="Arial" panose="020B0604020202020204" pitchFamily="34" charset="0"/>
              </a:defRPr>
            </a:lvl9pPr>
          </a:lstStyle>
          <a:p>
            <a:pPr algn="r">
              <a:lnSpc>
                <a:spcPct val="100000"/>
              </a:lnSpc>
              <a:spcBef>
                <a:spcPct val="0"/>
              </a:spcBef>
              <a:buFontTx/>
              <a:buNone/>
            </a:pPr>
            <a:fld id="{019C2CA5-E05C-43FE-AF40-C77DA69BD616}" type="slidenum">
              <a:rPr lang="en-US" altLang="en-US" sz="800">
                <a:solidFill>
                  <a:schemeClr val="bg1"/>
                </a:solidFill>
                <a:ea typeface="ＭＳ Ｐゴシック" panose="020B0600070205080204" pitchFamily="34" charset="-128"/>
              </a:rPr>
              <a:pPr algn="r">
                <a:lnSpc>
                  <a:spcPct val="100000"/>
                </a:lnSpc>
                <a:spcBef>
                  <a:spcPct val="0"/>
                </a:spcBef>
                <a:buFontTx/>
                <a:buNone/>
              </a:pPr>
              <a:t>9</a:t>
            </a:fld>
            <a:endParaRPr lang="en-US" altLang="en-US" sz="800">
              <a:solidFill>
                <a:schemeClr val="bg1"/>
              </a:solidFill>
              <a:ea typeface="ＭＳ Ｐゴシック" panose="020B0600070205080204" pitchFamily="34" charset="-128"/>
            </a:endParaRPr>
          </a:p>
        </p:txBody>
      </p:sp>
      <p:pic>
        <p:nvPicPr>
          <p:cNvPr id="10" name="Picture 10" descr="A black and white sign with black text&#10;&#10;AI-generated content may be incorrect.">
            <a:extLst>
              <a:ext uri="{FF2B5EF4-FFF2-40B4-BE49-F238E27FC236}">
                <a16:creationId xmlns:a16="http://schemas.microsoft.com/office/drawing/2014/main" id="{6F140651-6113-41D4-9E83-9C29F13DD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276975"/>
            <a:ext cx="420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green text on a white background&#10;&#10;AI-generated content may be incorrect.">
            <a:extLst>
              <a:ext uri="{FF2B5EF4-FFF2-40B4-BE49-F238E27FC236}">
                <a16:creationId xmlns:a16="http://schemas.microsoft.com/office/drawing/2014/main" id="{D2A41834-9B59-4B1D-8321-4DF7E5C86C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299200"/>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A blue and grey logo&#10;&#10;AI-generated content may be incorrect.">
            <a:extLst>
              <a:ext uri="{FF2B5EF4-FFF2-40B4-BE49-F238E27FC236}">
                <a16:creationId xmlns:a16="http://schemas.microsoft.com/office/drawing/2014/main" id="{8792391A-2AFB-4F7D-9BA8-B493DDC94C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02375"/>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1_Blank Presentation">
  <a:themeElements>
    <a:clrScheme name="GJA">
      <a:dk1>
        <a:srgbClr val="000000"/>
      </a:dk1>
      <a:lt1>
        <a:srgbClr val="FFFFFF"/>
      </a:lt1>
      <a:dk2>
        <a:srgbClr val="000000"/>
      </a:dk2>
      <a:lt2>
        <a:srgbClr val="606060"/>
      </a:lt2>
      <a:accent1>
        <a:srgbClr val="F1592A"/>
      </a:accent1>
      <a:accent2>
        <a:srgbClr val="01A350"/>
      </a:accent2>
      <a:accent3>
        <a:srgbClr val="FDFCF6"/>
      </a:accent3>
      <a:accent4>
        <a:srgbClr val="E6BA8C"/>
      </a:accent4>
      <a:accent5>
        <a:srgbClr val="F0A057"/>
      </a:accent5>
      <a:accent6>
        <a:srgbClr val="B2B0AE"/>
      </a:accent6>
      <a:hlink>
        <a:srgbClr val="01A350"/>
      </a:hlink>
      <a:folHlink>
        <a:srgbClr val="99CC00"/>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heme-GJA-Trainer">
  <a:themeElements>
    <a:clrScheme name="Trainer  Crew Leader GJA 2023-24">
      <a:dk1>
        <a:srgbClr val="000000"/>
      </a:dk1>
      <a:lt1>
        <a:srgbClr val="FFFFFF"/>
      </a:lt1>
      <a:dk2>
        <a:srgbClr val="318540"/>
      </a:dk2>
      <a:lt2>
        <a:srgbClr val="FFFFFF"/>
      </a:lt2>
      <a:accent1>
        <a:srgbClr val="FDB714"/>
      </a:accent1>
      <a:accent2>
        <a:srgbClr val="01A350"/>
      </a:accent2>
      <a:accent3>
        <a:srgbClr val="FDFCF6"/>
      </a:accent3>
      <a:accent4>
        <a:srgbClr val="318540"/>
      </a:accent4>
      <a:accent5>
        <a:srgbClr val="318540"/>
      </a:accent5>
      <a:accent6>
        <a:srgbClr val="B2B0AE"/>
      </a:accent6>
      <a:hlink>
        <a:srgbClr val="FDD372"/>
      </a:hlink>
      <a:folHlink>
        <a:srgbClr val="E17514"/>
      </a:folHlink>
    </a:clrScheme>
    <a:fontScheme name="GJA Theme Circulars">
      <a:majorFont>
        <a:latin typeface="Circular Std Book"/>
        <a:ea typeface=""/>
        <a:cs typeface=""/>
      </a:majorFont>
      <a:minorFont>
        <a:latin typeface="Circular Std Light"/>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Theme-GJA-Trainer" id="{34A70B39-4D71-4D43-B1DC-C3FD0C78D1B1}" vid="{D73EDC04-5A12-4FEF-BABA-08C67D0D401F}"/>
    </a:ext>
  </a:extLst>
</a:theme>
</file>

<file path=ppt/theme/theme11.xml><?xml version="1.0" encoding="utf-8"?>
<a:theme xmlns:a="http://schemas.openxmlformats.org/drawingml/2006/main" name="2_Theme-GJA-Trainer">
  <a:themeElements>
    <a:clrScheme name="Trainer  Crew Leader GJA 2023-24">
      <a:dk1>
        <a:srgbClr val="000000"/>
      </a:dk1>
      <a:lt1>
        <a:srgbClr val="FFFFFF"/>
      </a:lt1>
      <a:dk2>
        <a:srgbClr val="318540"/>
      </a:dk2>
      <a:lt2>
        <a:srgbClr val="FFFFFF"/>
      </a:lt2>
      <a:accent1>
        <a:srgbClr val="FDB714"/>
      </a:accent1>
      <a:accent2>
        <a:srgbClr val="01A350"/>
      </a:accent2>
      <a:accent3>
        <a:srgbClr val="FDFCF6"/>
      </a:accent3>
      <a:accent4>
        <a:srgbClr val="318540"/>
      </a:accent4>
      <a:accent5>
        <a:srgbClr val="318540"/>
      </a:accent5>
      <a:accent6>
        <a:srgbClr val="B2B0AE"/>
      </a:accent6>
      <a:hlink>
        <a:srgbClr val="FDD372"/>
      </a:hlink>
      <a:folHlink>
        <a:srgbClr val="E17514"/>
      </a:folHlink>
    </a:clrScheme>
    <a:fontScheme name="GJA Theme Circulars">
      <a:majorFont>
        <a:latin typeface="Circular Std Book"/>
        <a:ea typeface=""/>
        <a:cs typeface=""/>
      </a:majorFont>
      <a:minorFont>
        <a:latin typeface="Circular Std Light"/>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Theme-GJA-Trainer" id="{34A70B39-4D71-4D43-B1DC-C3FD0C78D1B1}" vid="{D73EDC04-5A12-4FEF-BABA-08C67D0D401F}"/>
    </a:ext>
  </a:extLst>
</a:theme>
</file>

<file path=ppt/theme/theme12.xml><?xml version="1.0" encoding="utf-8"?>
<a:theme xmlns:a="http://schemas.openxmlformats.org/drawingml/2006/main" name="GJA short box">
  <a:themeElements>
    <a:clrScheme name="Trainer  Crew Leader GJA 2023-24">
      <a:dk1>
        <a:srgbClr val="000000"/>
      </a:dk1>
      <a:lt1>
        <a:srgbClr val="FFFFFF"/>
      </a:lt1>
      <a:dk2>
        <a:srgbClr val="318540"/>
      </a:dk2>
      <a:lt2>
        <a:srgbClr val="FFFFFF"/>
      </a:lt2>
      <a:accent1>
        <a:srgbClr val="FDB714"/>
      </a:accent1>
      <a:accent2>
        <a:srgbClr val="01A350"/>
      </a:accent2>
      <a:accent3>
        <a:srgbClr val="FDFCF6"/>
      </a:accent3>
      <a:accent4>
        <a:srgbClr val="318540"/>
      </a:accent4>
      <a:accent5>
        <a:srgbClr val="318540"/>
      </a:accent5>
      <a:accent6>
        <a:srgbClr val="B2B0AE"/>
      </a:accent6>
      <a:hlink>
        <a:srgbClr val="FDD372"/>
      </a:hlink>
      <a:folHlink>
        <a:srgbClr val="E175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GJA short box" id="{192FC724-A291-4EE9-81A6-6298108E0936}" vid="{43C0F95C-0E23-407F-8242-9FAC074B7CC1}"/>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Trainer  Crew Leader GJA 2023-24">
      <a:dk1>
        <a:srgbClr val="000000"/>
      </a:dk1>
      <a:lt1>
        <a:srgbClr val="FFFFFF"/>
      </a:lt1>
      <a:dk2>
        <a:srgbClr val="318540"/>
      </a:dk2>
      <a:lt2>
        <a:srgbClr val="FFFFFF"/>
      </a:lt2>
      <a:accent1>
        <a:srgbClr val="FDB714"/>
      </a:accent1>
      <a:accent2>
        <a:srgbClr val="01A350"/>
      </a:accent2>
      <a:accent3>
        <a:srgbClr val="FDFCF6"/>
      </a:accent3>
      <a:accent4>
        <a:srgbClr val="318540"/>
      </a:accent4>
      <a:accent5>
        <a:srgbClr val="318540"/>
      </a:accent5>
      <a:accent6>
        <a:srgbClr val="B2B0AE"/>
      </a:accent6>
      <a:hlink>
        <a:srgbClr val="FDD372"/>
      </a:hlink>
      <a:folHlink>
        <a:srgbClr val="E17514"/>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eme CP to GJA Span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 CP to GJA Spanish" id="{CA4E9E64-4DEA-4941-809D-B68681CC0821}" vid="{18C94189-8FE2-46BD-A81E-59F9FF504DAF}"/>
    </a:ext>
  </a:extLst>
</a:theme>
</file>

<file path=ppt/theme/theme8.xml><?xml version="1.0" encoding="utf-8"?>
<a:theme xmlns:a="http://schemas.openxmlformats.org/drawingml/2006/main" name="2_Custom Design">
  <a:themeElements>
    <a:clrScheme name="GJA">
      <a:dk1>
        <a:srgbClr val="000000"/>
      </a:dk1>
      <a:lt1>
        <a:srgbClr val="FFFFFF"/>
      </a:lt1>
      <a:dk2>
        <a:srgbClr val="000000"/>
      </a:dk2>
      <a:lt2>
        <a:srgbClr val="606060"/>
      </a:lt2>
      <a:accent1>
        <a:srgbClr val="F1592A"/>
      </a:accent1>
      <a:accent2>
        <a:srgbClr val="01A350"/>
      </a:accent2>
      <a:accent3>
        <a:srgbClr val="FDFCF6"/>
      </a:accent3>
      <a:accent4>
        <a:srgbClr val="E6BA8C"/>
      </a:accent4>
      <a:accent5>
        <a:srgbClr val="F0A057"/>
      </a:accent5>
      <a:accent6>
        <a:srgbClr val="B2B0AE"/>
      </a:accent6>
      <a:hlink>
        <a:srgbClr val="01A350"/>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ustom Design">
  <a:themeElements>
    <a:clrScheme name="GJA">
      <a:dk1>
        <a:srgbClr val="000000"/>
      </a:dk1>
      <a:lt1>
        <a:srgbClr val="FFFFFF"/>
      </a:lt1>
      <a:dk2>
        <a:srgbClr val="000000"/>
      </a:dk2>
      <a:lt2>
        <a:srgbClr val="606060"/>
      </a:lt2>
      <a:accent1>
        <a:srgbClr val="F1592A"/>
      </a:accent1>
      <a:accent2>
        <a:srgbClr val="01A350"/>
      </a:accent2>
      <a:accent3>
        <a:srgbClr val="FDFCF6"/>
      </a:accent3>
      <a:accent4>
        <a:srgbClr val="E6BA8C"/>
      </a:accent4>
      <a:accent5>
        <a:srgbClr val="F0A057"/>
      </a:accent5>
      <a:accent6>
        <a:srgbClr val="B2B0AE"/>
      </a:accent6>
      <a:hlink>
        <a:srgbClr val="01A350"/>
      </a:hlink>
      <a:folHlink>
        <a:srgbClr val="99CC0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ad041c-431a-48da-bc8b-7f3d4c40a49c">
      <Terms xmlns="http://schemas.microsoft.com/office/infopath/2007/PartnerControls"/>
    </lcf76f155ced4ddcb4097134ff3c332f>
    <TaxCatchAll xmlns="2263413f-67d7-4b20-801a-fceee06b426e" xsi:nil="true"/>
    <_Flow_SignoffStatus xmlns="6bad041c-431a-48da-bc8b-7f3d4c40a4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E097F20EB1CE4B90C0A6B2E35FA1C9" ma:contentTypeVersion="20" ma:contentTypeDescription="Create a new document." ma:contentTypeScope="" ma:versionID="f554d4a554eb0e5c62f1d3a727cb2db3">
  <xsd:schema xmlns:xsd="http://www.w3.org/2001/XMLSchema" xmlns:xs="http://www.w3.org/2001/XMLSchema" xmlns:p="http://schemas.microsoft.com/office/2006/metadata/properties" xmlns:ns2="6bad041c-431a-48da-bc8b-7f3d4c40a49c" xmlns:ns3="2263413f-67d7-4b20-801a-fceee06b426e" targetNamespace="http://schemas.microsoft.com/office/2006/metadata/properties" ma:root="true" ma:fieldsID="b298b369ba5edf63ef5745d945cbf11e" ns2:_="" ns3:_="">
    <xsd:import namespace="6bad041c-431a-48da-bc8b-7f3d4c40a49c"/>
    <xsd:import namespace="2263413f-67d7-4b20-801a-fceee06b42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d041c-431a-48da-bc8b-7f3d4c40a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0a8d88-90b5-4e14-8f16-22ea2b72fc50"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63413f-67d7-4b20-801a-fceee06b42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cad8c0-aff1-4dcd-94c2-8621ceaed0a1}" ma:internalName="TaxCatchAll" ma:showField="CatchAllData" ma:web="2263413f-67d7-4b20-801a-fceee06b42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E17ADB-62FC-49B8-B72B-774A1DFB99C9}">
  <ds:schemaRefs>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6bad041c-431a-48da-bc8b-7f3d4c40a49c"/>
    <ds:schemaRef ds:uri="http://schemas.openxmlformats.org/package/2006/metadata/core-properties"/>
    <ds:schemaRef ds:uri="2263413f-67d7-4b20-801a-fceee06b426e"/>
    <ds:schemaRef ds:uri="http://www.w3.org/XML/1998/namespace"/>
    <ds:schemaRef ds:uri="http://purl.org/dc/dcmitype/"/>
  </ds:schemaRefs>
</ds:datastoreItem>
</file>

<file path=customXml/itemProps2.xml><?xml version="1.0" encoding="utf-8"?>
<ds:datastoreItem xmlns:ds="http://schemas.openxmlformats.org/officeDocument/2006/customXml" ds:itemID="{7F609D04-CF61-4AC2-A6CF-1993C04609E7}">
  <ds:schemaRefs>
    <ds:schemaRef ds:uri="http://schemas.microsoft.com/sharepoint/v3/contenttype/forms"/>
  </ds:schemaRefs>
</ds:datastoreItem>
</file>

<file path=customXml/itemProps3.xml><?xml version="1.0" encoding="utf-8"?>
<ds:datastoreItem xmlns:ds="http://schemas.openxmlformats.org/officeDocument/2006/customXml" ds:itemID="{D54140C3-F6A2-4F55-8E62-F540EA2A0595}"/>
</file>

<file path=docProps/app.xml><?xml version="1.0" encoding="utf-8"?>
<Properties xmlns="http://schemas.openxmlformats.org/officeDocument/2006/extended-properties" xmlns:vt="http://schemas.openxmlformats.org/officeDocument/2006/docPropsVTypes">
  <Template>Installer Fundamentals</Template>
  <TotalTime>7282</TotalTime>
  <Words>3801</Words>
  <Application>Microsoft Office PowerPoint</Application>
  <PresentationFormat>On-screen Show (4:3)</PresentationFormat>
  <Paragraphs>331</Paragraphs>
  <Slides>17</Slides>
  <Notes>17</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17</vt:i4>
      </vt:variant>
    </vt:vector>
  </HeadingPairs>
  <TitlesOfParts>
    <vt:vector size="43" baseType="lpstr">
      <vt:lpstr>ＭＳ Ｐゴシック</vt:lpstr>
      <vt:lpstr>ＭＳ Ｐゴシック</vt:lpstr>
      <vt:lpstr>Arial</vt:lpstr>
      <vt:lpstr>Arial Narrow</vt:lpstr>
      <vt:lpstr>Calibri</vt:lpstr>
      <vt:lpstr>Circular Std Black</vt:lpstr>
      <vt:lpstr>Circular Std Bold Italic</vt:lpstr>
      <vt:lpstr>Circular Std Book</vt:lpstr>
      <vt:lpstr>Circular Std Light</vt:lpstr>
      <vt:lpstr>Corbel</vt:lpstr>
      <vt:lpstr>Courier New</vt:lpstr>
      <vt:lpstr>Gill Sans MT</vt:lpstr>
      <vt:lpstr>Symbol</vt:lpstr>
      <vt:lpstr>Times New Roman</vt:lpstr>
      <vt:lpstr>1_Blank Presentation</vt:lpstr>
      <vt:lpstr>Blank Presentation</vt:lpstr>
      <vt:lpstr>Office Theme</vt:lpstr>
      <vt:lpstr>1_Office Theme</vt:lpstr>
      <vt:lpstr>2_Office Theme</vt:lpstr>
      <vt:lpstr>2_Blank Presentation</vt:lpstr>
      <vt:lpstr>Theme CP to GJA Spanish</vt:lpstr>
      <vt:lpstr>2_Custom Design</vt:lpstr>
      <vt:lpstr>1_Custom Design</vt:lpstr>
      <vt:lpstr>1_Theme-GJA-Trainer</vt:lpstr>
      <vt:lpstr>2_Theme-GJA-Trainer</vt:lpstr>
      <vt:lpstr>GJA short box</vt:lpstr>
      <vt:lpstr>Introduction to Weatherization </vt:lpstr>
      <vt:lpstr>Learning Objectives</vt:lpstr>
      <vt:lpstr>Mission</vt:lpstr>
      <vt:lpstr>PowerPoint Presentation</vt:lpstr>
      <vt:lpstr>Weatherization Process</vt:lpstr>
      <vt:lpstr>Low-Income Households</vt:lpstr>
      <vt:lpstr>History</vt:lpstr>
      <vt:lpstr>History</vt:lpstr>
      <vt:lpstr>History</vt:lpstr>
      <vt:lpstr>History</vt:lpstr>
      <vt:lpstr>Measures </vt:lpstr>
      <vt:lpstr>Measures</vt:lpstr>
      <vt:lpstr>Results</vt:lpstr>
      <vt:lpstr>Cost-Effectiveness</vt:lpstr>
      <vt:lpstr>Cost-Effectiveness</vt:lpstr>
      <vt:lpstr>Typical Savings &amp; Payback</vt:lpstr>
      <vt:lpstr>Summary</vt:lpstr>
    </vt:vector>
  </TitlesOfParts>
  <Company>Susquehanna Dimensions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Weatherization for Quality Control Inspectors</dc:title>
  <dc:creator>Bill Van der Meer</dc:creator>
  <cp:lastModifiedBy>Matthew Martineau</cp:lastModifiedBy>
  <cp:revision>402</cp:revision>
  <dcterms:created xsi:type="dcterms:W3CDTF">2012-08-09T13:19:57Z</dcterms:created>
  <dcterms:modified xsi:type="dcterms:W3CDTF">2025-11-10T19:01:06Z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0x010100ABE097F20EB1CE4B90C0A6B2E35FA1C9</vt:lpwstr>
  </property>
</Properties>
</file>