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60" r:id="rId6"/>
    <p:sldId id="264" r:id="rId7"/>
    <p:sldId id="268" r:id="rId8"/>
    <p:sldId id="272" r:id="rId9"/>
    <p:sldId id="276" r:id="rId10"/>
    <p:sldId id="280" r:id="rId11"/>
  </p:sldIdLst>
  <p:sldSz cx="9753600" cy="7315200"/>
  <p:notesSz cx="6858000" cy="9144000"/>
  <p:embeddedFontLst>
    <p:embeddedFont>
      <p:font typeface="Arial Bold" panose="020B0704020202020204" pitchFamily="34" charset="0"/>
      <p:regular r:id="rId13"/>
      <p:bold r:id="rId14"/>
    </p:embeddedFont>
    <p:embeddedFont>
      <p:font typeface="Arial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8462A-A8BF-B1EA-2C65-A407385B372A}" v="116" dt="2025-07-30T14:12:05.199"/>
    <p1510:client id="{C62A0EE2-CEFA-C260-03C9-A26BEAA8CDFD}" v="8" dt="2025-07-29T19:49:20.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Gomes Ventura Moreira" userId="S::agomesventuramoreira@smoc.org::8cb1d207-7df7-457f-837b-526650734cdd" providerId="AD" clId="Web-{8BA3B0D2-6491-F687-7214-2573EDF54DE2}"/>
    <pc:docChg chg="modSld modMainMaster">
      <pc:chgData name="Angelica Gomes Ventura Moreira" userId="S::agomesventuramoreira@smoc.org::8cb1d207-7df7-457f-837b-526650734cdd" providerId="AD" clId="Web-{8BA3B0D2-6491-F687-7214-2573EDF54DE2}" dt="2024-11-12T20:21:32.810" v="22"/>
      <pc:docMkLst>
        <pc:docMk/>
      </pc:docMkLst>
      <pc:sldChg chg="modSp">
        <pc:chgData name="Angelica Gomes Ventura Moreira" userId="S::agomesventuramoreira@smoc.org::8cb1d207-7df7-457f-837b-526650734cdd" providerId="AD" clId="Web-{8BA3B0D2-6491-F687-7214-2573EDF54DE2}" dt="2024-11-12T20:21:28.919" v="21"/>
        <pc:sldMkLst>
          <pc:docMk/>
          <pc:sldMk cId="0" sldId="256"/>
        </pc:sldMkLst>
      </pc:sldChg>
      <pc:sldChg chg="addSp modSp">
        <pc:chgData name="Angelica Gomes Ventura Moreira" userId="S::agomesventuramoreira@smoc.org::8cb1d207-7df7-457f-837b-526650734cdd" providerId="AD" clId="Web-{8BA3B0D2-6491-F687-7214-2573EDF54DE2}" dt="2024-11-12T20:21:32.810" v="22"/>
        <pc:sldMkLst>
          <pc:docMk/>
          <pc:sldMk cId="0" sldId="257"/>
        </pc:sldMkLst>
      </pc:sldChg>
      <pc:sldChg chg="addSp modSp">
        <pc:chgData name="Angelica Gomes Ventura Moreira" userId="S::agomesventuramoreira@smoc.org::8cb1d207-7df7-457f-837b-526650734cdd" providerId="AD" clId="Web-{8BA3B0D2-6491-F687-7214-2573EDF54DE2}" dt="2024-11-12T20:21:32.810" v="22"/>
        <pc:sldMkLst>
          <pc:docMk/>
          <pc:sldMk cId="0" sldId="260"/>
        </pc:sldMkLst>
      </pc:sldChg>
      <pc:sldChg chg="addSp modSp">
        <pc:chgData name="Angelica Gomes Ventura Moreira" userId="S::agomesventuramoreira@smoc.org::8cb1d207-7df7-457f-837b-526650734cdd" providerId="AD" clId="Web-{8BA3B0D2-6491-F687-7214-2573EDF54DE2}" dt="2024-11-12T20:21:32.810" v="22"/>
        <pc:sldMkLst>
          <pc:docMk/>
          <pc:sldMk cId="0" sldId="261"/>
        </pc:sldMkLst>
      </pc:sldChg>
      <pc:sldChg chg="addSp modSp">
        <pc:chgData name="Angelica Gomes Ventura Moreira" userId="S::agomesventuramoreira@smoc.org::8cb1d207-7df7-457f-837b-526650734cdd" providerId="AD" clId="Web-{8BA3B0D2-6491-F687-7214-2573EDF54DE2}" dt="2024-11-12T20:21:32.810" v="22"/>
        <pc:sldMkLst>
          <pc:docMk/>
          <pc:sldMk cId="0" sldId="264"/>
        </pc:sldMkLst>
      </pc:sldChg>
      <pc:sldChg chg="addSp modSp">
        <pc:chgData name="Angelica Gomes Ventura Moreira" userId="S::agomesventuramoreira@smoc.org::8cb1d207-7df7-457f-837b-526650734cdd" providerId="AD" clId="Web-{8BA3B0D2-6491-F687-7214-2573EDF54DE2}" dt="2024-11-12T20:21:32.810" v="22"/>
        <pc:sldMkLst>
          <pc:docMk/>
          <pc:sldMk cId="0" sldId="265"/>
        </pc:sldMkLst>
      </pc:sldChg>
      <pc:sldChg chg="addSp modSp">
        <pc:chgData name="Angelica Gomes Ventura Moreira" userId="S::agomesventuramoreira@smoc.org::8cb1d207-7df7-457f-837b-526650734cdd" providerId="AD" clId="Web-{8BA3B0D2-6491-F687-7214-2573EDF54DE2}" dt="2024-11-12T20:21:32.810" v="22"/>
        <pc:sldMkLst>
          <pc:docMk/>
          <pc:sldMk cId="0" sldId="268"/>
        </pc:sldMkLst>
      </pc:sldChg>
      <pc:sldChg chg="addSp modSp">
        <pc:chgData name="Angelica Gomes Ventura Moreira" userId="S::agomesventuramoreira@smoc.org::8cb1d207-7df7-457f-837b-526650734cdd" providerId="AD" clId="Web-{8BA3B0D2-6491-F687-7214-2573EDF54DE2}" dt="2024-11-12T20:21:32.810" v="22"/>
        <pc:sldMkLst>
          <pc:docMk/>
          <pc:sldMk cId="0" sldId="271"/>
        </pc:sldMkLst>
      </pc:sldChg>
      <pc:sldChg chg="addSp modSp">
        <pc:chgData name="Angelica Gomes Ventura Moreira" userId="S::agomesventuramoreira@smoc.org::8cb1d207-7df7-457f-837b-526650734cdd" providerId="AD" clId="Web-{8BA3B0D2-6491-F687-7214-2573EDF54DE2}" dt="2024-11-12T20:21:32.810" v="22"/>
        <pc:sldMkLst>
          <pc:docMk/>
          <pc:sldMk cId="0" sldId="272"/>
        </pc:sldMkLst>
      </pc:sldChg>
      <pc:sldChg chg="addSp modSp">
        <pc:chgData name="Angelica Gomes Ventura Moreira" userId="S::agomesventuramoreira@smoc.org::8cb1d207-7df7-457f-837b-526650734cdd" providerId="AD" clId="Web-{8BA3B0D2-6491-F687-7214-2573EDF54DE2}" dt="2024-11-12T20:21:32.810" v="22"/>
        <pc:sldMkLst>
          <pc:docMk/>
          <pc:sldMk cId="0" sldId="273"/>
        </pc:sldMkLst>
      </pc:sldChg>
      <pc:sldChg chg="addSp modSp">
        <pc:chgData name="Angelica Gomes Ventura Moreira" userId="S::agomesventuramoreira@smoc.org::8cb1d207-7df7-457f-837b-526650734cdd" providerId="AD" clId="Web-{8BA3B0D2-6491-F687-7214-2573EDF54DE2}" dt="2024-11-12T20:21:32.810" v="22"/>
        <pc:sldMkLst>
          <pc:docMk/>
          <pc:sldMk cId="0" sldId="276"/>
        </pc:sldMkLst>
      </pc:sldChg>
      <pc:sldChg chg="addSp modSp">
        <pc:chgData name="Angelica Gomes Ventura Moreira" userId="S::agomesventuramoreira@smoc.org::8cb1d207-7df7-457f-837b-526650734cdd" providerId="AD" clId="Web-{8BA3B0D2-6491-F687-7214-2573EDF54DE2}" dt="2024-11-12T20:21:32.810" v="22"/>
        <pc:sldMkLst>
          <pc:docMk/>
          <pc:sldMk cId="0" sldId="277"/>
        </pc:sldMkLst>
      </pc:sldChg>
      <pc:sldChg chg="addSp modSp">
        <pc:chgData name="Angelica Gomes Ventura Moreira" userId="S::agomesventuramoreira@smoc.org::8cb1d207-7df7-457f-837b-526650734cdd" providerId="AD" clId="Web-{8BA3B0D2-6491-F687-7214-2573EDF54DE2}" dt="2024-11-12T20:21:32.810" v="22"/>
        <pc:sldMkLst>
          <pc:docMk/>
          <pc:sldMk cId="0" sldId="280"/>
        </pc:sldMkLst>
      </pc:sldChg>
      <pc:sldChg chg="addSp modSp">
        <pc:chgData name="Angelica Gomes Ventura Moreira" userId="S::agomesventuramoreira@smoc.org::8cb1d207-7df7-457f-837b-526650734cdd" providerId="AD" clId="Web-{8BA3B0D2-6491-F687-7214-2573EDF54DE2}" dt="2024-11-12T20:21:32.810" v="22"/>
        <pc:sldMkLst>
          <pc:docMk/>
          <pc:sldMk cId="0" sldId="281"/>
        </pc:sldMkLst>
      </pc:sldChg>
      <pc:sldMasterChg chg="modSp mod modSldLayout">
        <pc:chgData name="Angelica Gomes Ventura Moreira" userId="S::agomesventuramoreira@smoc.org::8cb1d207-7df7-457f-837b-526650734cdd" providerId="AD" clId="Web-{8BA3B0D2-6491-F687-7214-2573EDF54DE2}" dt="2024-11-12T20:21:32.810" v="22"/>
        <pc:sldMasterMkLst>
          <pc:docMk/>
          <pc:sldMasterMk cId="0" sldId="2147483648"/>
        </pc:sldMasterMkLst>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49"/>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0"/>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1"/>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2"/>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3"/>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4"/>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5"/>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6"/>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7"/>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8"/>
          </pc:sldLayoutMkLst>
        </pc:sldLayoutChg>
        <pc:sldLayoutChg chg="modSp mod">
          <pc:chgData name="Angelica Gomes Ventura Moreira" userId="S::agomesventuramoreira@smoc.org::8cb1d207-7df7-457f-837b-526650734cdd" providerId="AD" clId="Web-{8BA3B0D2-6491-F687-7214-2573EDF54DE2}" dt="2024-11-12T20:21:32.810" v="22"/>
          <pc:sldLayoutMkLst>
            <pc:docMk/>
            <pc:sldMasterMk cId="0" sldId="2147483648"/>
            <pc:sldLayoutMk cId="0" sldId="2147483659"/>
          </pc:sldLayoutMkLst>
        </pc:sldLayoutChg>
      </pc:sldMasterChg>
    </pc:docChg>
  </pc:docChgLst>
  <pc:docChgLst>
    <pc:chgData name="Matthew Martineau" userId="S::mmartineau@smoc.org::073ce0ee-5d7d-468d-8982-2f6aa7a904ba" providerId="AD" clId="Web-{C62A0EE2-CEFA-C260-03C9-A26BEAA8CDFD}"/>
    <pc:docChg chg="modSld">
      <pc:chgData name="Matthew Martineau" userId="S::mmartineau@smoc.org::073ce0ee-5d7d-468d-8982-2f6aa7a904ba" providerId="AD" clId="Web-{C62A0EE2-CEFA-C260-03C9-A26BEAA8CDFD}" dt="2025-07-29T19:49:19.995" v="5" actId="20577"/>
      <pc:docMkLst>
        <pc:docMk/>
      </pc:docMkLst>
      <pc:sldChg chg="addSp delSp modSp">
        <pc:chgData name="Matthew Martineau" userId="S::mmartineau@smoc.org::073ce0ee-5d7d-468d-8982-2f6aa7a904ba" providerId="AD" clId="Web-{C62A0EE2-CEFA-C260-03C9-A26BEAA8CDFD}" dt="2025-07-29T19:49:19.995" v="5" actId="20577"/>
        <pc:sldMkLst>
          <pc:docMk/>
          <pc:sldMk cId="0" sldId="256"/>
        </pc:sldMkLst>
        <pc:spChg chg="del">
          <ac:chgData name="Matthew Martineau" userId="S::mmartineau@smoc.org::073ce0ee-5d7d-468d-8982-2f6aa7a904ba" providerId="AD" clId="Web-{C62A0EE2-CEFA-C260-03C9-A26BEAA8CDFD}" dt="2025-07-29T19:49:05.713" v="0"/>
          <ac:spMkLst>
            <pc:docMk/>
            <pc:sldMk cId="0" sldId="256"/>
            <ac:spMk id="2" creationId="{00000000-0000-0000-0000-000000000000}"/>
          </ac:spMkLst>
        </pc:spChg>
        <pc:spChg chg="mod">
          <ac:chgData name="Matthew Martineau" userId="S::mmartineau@smoc.org::073ce0ee-5d7d-468d-8982-2f6aa7a904ba" providerId="AD" clId="Web-{C62A0EE2-CEFA-C260-03C9-A26BEAA8CDFD}" dt="2025-07-29T19:49:19.995" v="5" actId="20577"/>
          <ac:spMkLst>
            <pc:docMk/>
            <pc:sldMk cId="0" sldId="256"/>
            <ac:spMk id="4" creationId="{00000000-0000-0000-0000-000000000000}"/>
          </ac:spMkLst>
        </pc:spChg>
        <pc:spChg chg="del">
          <ac:chgData name="Matthew Martineau" userId="S::mmartineau@smoc.org::073ce0ee-5d7d-468d-8982-2f6aa7a904ba" providerId="AD" clId="Web-{C62A0EE2-CEFA-C260-03C9-A26BEAA8CDFD}" dt="2025-07-29T19:49:06.229" v="2"/>
          <ac:spMkLst>
            <pc:docMk/>
            <pc:sldMk cId="0" sldId="256"/>
            <ac:spMk id="9" creationId="{A2146D0B-183B-2408-C6DD-054C6622103C}"/>
          </ac:spMkLst>
        </pc:spChg>
        <pc:spChg chg="del">
          <ac:chgData name="Matthew Martineau" userId="S::mmartineau@smoc.org::073ce0ee-5d7d-468d-8982-2f6aa7a904ba" providerId="AD" clId="Web-{C62A0EE2-CEFA-C260-03C9-A26BEAA8CDFD}" dt="2025-07-29T19:49:06.229" v="1"/>
          <ac:spMkLst>
            <pc:docMk/>
            <pc:sldMk cId="0" sldId="256"/>
            <ac:spMk id="10" creationId="{E02CF8C3-0123-2A76-164C-2388764E298B}"/>
          </ac:spMkLst>
        </pc:spChg>
        <pc:spChg chg="add">
          <ac:chgData name="Matthew Martineau" userId="S::mmartineau@smoc.org::073ce0ee-5d7d-468d-8982-2f6aa7a904ba" providerId="AD" clId="Web-{C62A0EE2-CEFA-C260-03C9-A26BEAA8CDFD}" dt="2025-07-29T19:49:08.745" v="3"/>
          <ac:spMkLst>
            <pc:docMk/>
            <pc:sldMk cId="0" sldId="256"/>
            <ac:spMk id="11" creationId="{23BAE668-C819-91F8-1FD3-2BDEA2D8D4D6}"/>
          </ac:spMkLst>
        </pc:spChg>
        <pc:spChg chg="add">
          <ac:chgData name="Matthew Martineau" userId="S::mmartineau@smoc.org::073ce0ee-5d7d-468d-8982-2f6aa7a904ba" providerId="AD" clId="Web-{C62A0EE2-CEFA-C260-03C9-A26BEAA8CDFD}" dt="2025-07-29T19:49:08.745" v="3"/>
          <ac:spMkLst>
            <pc:docMk/>
            <pc:sldMk cId="0" sldId="256"/>
            <ac:spMk id="14" creationId="{38E9746B-F158-EE62-1663-FAB0625C3FDC}"/>
          </ac:spMkLst>
        </pc:spChg>
        <pc:spChg chg="add">
          <ac:chgData name="Matthew Martineau" userId="S::mmartineau@smoc.org::073ce0ee-5d7d-468d-8982-2f6aa7a904ba" providerId="AD" clId="Web-{C62A0EE2-CEFA-C260-03C9-A26BEAA8CDFD}" dt="2025-07-29T19:49:08.745" v="3"/>
          <ac:spMkLst>
            <pc:docMk/>
            <pc:sldMk cId="0" sldId="256"/>
            <ac:spMk id="15" creationId="{92E1C689-FFC7-3693-934B-C570551D3EEF}"/>
          </ac:spMkLst>
        </pc:spChg>
        <pc:spChg chg="add">
          <ac:chgData name="Matthew Martineau" userId="S::mmartineau@smoc.org::073ce0ee-5d7d-468d-8982-2f6aa7a904ba" providerId="AD" clId="Web-{C62A0EE2-CEFA-C260-03C9-A26BEAA8CDFD}" dt="2025-07-29T19:49:08.745" v="3"/>
          <ac:spMkLst>
            <pc:docMk/>
            <pc:sldMk cId="0" sldId="256"/>
            <ac:spMk id="19" creationId="{9ABFF37D-1569-F91B-4923-13AA4ED61350}"/>
          </ac:spMkLst>
        </pc:spChg>
        <pc:picChg chg="add">
          <ac:chgData name="Matthew Martineau" userId="S::mmartineau@smoc.org::073ce0ee-5d7d-468d-8982-2f6aa7a904ba" providerId="AD" clId="Web-{C62A0EE2-CEFA-C260-03C9-A26BEAA8CDFD}" dt="2025-07-29T19:49:08.745" v="3"/>
          <ac:picMkLst>
            <pc:docMk/>
            <pc:sldMk cId="0" sldId="256"/>
            <ac:picMk id="12" creationId="{059B2DF5-2B26-138E-5A8A-24D2885A9DBD}"/>
          </ac:picMkLst>
        </pc:picChg>
        <pc:picChg chg="add">
          <ac:chgData name="Matthew Martineau" userId="S::mmartineau@smoc.org::073ce0ee-5d7d-468d-8982-2f6aa7a904ba" providerId="AD" clId="Web-{C62A0EE2-CEFA-C260-03C9-A26BEAA8CDFD}" dt="2025-07-29T19:49:08.745" v="3"/>
          <ac:picMkLst>
            <pc:docMk/>
            <pc:sldMk cId="0" sldId="256"/>
            <ac:picMk id="13" creationId="{B5A8E2D4-89BD-9BD8-E9D2-64A0B0A2715F}"/>
          </ac:picMkLst>
        </pc:picChg>
        <pc:picChg chg="add">
          <ac:chgData name="Matthew Martineau" userId="S::mmartineau@smoc.org::073ce0ee-5d7d-468d-8982-2f6aa7a904ba" providerId="AD" clId="Web-{C62A0EE2-CEFA-C260-03C9-A26BEAA8CDFD}" dt="2025-07-29T19:49:08.745" v="3"/>
          <ac:picMkLst>
            <pc:docMk/>
            <pc:sldMk cId="0" sldId="256"/>
            <ac:picMk id="16" creationId="{AE58E685-B2B6-0562-3586-D2B630CBC6EA}"/>
          </ac:picMkLst>
        </pc:picChg>
        <pc:picChg chg="add">
          <ac:chgData name="Matthew Martineau" userId="S::mmartineau@smoc.org::073ce0ee-5d7d-468d-8982-2f6aa7a904ba" providerId="AD" clId="Web-{C62A0EE2-CEFA-C260-03C9-A26BEAA8CDFD}" dt="2025-07-29T19:49:08.745" v="3"/>
          <ac:picMkLst>
            <pc:docMk/>
            <pc:sldMk cId="0" sldId="256"/>
            <ac:picMk id="17" creationId="{E6D7F6BD-AAB9-B1B8-4A36-397D68D914DE}"/>
          </ac:picMkLst>
        </pc:picChg>
        <pc:picChg chg="add">
          <ac:chgData name="Matthew Martineau" userId="S::mmartineau@smoc.org::073ce0ee-5d7d-468d-8982-2f6aa7a904ba" providerId="AD" clId="Web-{C62A0EE2-CEFA-C260-03C9-A26BEAA8CDFD}" dt="2025-07-29T19:49:08.745" v="3"/>
          <ac:picMkLst>
            <pc:docMk/>
            <pc:sldMk cId="0" sldId="256"/>
            <ac:picMk id="18" creationId="{A66D6FF0-C056-4CD5-1CE2-A9DF576D7747}"/>
          </ac:picMkLst>
        </pc:picChg>
      </pc:sldChg>
    </pc:docChg>
  </pc:docChgLst>
  <pc:docChgLst>
    <pc:chgData name="Angelica Gomes Ventura Moreira" userId="S::agomesventuramoreira@smoc.org::8cb1d207-7df7-457f-837b-526650734cdd" providerId="AD" clId="Web-{D5F36712-6C99-D3AF-9E53-05D30260C2FA}"/>
    <pc:docChg chg="modSld">
      <pc:chgData name="Angelica Gomes Ventura Moreira" userId="S::agomesventuramoreira@smoc.org::8cb1d207-7df7-457f-837b-526650734cdd" providerId="AD" clId="Web-{D5F36712-6C99-D3AF-9E53-05D30260C2FA}" dt="2024-11-12T20:18:37.143" v="1"/>
      <pc:docMkLst>
        <pc:docMk/>
      </pc:docMkLst>
      <pc:sldChg chg="addSp modSp">
        <pc:chgData name="Angelica Gomes Ventura Moreira" userId="S::agomesventuramoreira@smoc.org::8cb1d207-7df7-457f-837b-526650734cdd" providerId="AD" clId="Web-{D5F36712-6C99-D3AF-9E53-05D30260C2FA}" dt="2024-11-12T20:18:37.143" v="1"/>
        <pc:sldMkLst>
          <pc:docMk/>
          <pc:sldMk cId="0" sldId="256"/>
        </pc:sldMkLst>
      </pc:sldChg>
    </pc:docChg>
  </pc:docChgLst>
  <pc:docChgLst>
    <pc:chgData name="Steve Antonini" userId="S::stevea@smoc.org::25d16a83-308c-4a30-9e17-16844c1dcf79" providerId="AD" clId="Web-{B6298010-85CF-D55F-CB60-7A84D9DE2AE9}"/>
    <pc:docChg chg="delSld">
      <pc:chgData name="Steve Antonini" userId="S::stevea@smoc.org::25d16a83-308c-4a30-9e17-16844c1dcf79" providerId="AD" clId="Web-{B6298010-85CF-D55F-CB60-7A84D9DE2AE9}" dt="2024-05-17T16:04:39.418" v="13"/>
      <pc:docMkLst>
        <pc:docMk/>
      </pc:docMkLst>
      <pc:sldChg chg="del">
        <pc:chgData name="Steve Antonini" userId="S::stevea@smoc.org::25d16a83-308c-4a30-9e17-16844c1dcf79" providerId="AD" clId="Web-{B6298010-85CF-D55F-CB60-7A84D9DE2AE9}" dt="2024-05-17T16:02:59.277" v="0"/>
        <pc:sldMkLst>
          <pc:docMk/>
          <pc:sldMk cId="0" sldId="258"/>
        </pc:sldMkLst>
      </pc:sldChg>
      <pc:sldChg chg="del">
        <pc:chgData name="Steve Antonini" userId="S::stevea@smoc.org::25d16a83-308c-4a30-9e17-16844c1dcf79" providerId="AD" clId="Web-{B6298010-85CF-D55F-CB60-7A84D9DE2AE9}" dt="2024-05-17T16:03:06.496" v="1"/>
        <pc:sldMkLst>
          <pc:docMk/>
          <pc:sldMk cId="0" sldId="259"/>
        </pc:sldMkLst>
      </pc:sldChg>
      <pc:sldChg chg="del">
        <pc:chgData name="Steve Antonini" userId="S::stevea@smoc.org::25d16a83-308c-4a30-9e17-16844c1dcf79" providerId="AD" clId="Web-{B6298010-85CF-D55F-CB60-7A84D9DE2AE9}" dt="2024-05-17T16:03:12.402" v="2"/>
        <pc:sldMkLst>
          <pc:docMk/>
          <pc:sldMk cId="0" sldId="262"/>
        </pc:sldMkLst>
      </pc:sldChg>
      <pc:sldChg chg="del">
        <pc:chgData name="Steve Antonini" userId="S::stevea@smoc.org::25d16a83-308c-4a30-9e17-16844c1dcf79" providerId="AD" clId="Web-{B6298010-85CF-D55F-CB60-7A84D9DE2AE9}" dt="2024-05-17T16:03:32.699" v="3"/>
        <pc:sldMkLst>
          <pc:docMk/>
          <pc:sldMk cId="0" sldId="263"/>
        </pc:sldMkLst>
      </pc:sldChg>
      <pc:sldChg chg="del">
        <pc:chgData name="Steve Antonini" userId="S::stevea@smoc.org::25d16a83-308c-4a30-9e17-16844c1dcf79" providerId="AD" clId="Web-{B6298010-85CF-D55F-CB60-7A84D9DE2AE9}" dt="2024-05-17T16:03:56.637" v="5"/>
        <pc:sldMkLst>
          <pc:docMk/>
          <pc:sldMk cId="0" sldId="266"/>
        </pc:sldMkLst>
      </pc:sldChg>
      <pc:sldChg chg="del">
        <pc:chgData name="Steve Antonini" userId="S::stevea@smoc.org::25d16a83-308c-4a30-9e17-16844c1dcf79" providerId="AD" clId="Web-{B6298010-85CF-D55F-CB60-7A84D9DE2AE9}" dt="2024-05-17T16:03:49.121" v="4"/>
        <pc:sldMkLst>
          <pc:docMk/>
          <pc:sldMk cId="0" sldId="267"/>
        </pc:sldMkLst>
      </pc:sldChg>
      <pc:sldChg chg="del">
        <pc:chgData name="Steve Antonini" userId="S::stevea@smoc.org::25d16a83-308c-4a30-9e17-16844c1dcf79" providerId="AD" clId="Web-{B6298010-85CF-D55F-CB60-7A84D9DE2AE9}" dt="2024-05-17T16:04:09.121" v="7"/>
        <pc:sldMkLst>
          <pc:docMk/>
          <pc:sldMk cId="0" sldId="269"/>
        </pc:sldMkLst>
      </pc:sldChg>
      <pc:sldChg chg="del">
        <pc:chgData name="Steve Antonini" userId="S::stevea@smoc.org::25d16a83-308c-4a30-9e17-16844c1dcf79" providerId="AD" clId="Web-{B6298010-85CF-D55F-CB60-7A84D9DE2AE9}" dt="2024-05-17T16:04:04.590" v="6"/>
        <pc:sldMkLst>
          <pc:docMk/>
          <pc:sldMk cId="0" sldId="270"/>
        </pc:sldMkLst>
      </pc:sldChg>
      <pc:sldChg chg="del">
        <pc:chgData name="Steve Antonini" userId="S::stevea@smoc.org::25d16a83-308c-4a30-9e17-16844c1dcf79" providerId="AD" clId="Web-{B6298010-85CF-D55F-CB60-7A84D9DE2AE9}" dt="2024-05-17T16:04:17.684" v="8"/>
        <pc:sldMkLst>
          <pc:docMk/>
          <pc:sldMk cId="0" sldId="274"/>
        </pc:sldMkLst>
      </pc:sldChg>
      <pc:sldChg chg="del">
        <pc:chgData name="Steve Antonini" userId="S::stevea@smoc.org::25d16a83-308c-4a30-9e17-16844c1dcf79" providerId="AD" clId="Web-{B6298010-85CF-D55F-CB60-7A84D9DE2AE9}" dt="2024-05-17T16:04:22.965" v="9"/>
        <pc:sldMkLst>
          <pc:docMk/>
          <pc:sldMk cId="0" sldId="275"/>
        </pc:sldMkLst>
      </pc:sldChg>
      <pc:sldChg chg="del">
        <pc:chgData name="Steve Antonini" userId="S::stevea@smoc.org::25d16a83-308c-4a30-9e17-16844c1dcf79" providerId="AD" clId="Web-{B6298010-85CF-D55F-CB60-7A84D9DE2AE9}" dt="2024-05-17T16:04:27.387" v="10"/>
        <pc:sldMkLst>
          <pc:docMk/>
          <pc:sldMk cId="0" sldId="278"/>
        </pc:sldMkLst>
      </pc:sldChg>
      <pc:sldChg chg="del">
        <pc:chgData name="Steve Antonini" userId="S::stevea@smoc.org::25d16a83-308c-4a30-9e17-16844c1dcf79" providerId="AD" clId="Web-{B6298010-85CF-D55F-CB60-7A84D9DE2AE9}" dt="2024-05-17T16:04:32.481" v="11"/>
        <pc:sldMkLst>
          <pc:docMk/>
          <pc:sldMk cId="0" sldId="279"/>
        </pc:sldMkLst>
      </pc:sldChg>
      <pc:sldChg chg="del">
        <pc:chgData name="Steve Antonini" userId="S::stevea@smoc.org::25d16a83-308c-4a30-9e17-16844c1dcf79" providerId="AD" clId="Web-{B6298010-85CF-D55F-CB60-7A84D9DE2AE9}" dt="2024-05-17T16:04:34.106" v="12"/>
        <pc:sldMkLst>
          <pc:docMk/>
          <pc:sldMk cId="0" sldId="282"/>
        </pc:sldMkLst>
      </pc:sldChg>
      <pc:sldChg chg="del">
        <pc:chgData name="Steve Antonini" userId="S::stevea@smoc.org::25d16a83-308c-4a30-9e17-16844c1dcf79" providerId="AD" clId="Web-{B6298010-85CF-D55F-CB60-7A84D9DE2AE9}" dt="2024-05-17T16:04:39.418" v="13"/>
        <pc:sldMkLst>
          <pc:docMk/>
          <pc:sldMk cId="0" sldId="283"/>
        </pc:sldMkLst>
      </pc:sldChg>
    </pc:docChg>
  </pc:docChgLst>
  <pc:docChgLst>
    <pc:chgData name="Matthew Martineau" userId="S::mmartineau@smoc.org::073ce0ee-5d7d-468d-8982-2f6aa7a904ba" providerId="AD" clId="Web-{A098462A-A8BF-B1EA-2C65-A407385B372A}"/>
    <pc:docChg chg="modSld">
      <pc:chgData name="Matthew Martineau" userId="S::mmartineau@smoc.org::073ce0ee-5d7d-468d-8982-2f6aa7a904ba" providerId="AD" clId="Web-{A098462A-A8BF-B1EA-2C65-A407385B372A}" dt="2025-07-30T14:12:05.199" v="112"/>
      <pc:docMkLst>
        <pc:docMk/>
      </pc:docMkLst>
      <pc:sldChg chg="delSp modSp">
        <pc:chgData name="Matthew Martineau" userId="S::mmartineau@smoc.org::073ce0ee-5d7d-468d-8982-2f6aa7a904ba" providerId="AD" clId="Web-{A098462A-A8BF-B1EA-2C65-A407385B372A}" dt="2025-07-30T14:06:05.782" v="9" actId="1076"/>
        <pc:sldMkLst>
          <pc:docMk/>
          <pc:sldMk cId="0" sldId="256"/>
        </pc:sldMkLst>
        <pc:spChg chg="del">
          <ac:chgData name="Matthew Martineau" userId="S::mmartineau@smoc.org::073ce0ee-5d7d-468d-8982-2f6aa7a904ba" providerId="AD" clId="Web-{A098462A-A8BF-B1EA-2C65-A407385B372A}" dt="2025-07-30T14:05:57.078" v="0"/>
          <ac:spMkLst>
            <pc:docMk/>
            <pc:sldMk cId="0" sldId="256"/>
            <ac:spMk id="7" creationId="{00000000-0000-0000-0000-000000000000}"/>
          </ac:spMkLst>
        </pc:spChg>
        <pc:spChg chg="mod">
          <ac:chgData name="Matthew Martineau" userId="S::mmartineau@smoc.org::073ce0ee-5d7d-468d-8982-2f6aa7a904ba" providerId="AD" clId="Web-{A098462A-A8BF-B1EA-2C65-A407385B372A}" dt="2025-07-30T14:06:05.688" v="1" actId="1076"/>
          <ac:spMkLst>
            <pc:docMk/>
            <pc:sldMk cId="0" sldId="256"/>
            <ac:spMk id="11" creationId="{23BAE668-C819-91F8-1FD3-2BDEA2D8D4D6}"/>
          </ac:spMkLst>
        </pc:spChg>
        <pc:spChg chg="mod">
          <ac:chgData name="Matthew Martineau" userId="S::mmartineau@smoc.org::073ce0ee-5d7d-468d-8982-2f6aa7a904ba" providerId="AD" clId="Web-{A098462A-A8BF-B1EA-2C65-A407385B372A}" dt="2025-07-30T14:06:05.719" v="4" actId="1076"/>
          <ac:spMkLst>
            <pc:docMk/>
            <pc:sldMk cId="0" sldId="256"/>
            <ac:spMk id="14" creationId="{38E9746B-F158-EE62-1663-FAB0625C3FDC}"/>
          </ac:spMkLst>
        </pc:spChg>
        <pc:spChg chg="mod">
          <ac:chgData name="Matthew Martineau" userId="S::mmartineau@smoc.org::073ce0ee-5d7d-468d-8982-2f6aa7a904ba" providerId="AD" clId="Web-{A098462A-A8BF-B1EA-2C65-A407385B372A}" dt="2025-07-30T14:06:05.719" v="5" actId="1076"/>
          <ac:spMkLst>
            <pc:docMk/>
            <pc:sldMk cId="0" sldId="256"/>
            <ac:spMk id="15" creationId="{92E1C689-FFC7-3693-934B-C570551D3EEF}"/>
          </ac:spMkLst>
        </pc:spChg>
        <pc:spChg chg="mod">
          <ac:chgData name="Matthew Martineau" userId="S::mmartineau@smoc.org::073ce0ee-5d7d-468d-8982-2f6aa7a904ba" providerId="AD" clId="Web-{A098462A-A8BF-B1EA-2C65-A407385B372A}" dt="2025-07-30T14:06:05.782" v="9" actId="1076"/>
          <ac:spMkLst>
            <pc:docMk/>
            <pc:sldMk cId="0" sldId="256"/>
            <ac:spMk id="19" creationId="{9ABFF37D-1569-F91B-4923-13AA4ED61350}"/>
          </ac:spMkLst>
        </pc:spChg>
        <pc:picChg chg="mod">
          <ac:chgData name="Matthew Martineau" userId="S::mmartineau@smoc.org::073ce0ee-5d7d-468d-8982-2f6aa7a904ba" providerId="AD" clId="Web-{A098462A-A8BF-B1EA-2C65-A407385B372A}" dt="2025-07-30T14:06:05.704" v="2" actId="1076"/>
          <ac:picMkLst>
            <pc:docMk/>
            <pc:sldMk cId="0" sldId="256"/>
            <ac:picMk id="12" creationId="{059B2DF5-2B26-138E-5A8A-24D2885A9DBD}"/>
          </ac:picMkLst>
        </pc:picChg>
        <pc:picChg chg="mod">
          <ac:chgData name="Matthew Martineau" userId="S::mmartineau@smoc.org::073ce0ee-5d7d-468d-8982-2f6aa7a904ba" providerId="AD" clId="Web-{A098462A-A8BF-B1EA-2C65-A407385B372A}" dt="2025-07-30T14:06:05.704" v="3" actId="1076"/>
          <ac:picMkLst>
            <pc:docMk/>
            <pc:sldMk cId="0" sldId="256"/>
            <ac:picMk id="13" creationId="{B5A8E2D4-89BD-9BD8-E9D2-64A0B0A2715F}"/>
          </ac:picMkLst>
        </pc:picChg>
        <pc:picChg chg="mod">
          <ac:chgData name="Matthew Martineau" userId="S::mmartineau@smoc.org::073ce0ee-5d7d-468d-8982-2f6aa7a904ba" providerId="AD" clId="Web-{A098462A-A8BF-B1EA-2C65-A407385B372A}" dt="2025-07-30T14:06:05.735" v="6" actId="1076"/>
          <ac:picMkLst>
            <pc:docMk/>
            <pc:sldMk cId="0" sldId="256"/>
            <ac:picMk id="16" creationId="{AE58E685-B2B6-0562-3586-D2B630CBC6EA}"/>
          </ac:picMkLst>
        </pc:picChg>
        <pc:picChg chg="mod">
          <ac:chgData name="Matthew Martineau" userId="S::mmartineau@smoc.org::073ce0ee-5d7d-468d-8982-2f6aa7a904ba" providerId="AD" clId="Web-{A098462A-A8BF-B1EA-2C65-A407385B372A}" dt="2025-07-30T14:06:05.766" v="7" actId="1076"/>
          <ac:picMkLst>
            <pc:docMk/>
            <pc:sldMk cId="0" sldId="256"/>
            <ac:picMk id="17" creationId="{E6D7F6BD-AAB9-B1B8-4A36-397D68D914DE}"/>
          </ac:picMkLst>
        </pc:picChg>
        <pc:picChg chg="mod">
          <ac:chgData name="Matthew Martineau" userId="S::mmartineau@smoc.org::073ce0ee-5d7d-468d-8982-2f6aa7a904ba" providerId="AD" clId="Web-{A098462A-A8BF-B1EA-2C65-A407385B372A}" dt="2025-07-30T14:06:05.782" v="8" actId="1076"/>
          <ac:picMkLst>
            <pc:docMk/>
            <pc:sldMk cId="0" sldId="256"/>
            <ac:picMk id="18" creationId="{A66D6FF0-C056-4CD5-1CE2-A9DF576D7747}"/>
          </ac:picMkLst>
        </pc:picChg>
      </pc:sldChg>
      <pc:sldChg chg="addSp delSp modSp">
        <pc:chgData name="Matthew Martineau" userId="S::mmartineau@smoc.org::073ce0ee-5d7d-468d-8982-2f6aa7a904ba" providerId="AD" clId="Web-{A098462A-A8BF-B1EA-2C65-A407385B372A}" dt="2025-07-30T14:09:02.929" v="22"/>
        <pc:sldMkLst>
          <pc:docMk/>
          <pc:sldMk cId="0" sldId="260"/>
        </pc:sldMkLst>
        <pc:spChg chg="del">
          <ac:chgData name="Matthew Martineau" userId="S::mmartineau@smoc.org::073ce0ee-5d7d-468d-8982-2f6aa7a904ba" providerId="AD" clId="Web-{A098462A-A8BF-B1EA-2C65-A407385B372A}" dt="2025-07-30T14:06:08.344" v="10"/>
          <ac:spMkLst>
            <pc:docMk/>
            <pc:sldMk cId="0" sldId="260"/>
            <ac:spMk id="2" creationId="{00000000-0000-0000-0000-000000000000}"/>
          </ac:spMkLst>
        </pc:spChg>
        <pc:spChg chg="mod">
          <ac:chgData name="Matthew Martineau" userId="S::mmartineau@smoc.org::073ce0ee-5d7d-468d-8982-2f6aa7a904ba" providerId="AD" clId="Web-{A098462A-A8BF-B1EA-2C65-A407385B372A}" dt="2025-07-30T14:06:18.564" v="13" actId="1076"/>
          <ac:spMkLst>
            <pc:docMk/>
            <pc:sldMk cId="0" sldId="260"/>
            <ac:spMk id="3" creationId="{00000000-0000-0000-0000-000000000000}"/>
          </ac:spMkLst>
        </pc:spChg>
        <pc:spChg chg="del">
          <ac:chgData name="Matthew Martineau" userId="S::mmartineau@smoc.org::073ce0ee-5d7d-468d-8982-2f6aa7a904ba" providerId="AD" clId="Web-{A098462A-A8BF-B1EA-2C65-A407385B372A}" dt="2025-07-30T14:06:10.907" v="11"/>
          <ac:spMkLst>
            <pc:docMk/>
            <pc:sldMk cId="0" sldId="260"/>
            <ac:spMk id="5" creationId="{88C5A443-E8BE-818C-18D4-8A75690A21D2}"/>
          </ac:spMkLst>
        </pc:spChg>
        <pc:spChg chg="del">
          <ac:chgData name="Matthew Martineau" userId="S::mmartineau@smoc.org::073ce0ee-5d7d-468d-8982-2f6aa7a904ba" providerId="AD" clId="Web-{A098462A-A8BF-B1EA-2C65-A407385B372A}" dt="2025-07-30T14:06:10.907" v="12"/>
          <ac:spMkLst>
            <pc:docMk/>
            <pc:sldMk cId="0" sldId="260"/>
            <ac:spMk id="6" creationId="{251DC23D-ADAD-1E91-9C17-B8D8F7904CB4}"/>
          </ac:spMkLst>
        </pc:spChg>
        <pc:spChg chg="add">
          <ac:chgData name="Matthew Martineau" userId="S::mmartineau@smoc.org::073ce0ee-5d7d-468d-8982-2f6aa7a904ba" providerId="AD" clId="Web-{A098462A-A8BF-B1EA-2C65-A407385B372A}" dt="2025-07-30T14:09:02.461" v="14"/>
          <ac:spMkLst>
            <pc:docMk/>
            <pc:sldMk cId="0" sldId="260"/>
            <ac:spMk id="8" creationId="{9D05D840-C13D-8237-3EEF-08196FFF60BF}"/>
          </ac:spMkLst>
        </pc:spChg>
        <pc:spChg chg="add">
          <ac:chgData name="Matthew Martineau" userId="S::mmartineau@smoc.org::073ce0ee-5d7d-468d-8982-2f6aa7a904ba" providerId="AD" clId="Web-{A098462A-A8BF-B1EA-2C65-A407385B372A}" dt="2025-07-30T14:09:02.836" v="17"/>
          <ac:spMkLst>
            <pc:docMk/>
            <pc:sldMk cId="0" sldId="260"/>
            <ac:spMk id="14" creationId="{278A0B03-E660-5286-38D4-40DE336138B8}"/>
          </ac:spMkLst>
        </pc:spChg>
        <pc:spChg chg="add">
          <ac:chgData name="Matthew Martineau" userId="S::mmartineau@smoc.org::073ce0ee-5d7d-468d-8982-2f6aa7a904ba" providerId="AD" clId="Web-{A098462A-A8BF-B1EA-2C65-A407385B372A}" dt="2025-07-30T14:09:02.851" v="18"/>
          <ac:spMkLst>
            <pc:docMk/>
            <pc:sldMk cId="0" sldId="260"/>
            <ac:spMk id="16" creationId="{59721D86-73B4-5BF4-ED81-4734DFD29258}"/>
          </ac:spMkLst>
        </pc:spChg>
        <pc:spChg chg="add">
          <ac:chgData name="Matthew Martineau" userId="S::mmartineau@smoc.org::073ce0ee-5d7d-468d-8982-2f6aa7a904ba" providerId="AD" clId="Web-{A098462A-A8BF-B1EA-2C65-A407385B372A}" dt="2025-07-30T14:09:02.929" v="22"/>
          <ac:spMkLst>
            <pc:docMk/>
            <pc:sldMk cId="0" sldId="260"/>
            <ac:spMk id="24" creationId="{7DCF6630-2FE1-AD4F-B885-D7C4E51E0B5F}"/>
          </ac:spMkLst>
        </pc:spChg>
        <pc:picChg chg="add">
          <ac:chgData name="Matthew Martineau" userId="S::mmartineau@smoc.org::073ce0ee-5d7d-468d-8982-2f6aa7a904ba" providerId="AD" clId="Web-{A098462A-A8BF-B1EA-2C65-A407385B372A}" dt="2025-07-30T14:09:02.476" v="15"/>
          <ac:picMkLst>
            <pc:docMk/>
            <pc:sldMk cId="0" sldId="260"/>
            <ac:picMk id="10" creationId="{850EE166-C60C-F7E3-6966-112575DE85F6}"/>
          </ac:picMkLst>
        </pc:picChg>
        <pc:picChg chg="add">
          <ac:chgData name="Matthew Martineau" userId="S::mmartineau@smoc.org::073ce0ee-5d7d-468d-8982-2f6aa7a904ba" providerId="AD" clId="Web-{A098462A-A8BF-B1EA-2C65-A407385B372A}" dt="2025-07-30T14:09:02.820" v="16"/>
          <ac:picMkLst>
            <pc:docMk/>
            <pc:sldMk cId="0" sldId="260"/>
            <ac:picMk id="12" creationId="{0824127A-2E70-A831-E1F8-27E48B646A10}"/>
          </ac:picMkLst>
        </pc:picChg>
        <pc:picChg chg="add">
          <ac:chgData name="Matthew Martineau" userId="S::mmartineau@smoc.org::073ce0ee-5d7d-468d-8982-2f6aa7a904ba" providerId="AD" clId="Web-{A098462A-A8BF-B1EA-2C65-A407385B372A}" dt="2025-07-30T14:09:02.851" v="19"/>
          <ac:picMkLst>
            <pc:docMk/>
            <pc:sldMk cId="0" sldId="260"/>
            <ac:picMk id="18" creationId="{1A996AB0-B544-E81B-72E4-B3642A2B4BAC}"/>
          </ac:picMkLst>
        </pc:picChg>
        <pc:picChg chg="add">
          <ac:chgData name="Matthew Martineau" userId="S::mmartineau@smoc.org::073ce0ee-5d7d-468d-8982-2f6aa7a904ba" providerId="AD" clId="Web-{A098462A-A8BF-B1EA-2C65-A407385B372A}" dt="2025-07-30T14:09:02.914" v="20"/>
          <ac:picMkLst>
            <pc:docMk/>
            <pc:sldMk cId="0" sldId="260"/>
            <ac:picMk id="20" creationId="{1C416333-27DD-5F3C-8705-7AAE0A21256D}"/>
          </ac:picMkLst>
        </pc:picChg>
        <pc:picChg chg="add">
          <ac:chgData name="Matthew Martineau" userId="S::mmartineau@smoc.org::073ce0ee-5d7d-468d-8982-2f6aa7a904ba" providerId="AD" clId="Web-{A098462A-A8BF-B1EA-2C65-A407385B372A}" dt="2025-07-30T14:09:02.914" v="21"/>
          <ac:picMkLst>
            <pc:docMk/>
            <pc:sldMk cId="0" sldId="260"/>
            <ac:picMk id="22" creationId="{AF0D5492-7305-78C0-D6D4-9639CAA3D2F8}"/>
          </ac:picMkLst>
        </pc:picChg>
      </pc:sldChg>
      <pc:sldChg chg="addSp delSp modSp">
        <pc:chgData name="Matthew Martineau" userId="S::mmartineau@smoc.org::073ce0ee-5d7d-468d-8982-2f6aa7a904ba" providerId="AD" clId="Web-{A098462A-A8BF-B1EA-2C65-A407385B372A}" dt="2025-07-30T14:09:36.024" v="39" actId="1076"/>
        <pc:sldMkLst>
          <pc:docMk/>
          <pc:sldMk cId="0" sldId="264"/>
        </pc:sldMkLst>
        <pc:spChg chg="del">
          <ac:chgData name="Matthew Martineau" userId="S::mmartineau@smoc.org::073ce0ee-5d7d-468d-8982-2f6aa7a904ba" providerId="AD" clId="Web-{A098462A-A8BF-B1EA-2C65-A407385B372A}" dt="2025-07-30T14:09:08.789" v="23"/>
          <ac:spMkLst>
            <pc:docMk/>
            <pc:sldMk cId="0" sldId="264"/>
            <ac:spMk id="2" creationId="{00000000-0000-0000-0000-000000000000}"/>
          </ac:spMkLst>
        </pc:spChg>
        <pc:spChg chg="mod">
          <ac:chgData name="Matthew Martineau" userId="S::mmartineau@smoc.org::073ce0ee-5d7d-468d-8982-2f6aa7a904ba" providerId="AD" clId="Web-{A098462A-A8BF-B1EA-2C65-A407385B372A}" dt="2025-07-30T14:09:36.024" v="39" actId="1076"/>
          <ac:spMkLst>
            <pc:docMk/>
            <pc:sldMk cId="0" sldId="264"/>
            <ac:spMk id="3" creationId="{00000000-0000-0000-0000-000000000000}"/>
          </ac:spMkLst>
        </pc:spChg>
        <pc:spChg chg="mod">
          <ac:chgData name="Matthew Martineau" userId="S::mmartineau@smoc.org::073ce0ee-5d7d-468d-8982-2f6aa7a904ba" providerId="AD" clId="Web-{A098462A-A8BF-B1EA-2C65-A407385B372A}" dt="2025-07-30T14:09:32.821" v="38" actId="1076"/>
          <ac:spMkLst>
            <pc:docMk/>
            <pc:sldMk cId="0" sldId="264"/>
            <ac:spMk id="4" creationId="{00000000-0000-0000-0000-000000000000}"/>
          </ac:spMkLst>
        </pc:spChg>
        <pc:spChg chg="del">
          <ac:chgData name="Matthew Martineau" userId="S::mmartineau@smoc.org::073ce0ee-5d7d-468d-8982-2f6aa7a904ba" providerId="AD" clId="Web-{A098462A-A8BF-B1EA-2C65-A407385B372A}" dt="2025-07-30T14:09:10.664" v="24"/>
          <ac:spMkLst>
            <pc:docMk/>
            <pc:sldMk cId="0" sldId="264"/>
            <ac:spMk id="5" creationId="{1DFC4157-A7FB-020B-EFEC-F30D2C5E0363}"/>
          </ac:spMkLst>
        </pc:spChg>
        <pc:spChg chg="del">
          <ac:chgData name="Matthew Martineau" userId="S::mmartineau@smoc.org::073ce0ee-5d7d-468d-8982-2f6aa7a904ba" providerId="AD" clId="Web-{A098462A-A8BF-B1EA-2C65-A407385B372A}" dt="2025-07-30T14:09:10.664" v="25"/>
          <ac:spMkLst>
            <pc:docMk/>
            <pc:sldMk cId="0" sldId="264"/>
            <ac:spMk id="6" creationId="{39BB7658-FFFE-1370-0964-5E9D79DFC0EC}"/>
          </ac:spMkLst>
        </pc:spChg>
        <pc:spChg chg="add">
          <ac:chgData name="Matthew Martineau" userId="S::mmartineau@smoc.org::073ce0ee-5d7d-468d-8982-2f6aa7a904ba" providerId="AD" clId="Web-{A098462A-A8BF-B1EA-2C65-A407385B372A}" dt="2025-07-30T14:09:22.961" v="28"/>
          <ac:spMkLst>
            <pc:docMk/>
            <pc:sldMk cId="0" sldId="264"/>
            <ac:spMk id="8" creationId="{79B4E75D-77AB-BA58-5E9D-23A535F21326}"/>
          </ac:spMkLst>
        </pc:spChg>
        <pc:spChg chg="add">
          <ac:chgData name="Matthew Martineau" userId="S::mmartineau@smoc.org::073ce0ee-5d7d-468d-8982-2f6aa7a904ba" providerId="AD" clId="Web-{A098462A-A8BF-B1EA-2C65-A407385B372A}" dt="2025-07-30T14:09:23.024" v="31"/>
          <ac:spMkLst>
            <pc:docMk/>
            <pc:sldMk cId="0" sldId="264"/>
            <ac:spMk id="14" creationId="{D1C798F7-DC38-08B0-F9C4-CEC0FB4262FE}"/>
          </ac:spMkLst>
        </pc:spChg>
        <pc:spChg chg="add">
          <ac:chgData name="Matthew Martineau" userId="S::mmartineau@smoc.org::073ce0ee-5d7d-468d-8982-2f6aa7a904ba" providerId="AD" clId="Web-{A098462A-A8BF-B1EA-2C65-A407385B372A}" dt="2025-07-30T14:09:23.039" v="32"/>
          <ac:spMkLst>
            <pc:docMk/>
            <pc:sldMk cId="0" sldId="264"/>
            <ac:spMk id="16" creationId="{4DDD8C96-73DA-D0E3-5463-CCFDE749A13C}"/>
          </ac:spMkLst>
        </pc:spChg>
        <pc:spChg chg="add">
          <ac:chgData name="Matthew Martineau" userId="S::mmartineau@smoc.org::073ce0ee-5d7d-468d-8982-2f6aa7a904ba" providerId="AD" clId="Web-{A098462A-A8BF-B1EA-2C65-A407385B372A}" dt="2025-07-30T14:09:23.086" v="36"/>
          <ac:spMkLst>
            <pc:docMk/>
            <pc:sldMk cId="0" sldId="264"/>
            <ac:spMk id="24" creationId="{855E9325-02C4-40B0-ABFD-4D765F70D570}"/>
          </ac:spMkLst>
        </pc:spChg>
        <pc:picChg chg="add">
          <ac:chgData name="Matthew Martineau" userId="S::mmartineau@smoc.org::073ce0ee-5d7d-468d-8982-2f6aa7a904ba" providerId="AD" clId="Web-{A098462A-A8BF-B1EA-2C65-A407385B372A}" dt="2025-07-30T14:09:22.977" v="29"/>
          <ac:picMkLst>
            <pc:docMk/>
            <pc:sldMk cId="0" sldId="264"/>
            <ac:picMk id="10" creationId="{8437D549-B549-AE66-EFD2-24B46740D9CC}"/>
          </ac:picMkLst>
        </pc:picChg>
        <pc:picChg chg="add">
          <ac:chgData name="Matthew Martineau" userId="S::mmartineau@smoc.org::073ce0ee-5d7d-468d-8982-2f6aa7a904ba" providerId="AD" clId="Web-{A098462A-A8BF-B1EA-2C65-A407385B372A}" dt="2025-07-30T14:09:23.008" v="30"/>
          <ac:picMkLst>
            <pc:docMk/>
            <pc:sldMk cId="0" sldId="264"/>
            <ac:picMk id="12" creationId="{75FFF0A1-50EF-627B-5265-39F2AE79014C}"/>
          </ac:picMkLst>
        </pc:picChg>
        <pc:picChg chg="add">
          <ac:chgData name="Matthew Martineau" userId="S::mmartineau@smoc.org::073ce0ee-5d7d-468d-8982-2f6aa7a904ba" providerId="AD" clId="Web-{A098462A-A8BF-B1EA-2C65-A407385B372A}" dt="2025-07-30T14:09:23.055" v="33"/>
          <ac:picMkLst>
            <pc:docMk/>
            <pc:sldMk cId="0" sldId="264"/>
            <ac:picMk id="18" creationId="{2530827D-387A-E81C-3AB3-E1795DB7597A}"/>
          </ac:picMkLst>
        </pc:picChg>
        <pc:picChg chg="add">
          <ac:chgData name="Matthew Martineau" userId="S::mmartineau@smoc.org::073ce0ee-5d7d-468d-8982-2f6aa7a904ba" providerId="AD" clId="Web-{A098462A-A8BF-B1EA-2C65-A407385B372A}" dt="2025-07-30T14:09:23.071" v="34"/>
          <ac:picMkLst>
            <pc:docMk/>
            <pc:sldMk cId="0" sldId="264"/>
            <ac:picMk id="20" creationId="{B3DFE324-2460-AE22-526D-70C452E77079}"/>
          </ac:picMkLst>
        </pc:picChg>
        <pc:picChg chg="add">
          <ac:chgData name="Matthew Martineau" userId="S::mmartineau@smoc.org::073ce0ee-5d7d-468d-8982-2f6aa7a904ba" providerId="AD" clId="Web-{A098462A-A8BF-B1EA-2C65-A407385B372A}" dt="2025-07-30T14:09:23.071" v="35"/>
          <ac:picMkLst>
            <pc:docMk/>
            <pc:sldMk cId="0" sldId="264"/>
            <ac:picMk id="22" creationId="{E8689DCE-2EE7-BC76-CCD2-41680158FEBC}"/>
          </ac:picMkLst>
        </pc:picChg>
      </pc:sldChg>
      <pc:sldChg chg="addSp delSp modSp">
        <pc:chgData name="Matthew Martineau" userId="S::mmartineau@smoc.org::073ce0ee-5d7d-468d-8982-2f6aa7a904ba" providerId="AD" clId="Web-{A098462A-A8BF-B1EA-2C65-A407385B372A}" dt="2025-07-30T14:10:22.963" v="58" actId="1076"/>
        <pc:sldMkLst>
          <pc:docMk/>
          <pc:sldMk cId="0" sldId="268"/>
        </pc:sldMkLst>
        <pc:spChg chg="del">
          <ac:chgData name="Matthew Martineau" userId="S::mmartineau@smoc.org::073ce0ee-5d7d-468d-8982-2f6aa7a904ba" providerId="AD" clId="Web-{A098462A-A8BF-B1EA-2C65-A407385B372A}" dt="2025-07-30T14:09:40.884" v="40"/>
          <ac:spMkLst>
            <pc:docMk/>
            <pc:sldMk cId="0" sldId="268"/>
            <ac:spMk id="2" creationId="{00000000-0000-0000-0000-000000000000}"/>
          </ac:spMkLst>
        </pc:spChg>
        <pc:spChg chg="mod">
          <ac:chgData name="Matthew Martineau" userId="S::mmartineau@smoc.org::073ce0ee-5d7d-468d-8982-2f6aa7a904ba" providerId="AD" clId="Web-{A098462A-A8BF-B1EA-2C65-A407385B372A}" dt="2025-07-30T14:10:09.181" v="56" actId="20577"/>
          <ac:spMkLst>
            <pc:docMk/>
            <pc:sldMk cId="0" sldId="268"/>
            <ac:spMk id="3" creationId="{00000000-0000-0000-0000-000000000000}"/>
          </ac:spMkLst>
        </pc:spChg>
        <pc:spChg chg="del">
          <ac:chgData name="Matthew Martineau" userId="S::mmartineau@smoc.org::073ce0ee-5d7d-468d-8982-2f6aa7a904ba" providerId="AD" clId="Web-{A098462A-A8BF-B1EA-2C65-A407385B372A}" dt="2025-07-30T14:09:44.477" v="43"/>
          <ac:spMkLst>
            <pc:docMk/>
            <pc:sldMk cId="0" sldId="268"/>
            <ac:spMk id="4" creationId="{00000000-0000-0000-0000-000000000000}"/>
          </ac:spMkLst>
        </pc:spChg>
        <pc:spChg chg="mod">
          <ac:chgData name="Matthew Martineau" userId="S::mmartineau@smoc.org::073ce0ee-5d7d-468d-8982-2f6aa7a904ba" providerId="AD" clId="Web-{A098462A-A8BF-B1EA-2C65-A407385B372A}" dt="2025-07-30T14:10:22.947" v="57" actId="1076"/>
          <ac:spMkLst>
            <pc:docMk/>
            <pc:sldMk cId="0" sldId="268"/>
            <ac:spMk id="6" creationId="{00000000-0000-0000-0000-000000000000}"/>
          </ac:spMkLst>
        </pc:spChg>
        <pc:spChg chg="mod">
          <ac:chgData name="Matthew Martineau" userId="S::mmartineau@smoc.org::073ce0ee-5d7d-468d-8982-2f6aa7a904ba" providerId="AD" clId="Web-{A098462A-A8BF-B1EA-2C65-A407385B372A}" dt="2025-07-30T14:10:22.963" v="58" actId="1076"/>
          <ac:spMkLst>
            <pc:docMk/>
            <pc:sldMk cId="0" sldId="268"/>
            <ac:spMk id="7" creationId="{00000000-0000-0000-0000-000000000000}"/>
          </ac:spMkLst>
        </pc:spChg>
        <pc:spChg chg="del">
          <ac:chgData name="Matthew Martineau" userId="S::mmartineau@smoc.org::073ce0ee-5d7d-468d-8982-2f6aa7a904ba" providerId="AD" clId="Web-{A098462A-A8BF-B1EA-2C65-A407385B372A}" dt="2025-07-30T14:09:43.446" v="41"/>
          <ac:spMkLst>
            <pc:docMk/>
            <pc:sldMk cId="0" sldId="268"/>
            <ac:spMk id="10" creationId="{67ADF1D2-11A6-7ACC-FE33-0CB2F9C7B30A}"/>
          </ac:spMkLst>
        </pc:spChg>
        <pc:spChg chg="del">
          <ac:chgData name="Matthew Martineau" userId="S::mmartineau@smoc.org::073ce0ee-5d7d-468d-8982-2f6aa7a904ba" providerId="AD" clId="Web-{A098462A-A8BF-B1EA-2C65-A407385B372A}" dt="2025-07-30T14:09:43.446" v="42"/>
          <ac:spMkLst>
            <pc:docMk/>
            <pc:sldMk cId="0" sldId="268"/>
            <ac:spMk id="11" creationId="{1759A759-4173-98AB-DA27-602D5439BF24}"/>
          </ac:spMkLst>
        </pc:spChg>
        <pc:spChg chg="add">
          <ac:chgData name="Matthew Martineau" userId="S::mmartineau@smoc.org::073ce0ee-5d7d-468d-8982-2f6aa7a904ba" providerId="AD" clId="Web-{A098462A-A8BF-B1EA-2C65-A407385B372A}" dt="2025-07-30T14:09:51.540" v="45"/>
          <ac:spMkLst>
            <pc:docMk/>
            <pc:sldMk cId="0" sldId="268"/>
            <ac:spMk id="13" creationId="{0249F01F-4C61-3075-583A-B1E9BE8D4C11}"/>
          </ac:spMkLst>
        </pc:spChg>
        <pc:spChg chg="add">
          <ac:chgData name="Matthew Martineau" userId="S::mmartineau@smoc.org::073ce0ee-5d7d-468d-8982-2f6aa7a904ba" providerId="AD" clId="Web-{A098462A-A8BF-B1EA-2C65-A407385B372A}" dt="2025-07-30T14:09:51.618" v="48"/>
          <ac:spMkLst>
            <pc:docMk/>
            <pc:sldMk cId="0" sldId="268"/>
            <ac:spMk id="19" creationId="{4A1451C5-254A-D448-95B3-01919BFDE7C1}"/>
          </ac:spMkLst>
        </pc:spChg>
        <pc:spChg chg="add">
          <ac:chgData name="Matthew Martineau" userId="S::mmartineau@smoc.org::073ce0ee-5d7d-468d-8982-2f6aa7a904ba" providerId="AD" clId="Web-{A098462A-A8BF-B1EA-2C65-A407385B372A}" dt="2025-07-30T14:09:51.634" v="49"/>
          <ac:spMkLst>
            <pc:docMk/>
            <pc:sldMk cId="0" sldId="268"/>
            <ac:spMk id="21" creationId="{D9430A11-AACD-191E-8E87-6CC774F58996}"/>
          </ac:spMkLst>
        </pc:spChg>
        <pc:spChg chg="add">
          <ac:chgData name="Matthew Martineau" userId="S::mmartineau@smoc.org::073ce0ee-5d7d-468d-8982-2f6aa7a904ba" providerId="AD" clId="Web-{A098462A-A8BF-B1EA-2C65-A407385B372A}" dt="2025-07-30T14:09:51.681" v="53"/>
          <ac:spMkLst>
            <pc:docMk/>
            <pc:sldMk cId="0" sldId="268"/>
            <ac:spMk id="29" creationId="{21F9FF5F-6DE7-348D-4A9C-76F0FE48C8B8}"/>
          </ac:spMkLst>
        </pc:spChg>
        <pc:picChg chg="add">
          <ac:chgData name="Matthew Martineau" userId="S::mmartineau@smoc.org::073ce0ee-5d7d-468d-8982-2f6aa7a904ba" providerId="AD" clId="Web-{A098462A-A8BF-B1EA-2C65-A407385B372A}" dt="2025-07-30T14:09:51.556" v="46"/>
          <ac:picMkLst>
            <pc:docMk/>
            <pc:sldMk cId="0" sldId="268"/>
            <ac:picMk id="15" creationId="{53D09A0F-B90F-4A35-4FC3-4A8D4B1A0391}"/>
          </ac:picMkLst>
        </pc:picChg>
        <pc:picChg chg="add">
          <ac:chgData name="Matthew Martineau" userId="S::mmartineau@smoc.org::073ce0ee-5d7d-468d-8982-2f6aa7a904ba" providerId="AD" clId="Web-{A098462A-A8BF-B1EA-2C65-A407385B372A}" dt="2025-07-30T14:09:51.603" v="47"/>
          <ac:picMkLst>
            <pc:docMk/>
            <pc:sldMk cId="0" sldId="268"/>
            <ac:picMk id="17" creationId="{E36B5177-1D44-D31E-3825-9760F365B468}"/>
          </ac:picMkLst>
        </pc:picChg>
        <pc:picChg chg="add">
          <ac:chgData name="Matthew Martineau" userId="S::mmartineau@smoc.org::073ce0ee-5d7d-468d-8982-2f6aa7a904ba" providerId="AD" clId="Web-{A098462A-A8BF-B1EA-2C65-A407385B372A}" dt="2025-07-30T14:09:51.634" v="50"/>
          <ac:picMkLst>
            <pc:docMk/>
            <pc:sldMk cId="0" sldId="268"/>
            <ac:picMk id="23" creationId="{EFD65857-29A5-3C17-37FA-40179AB686B4}"/>
          </ac:picMkLst>
        </pc:picChg>
        <pc:picChg chg="add">
          <ac:chgData name="Matthew Martineau" userId="S::mmartineau@smoc.org::073ce0ee-5d7d-468d-8982-2f6aa7a904ba" providerId="AD" clId="Web-{A098462A-A8BF-B1EA-2C65-A407385B372A}" dt="2025-07-30T14:09:51.650" v="51"/>
          <ac:picMkLst>
            <pc:docMk/>
            <pc:sldMk cId="0" sldId="268"/>
            <ac:picMk id="25" creationId="{A94D32E1-ECE2-971F-2AEF-DAF59AB2E1A1}"/>
          </ac:picMkLst>
        </pc:picChg>
        <pc:picChg chg="add">
          <ac:chgData name="Matthew Martineau" userId="S::mmartineau@smoc.org::073ce0ee-5d7d-468d-8982-2f6aa7a904ba" providerId="AD" clId="Web-{A098462A-A8BF-B1EA-2C65-A407385B372A}" dt="2025-07-30T14:09:51.665" v="52"/>
          <ac:picMkLst>
            <pc:docMk/>
            <pc:sldMk cId="0" sldId="268"/>
            <ac:picMk id="27" creationId="{ED991396-93B3-EAF6-2282-458D9AB62159}"/>
          </ac:picMkLst>
        </pc:picChg>
      </pc:sldChg>
      <pc:sldChg chg="addSp delSp modSp">
        <pc:chgData name="Matthew Martineau" userId="S::mmartineau@smoc.org::073ce0ee-5d7d-468d-8982-2f6aa7a904ba" providerId="AD" clId="Web-{A098462A-A8BF-B1EA-2C65-A407385B372A}" dt="2025-07-30T14:10:57.979" v="77"/>
        <pc:sldMkLst>
          <pc:docMk/>
          <pc:sldMk cId="0" sldId="272"/>
        </pc:sldMkLst>
        <pc:spChg chg="del">
          <ac:chgData name="Matthew Martineau" userId="S::mmartineau@smoc.org::073ce0ee-5d7d-468d-8982-2f6aa7a904ba" providerId="AD" clId="Web-{A098462A-A8BF-B1EA-2C65-A407385B372A}" dt="2025-07-30T14:10:30.010" v="59"/>
          <ac:spMkLst>
            <pc:docMk/>
            <pc:sldMk cId="0" sldId="272"/>
            <ac:spMk id="2" creationId="{00000000-0000-0000-0000-000000000000}"/>
          </ac:spMkLst>
        </pc:spChg>
        <pc:spChg chg="mod">
          <ac:chgData name="Matthew Martineau" userId="S::mmartineau@smoc.org::073ce0ee-5d7d-468d-8982-2f6aa7a904ba" providerId="AD" clId="Web-{A098462A-A8BF-B1EA-2C65-A407385B372A}" dt="2025-07-30T14:10:47.823" v="66" actId="20577"/>
          <ac:spMkLst>
            <pc:docMk/>
            <pc:sldMk cId="0" sldId="272"/>
            <ac:spMk id="3" creationId="{00000000-0000-0000-0000-000000000000}"/>
          </ac:spMkLst>
        </pc:spChg>
        <pc:spChg chg="del">
          <ac:chgData name="Matthew Martineau" userId="S::mmartineau@smoc.org::073ce0ee-5d7d-468d-8982-2f6aa7a904ba" providerId="AD" clId="Web-{A098462A-A8BF-B1EA-2C65-A407385B372A}" dt="2025-07-30T14:10:34.635" v="62"/>
          <ac:spMkLst>
            <pc:docMk/>
            <pc:sldMk cId="0" sldId="272"/>
            <ac:spMk id="4" creationId="{00000000-0000-0000-0000-000000000000}"/>
          </ac:spMkLst>
        </pc:spChg>
        <pc:spChg chg="mod">
          <ac:chgData name="Matthew Martineau" userId="S::mmartineau@smoc.org::073ce0ee-5d7d-468d-8982-2f6aa7a904ba" providerId="AD" clId="Web-{A098462A-A8BF-B1EA-2C65-A407385B372A}" dt="2025-07-30T14:10:56.120" v="67" actId="1076"/>
          <ac:spMkLst>
            <pc:docMk/>
            <pc:sldMk cId="0" sldId="272"/>
            <ac:spMk id="7" creationId="{00000000-0000-0000-0000-000000000000}"/>
          </ac:spMkLst>
        </pc:spChg>
        <pc:spChg chg="mod">
          <ac:chgData name="Matthew Martineau" userId="S::mmartineau@smoc.org::073ce0ee-5d7d-468d-8982-2f6aa7a904ba" providerId="AD" clId="Web-{A098462A-A8BF-B1EA-2C65-A407385B372A}" dt="2025-07-30T14:10:56.136" v="68" actId="1076"/>
          <ac:spMkLst>
            <pc:docMk/>
            <pc:sldMk cId="0" sldId="272"/>
            <ac:spMk id="8" creationId="{00000000-0000-0000-0000-000000000000}"/>
          </ac:spMkLst>
        </pc:spChg>
        <pc:spChg chg="del">
          <ac:chgData name="Matthew Martineau" userId="S::mmartineau@smoc.org::073ce0ee-5d7d-468d-8982-2f6aa7a904ba" providerId="AD" clId="Web-{A098462A-A8BF-B1EA-2C65-A407385B372A}" dt="2025-07-30T14:10:31.994" v="60"/>
          <ac:spMkLst>
            <pc:docMk/>
            <pc:sldMk cId="0" sldId="272"/>
            <ac:spMk id="11" creationId="{856544EA-D198-BF57-C23E-5BF0A321F2EB}"/>
          </ac:spMkLst>
        </pc:spChg>
        <pc:spChg chg="del">
          <ac:chgData name="Matthew Martineau" userId="S::mmartineau@smoc.org::073ce0ee-5d7d-468d-8982-2f6aa7a904ba" providerId="AD" clId="Web-{A098462A-A8BF-B1EA-2C65-A407385B372A}" dt="2025-07-30T14:10:31.994" v="61"/>
          <ac:spMkLst>
            <pc:docMk/>
            <pc:sldMk cId="0" sldId="272"/>
            <ac:spMk id="12" creationId="{C4181BE9-D347-F91C-BC1D-C09DD2D1052F}"/>
          </ac:spMkLst>
        </pc:spChg>
        <pc:spChg chg="add">
          <ac:chgData name="Matthew Martineau" userId="S::mmartineau@smoc.org::073ce0ee-5d7d-468d-8982-2f6aa7a904ba" providerId="AD" clId="Web-{A098462A-A8BF-B1EA-2C65-A407385B372A}" dt="2025-07-30T14:10:57.854" v="69"/>
          <ac:spMkLst>
            <pc:docMk/>
            <pc:sldMk cId="0" sldId="272"/>
            <ac:spMk id="14" creationId="{962B0010-9B7B-72A8-E2AE-89959099A10B}"/>
          </ac:spMkLst>
        </pc:spChg>
        <pc:spChg chg="add">
          <ac:chgData name="Matthew Martineau" userId="S::mmartineau@smoc.org::073ce0ee-5d7d-468d-8982-2f6aa7a904ba" providerId="AD" clId="Web-{A098462A-A8BF-B1EA-2C65-A407385B372A}" dt="2025-07-30T14:10:57.917" v="72"/>
          <ac:spMkLst>
            <pc:docMk/>
            <pc:sldMk cId="0" sldId="272"/>
            <ac:spMk id="20" creationId="{8BE6AD5A-D9C1-79E0-4E78-57A999DEC8EA}"/>
          </ac:spMkLst>
        </pc:spChg>
        <pc:spChg chg="add">
          <ac:chgData name="Matthew Martineau" userId="S::mmartineau@smoc.org::073ce0ee-5d7d-468d-8982-2f6aa7a904ba" providerId="AD" clId="Web-{A098462A-A8BF-B1EA-2C65-A407385B372A}" dt="2025-07-30T14:10:57.932" v="73"/>
          <ac:spMkLst>
            <pc:docMk/>
            <pc:sldMk cId="0" sldId="272"/>
            <ac:spMk id="22" creationId="{156AAFEB-6FBF-3D35-6EDA-408AC8DEE504}"/>
          </ac:spMkLst>
        </pc:spChg>
        <pc:spChg chg="add">
          <ac:chgData name="Matthew Martineau" userId="S::mmartineau@smoc.org::073ce0ee-5d7d-468d-8982-2f6aa7a904ba" providerId="AD" clId="Web-{A098462A-A8BF-B1EA-2C65-A407385B372A}" dt="2025-07-30T14:10:57.979" v="77"/>
          <ac:spMkLst>
            <pc:docMk/>
            <pc:sldMk cId="0" sldId="272"/>
            <ac:spMk id="30" creationId="{548FECCE-71E3-FB6A-A681-8F8A837D49C1}"/>
          </ac:spMkLst>
        </pc:spChg>
        <pc:picChg chg="add">
          <ac:chgData name="Matthew Martineau" userId="S::mmartineau@smoc.org::073ce0ee-5d7d-468d-8982-2f6aa7a904ba" providerId="AD" clId="Web-{A098462A-A8BF-B1EA-2C65-A407385B372A}" dt="2025-07-30T14:10:57.870" v="70"/>
          <ac:picMkLst>
            <pc:docMk/>
            <pc:sldMk cId="0" sldId="272"/>
            <ac:picMk id="16" creationId="{EC166545-87D3-8C0A-6B22-F2000705D903}"/>
          </ac:picMkLst>
        </pc:picChg>
        <pc:picChg chg="add">
          <ac:chgData name="Matthew Martineau" userId="S::mmartineau@smoc.org::073ce0ee-5d7d-468d-8982-2f6aa7a904ba" providerId="AD" clId="Web-{A098462A-A8BF-B1EA-2C65-A407385B372A}" dt="2025-07-30T14:10:57.917" v="71"/>
          <ac:picMkLst>
            <pc:docMk/>
            <pc:sldMk cId="0" sldId="272"/>
            <ac:picMk id="18" creationId="{D4FAE217-18D8-0140-F932-5CA4F12CB0C9}"/>
          </ac:picMkLst>
        </pc:picChg>
        <pc:picChg chg="add">
          <ac:chgData name="Matthew Martineau" userId="S::mmartineau@smoc.org::073ce0ee-5d7d-468d-8982-2f6aa7a904ba" providerId="AD" clId="Web-{A098462A-A8BF-B1EA-2C65-A407385B372A}" dt="2025-07-30T14:10:57.948" v="74"/>
          <ac:picMkLst>
            <pc:docMk/>
            <pc:sldMk cId="0" sldId="272"/>
            <ac:picMk id="24" creationId="{6F55DF9B-8ABD-39D1-F798-7A7C65E023B7}"/>
          </ac:picMkLst>
        </pc:picChg>
        <pc:picChg chg="add">
          <ac:chgData name="Matthew Martineau" userId="S::mmartineau@smoc.org::073ce0ee-5d7d-468d-8982-2f6aa7a904ba" providerId="AD" clId="Web-{A098462A-A8BF-B1EA-2C65-A407385B372A}" dt="2025-07-30T14:10:57.964" v="75"/>
          <ac:picMkLst>
            <pc:docMk/>
            <pc:sldMk cId="0" sldId="272"/>
            <ac:picMk id="26" creationId="{6DFC0E8F-46F3-BF1A-209B-DC73724A9D77}"/>
          </ac:picMkLst>
        </pc:picChg>
        <pc:picChg chg="add">
          <ac:chgData name="Matthew Martineau" userId="S::mmartineau@smoc.org::073ce0ee-5d7d-468d-8982-2f6aa7a904ba" providerId="AD" clId="Web-{A098462A-A8BF-B1EA-2C65-A407385B372A}" dt="2025-07-30T14:10:57.979" v="76"/>
          <ac:picMkLst>
            <pc:docMk/>
            <pc:sldMk cId="0" sldId="272"/>
            <ac:picMk id="28" creationId="{E330ED53-32CE-B2FF-DE5F-7D71B0837B27}"/>
          </ac:picMkLst>
        </pc:picChg>
      </pc:sldChg>
      <pc:sldChg chg="addSp delSp modSp">
        <pc:chgData name="Matthew Martineau" userId="S::mmartineau@smoc.org::073ce0ee-5d7d-468d-8982-2f6aa7a904ba" providerId="AD" clId="Web-{A098462A-A8BF-B1EA-2C65-A407385B372A}" dt="2025-07-30T14:12:05.199" v="112"/>
        <pc:sldMkLst>
          <pc:docMk/>
          <pc:sldMk cId="0" sldId="276"/>
        </pc:sldMkLst>
        <pc:spChg chg="del">
          <ac:chgData name="Matthew Martineau" userId="S::mmartineau@smoc.org::073ce0ee-5d7d-468d-8982-2f6aa7a904ba" providerId="AD" clId="Web-{A098462A-A8BF-B1EA-2C65-A407385B372A}" dt="2025-07-30T14:11:44.043" v="93"/>
          <ac:spMkLst>
            <pc:docMk/>
            <pc:sldMk cId="0" sldId="276"/>
            <ac:spMk id="2" creationId="{00000000-0000-0000-0000-000000000000}"/>
          </ac:spMkLst>
        </pc:spChg>
        <pc:spChg chg="mod">
          <ac:chgData name="Matthew Martineau" userId="S::mmartineau@smoc.org::073ce0ee-5d7d-468d-8982-2f6aa7a904ba" providerId="AD" clId="Web-{A098462A-A8BF-B1EA-2C65-A407385B372A}" dt="2025-07-30T14:12:03.621" v="103" actId="1076"/>
          <ac:spMkLst>
            <pc:docMk/>
            <pc:sldMk cId="0" sldId="276"/>
            <ac:spMk id="3" creationId="{00000000-0000-0000-0000-000000000000}"/>
          </ac:spMkLst>
        </pc:spChg>
        <pc:spChg chg="mod">
          <ac:chgData name="Matthew Martineau" userId="S::mmartineau@smoc.org::073ce0ee-5d7d-468d-8982-2f6aa7a904ba" providerId="AD" clId="Web-{A098462A-A8BF-B1EA-2C65-A407385B372A}" dt="2025-07-30T14:11:53.090" v="96" actId="1076"/>
          <ac:spMkLst>
            <pc:docMk/>
            <pc:sldMk cId="0" sldId="276"/>
            <ac:spMk id="5" creationId="{00000000-0000-0000-0000-000000000000}"/>
          </ac:spMkLst>
        </pc:spChg>
        <pc:spChg chg="mod">
          <ac:chgData name="Matthew Martineau" userId="S::mmartineau@smoc.org::073ce0ee-5d7d-468d-8982-2f6aa7a904ba" providerId="AD" clId="Web-{A098462A-A8BF-B1EA-2C65-A407385B372A}" dt="2025-07-30T14:11:53.137" v="97" actId="1076"/>
          <ac:spMkLst>
            <pc:docMk/>
            <pc:sldMk cId="0" sldId="276"/>
            <ac:spMk id="6" creationId="{00000000-0000-0000-0000-000000000000}"/>
          </ac:spMkLst>
        </pc:spChg>
        <pc:spChg chg="mod">
          <ac:chgData name="Matthew Martineau" userId="S::mmartineau@smoc.org::073ce0ee-5d7d-468d-8982-2f6aa7a904ba" providerId="AD" clId="Web-{A098462A-A8BF-B1EA-2C65-A407385B372A}" dt="2025-07-30T14:11:53.152" v="98" actId="1076"/>
          <ac:spMkLst>
            <pc:docMk/>
            <pc:sldMk cId="0" sldId="276"/>
            <ac:spMk id="7" creationId="{00000000-0000-0000-0000-000000000000}"/>
          </ac:spMkLst>
        </pc:spChg>
        <pc:spChg chg="mod">
          <ac:chgData name="Matthew Martineau" userId="S::mmartineau@smoc.org::073ce0ee-5d7d-468d-8982-2f6aa7a904ba" providerId="AD" clId="Web-{A098462A-A8BF-B1EA-2C65-A407385B372A}" dt="2025-07-30T14:11:53.168" v="99" actId="1076"/>
          <ac:spMkLst>
            <pc:docMk/>
            <pc:sldMk cId="0" sldId="276"/>
            <ac:spMk id="8" creationId="{00000000-0000-0000-0000-000000000000}"/>
          </ac:spMkLst>
        </pc:spChg>
        <pc:spChg chg="mod">
          <ac:chgData name="Matthew Martineau" userId="S::mmartineau@smoc.org::073ce0ee-5d7d-468d-8982-2f6aa7a904ba" providerId="AD" clId="Web-{A098462A-A8BF-B1EA-2C65-A407385B372A}" dt="2025-07-30T14:11:53.168" v="100" actId="1076"/>
          <ac:spMkLst>
            <pc:docMk/>
            <pc:sldMk cId="0" sldId="276"/>
            <ac:spMk id="9" creationId="{00000000-0000-0000-0000-000000000000}"/>
          </ac:spMkLst>
        </pc:spChg>
        <pc:spChg chg="del">
          <ac:chgData name="Matthew Martineau" userId="S::mmartineau@smoc.org::073ce0ee-5d7d-468d-8982-2f6aa7a904ba" providerId="AD" clId="Web-{A098462A-A8BF-B1EA-2C65-A407385B372A}" dt="2025-07-30T14:11:46.668" v="94"/>
          <ac:spMkLst>
            <pc:docMk/>
            <pc:sldMk cId="0" sldId="276"/>
            <ac:spMk id="10" creationId="{74B66D5E-71EA-DF9E-2C9E-E1724C1BDA46}"/>
          </ac:spMkLst>
        </pc:spChg>
        <pc:spChg chg="del">
          <ac:chgData name="Matthew Martineau" userId="S::mmartineau@smoc.org::073ce0ee-5d7d-468d-8982-2f6aa7a904ba" providerId="AD" clId="Web-{A098462A-A8BF-B1EA-2C65-A407385B372A}" dt="2025-07-30T14:11:46.668" v="95"/>
          <ac:spMkLst>
            <pc:docMk/>
            <pc:sldMk cId="0" sldId="276"/>
            <ac:spMk id="11" creationId="{332B0D0E-0F90-627E-CED0-97D42667D9C6}"/>
          </ac:spMkLst>
        </pc:spChg>
        <pc:spChg chg="add">
          <ac:chgData name="Matthew Martineau" userId="S::mmartineau@smoc.org::073ce0ee-5d7d-468d-8982-2f6aa7a904ba" providerId="AD" clId="Web-{A098462A-A8BF-B1EA-2C65-A407385B372A}" dt="2025-07-30T14:12:05.074" v="104"/>
          <ac:spMkLst>
            <pc:docMk/>
            <pc:sldMk cId="0" sldId="276"/>
            <ac:spMk id="13" creationId="{10FEED53-9E56-D042-F8D1-1FF4F7C9F962}"/>
          </ac:spMkLst>
        </pc:spChg>
        <pc:spChg chg="add">
          <ac:chgData name="Matthew Martineau" userId="S::mmartineau@smoc.org::073ce0ee-5d7d-468d-8982-2f6aa7a904ba" providerId="AD" clId="Web-{A098462A-A8BF-B1EA-2C65-A407385B372A}" dt="2025-07-30T14:12:05.137" v="107"/>
          <ac:spMkLst>
            <pc:docMk/>
            <pc:sldMk cId="0" sldId="276"/>
            <ac:spMk id="19" creationId="{82CEEF7D-7738-E481-AF5F-1A68D9DC7BEA}"/>
          </ac:spMkLst>
        </pc:spChg>
        <pc:spChg chg="add">
          <ac:chgData name="Matthew Martineau" userId="S::mmartineau@smoc.org::073ce0ee-5d7d-468d-8982-2f6aa7a904ba" providerId="AD" clId="Web-{A098462A-A8BF-B1EA-2C65-A407385B372A}" dt="2025-07-30T14:12:05.153" v="108"/>
          <ac:spMkLst>
            <pc:docMk/>
            <pc:sldMk cId="0" sldId="276"/>
            <ac:spMk id="21" creationId="{53AC0BDB-CFC5-66C9-DE3C-8F0E0DCE99A8}"/>
          </ac:spMkLst>
        </pc:spChg>
        <pc:spChg chg="add">
          <ac:chgData name="Matthew Martineau" userId="S::mmartineau@smoc.org::073ce0ee-5d7d-468d-8982-2f6aa7a904ba" providerId="AD" clId="Web-{A098462A-A8BF-B1EA-2C65-A407385B372A}" dt="2025-07-30T14:12:05.199" v="112"/>
          <ac:spMkLst>
            <pc:docMk/>
            <pc:sldMk cId="0" sldId="276"/>
            <ac:spMk id="29" creationId="{4DA95624-6321-C5E2-3B28-F2FC3D4C6004}"/>
          </ac:spMkLst>
        </pc:spChg>
        <pc:picChg chg="add">
          <ac:chgData name="Matthew Martineau" userId="S::mmartineau@smoc.org::073ce0ee-5d7d-468d-8982-2f6aa7a904ba" providerId="AD" clId="Web-{A098462A-A8BF-B1EA-2C65-A407385B372A}" dt="2025-07-30T14:12:05.090" v="105"/>
          <ac:picMkLst>
            <pc:docMk/>
            <pc:sldMk cId="0" sldId="276"/>
            <ac:picMk id="15" creationId="{4043FF35-FBE5-E623-47BC-F852CDFC8A31}"/>
          </ac:picMkLst>
        </pc:picChg>
        <pc:picChg chg="add">
          <ac:chgData name="Matthew Martineau" userId="S::mmartineau@smoc.org::073ce0ee-5d7d-468d-8982-2f6aa7a904ba" providerId="AD" clId="Web-{A098462A-A8BF-B1EA-2C65-A407385B372A}" dt="2025-07-30T14:12:05.137" v="106"/>
          <ac:picMkLst>
            <pc:docMk/>
            <pc:sldMk cId="0" sldId="276"/>
            <ac:picMk id="17" creationId="{185B1A6B-8508-8040-77BC-92973B0E4C4C}"/>
          </ac:picMkLst>
        </pc:picChg>
        <pc:picChg chg="add">
          <ac:chgData name="Matthew Martineau" userId="S::mmartineau@smoc.org::073ce0ee-5d7d-468d-8982-2f6aa7a904ba" providerId="AD" clId="Web-{A098462A-A8BF-B1EA-2C65-A407385B372A}" dt="2025-07-30T14:12:05.168" v="109"/>
          <ac:picMkLst>
            <pc:docMk/>
            <pc:sldMk cId="0" sldId="276"/>
            <ac:picMk id="23" creationId="{7CDA53E0-9954-5D2B-62FA-FFDE134A3250}"/>
          </ac:picMkLst>
        </pc:picChg>
        <pc:picChg chg="add">
          <ac:chgData name="Matthew Martineau" userId="S::mmartineau@smoc.org::073ce0ee-5d7d-468d-8982-2f6aa7a904ba" providerId="AD" clId="Web-{A098462A-A8BF-B1EA-2C65-A407385B372A}" dt="2025-07-30T14:12:05.184" v="110"/>
          <ac:picMkLst>
            <pc:docMk/>
            <pc:sldMk cId="0" sldId="276"/>
            <ac:picMk id="25" creationId="{B00F9710-E192-A766-51A2-62F6817C58C7}"/>
          </ac:picMkLst>
        </pc:picChg>
        <pc:picChg chg="add">
          <ac:chgData name="Matthew Martineau" userId="S::mmartineau@smoc.org::073ce0ee-5d7d-468d-8982-2f6aa7a904ba" providerId="AD" clId="Web-{A098462A-A8BF-B1EA-2C65-A407385B372A}" dt="2025-07-30T14:12:05.199" v="111"/>
          <ac:picMkLst>
            <pc:docMk/>
            <pc:sldMk cId="0" sldId="276"/>
            <ac:picMk id="27" creationId="{F7939E3E-6C44-4B06-1CDA-F87AE068303F}"/>
          </ac:picMkLst>
        </pc:picChg>
      </pc:sldChg>
      <pc:sldChg chg="addSp delSp modSp">
        <pc:chgData name="Matthew Martineau" userId="S::mmartineau@smoc.org::073ce0ee-5d7d-468d-8982-2f6aa7a904ba" providerId="AD" clId="Web-{A098462A-A8BF-B1EA-2C65-A407385B372A}" dt="2025-07-30T14:11:39.496" v="92"/>
        <pc:sldMkLst>
          <pc:docMk/>
          <pc:sldMk cId="0" sldId="280"/>
        </pc:sldMkLst>
        <pc:spChg chg="del">
          <ac:chgData name="Matthew Martineau" userId="S::mmartineau@smoc.org::073ce0ee-5d7d-468d-8982-2f6aa7a904ba" providerId="AD" clId="Web-{A098462A-A8BF-B1EA-2C65-A407385B372A}" dt="2025-07-30T14:11:13.230" v="78"/>
          <ac:spMkLst>
            <pc:docMk/>
            <pc:sldMk cId="0" sldId="280"/>
            <ac:spMk id="2" creationId="{00000000-0000-0000-0000-000000000000}"/>
          </ac:spMkLst>
        </pc:spChg>
        <pc:spChg chg="mod">
          <ac:chgData name="Matthew Martineau" userId="S::mmartineau@smoc.org::073ce0ee-5d7d-468d-8982-2f6aa7a904ba" providerId="AD" clId="Web-{A098462A-A8BF-B1EA-2C65-A407385B372A}" dt="2025-07-30T14:11:29.668" v="83" actId="1076"/>
          <ac:spMkLst>
            <pc:docMk/>
            <pc:sldMk cId="0" sldId="280"/>
            <ac:spMk id="3" creationId="{00000000-0000-0000-0000-000000000000}"/>
          </ac:spMkLst>
        </pc:spChg>
        <pc:spChg chg="mod">
          <ac:chgData name="Matthew Martineau" userId="S::mmartineau@smoc.org::073ce0ee-5d7d-468d-8982-2f6aa7a904ba" providerId="AD" clId="Web-{A098462A-A8BF-B1EA-2C65-A407385B372A}" dt="2025-07-30T14:11:25.886" v="82" actId="1076"/>
          <ac:spMkLst>
            <pc:docMk/>
            <pc:sldMk cId="0" sldId="280"/>
            <ac:spMk id="4" creationId="{00000000-0000-0000-0000-000000000000}"/>
          </ac:spMkLst>
        </pc:spChg>
        <pc:spChg chg="del">
          <ac:chgData name="Matthew Martineau" userId="S::mmartineau@smoc.org::073ce0ee-5d7d-468d-8982-2f6aa7a904ba" providerId="AD" clId="Web-{A098462A-A8BF-B1EA-2C65-A407385B372A}" dt="2025-07-30T14:11:18.808" v="81"/>
          <ac:spMkLst>
            <pc:docMk/>
            <pc:sldMk cId="0" sldId="280"/>
            <ac:spMk id="5" creationId="{00000000-0000-0000-0000-000000000000}"/>
          </ac:spMkLst>
        </pc:spChg>
        <pc:spChg chg="del">
          <ac:chgData name="Matthew Martineau" userId="S::mmartineau@smoc.org::073ce0ee-5d7d-468d-8982-2f6aa7a904ba" providerId="AD" clId="Web-{A098462A-A8BF-B1EA-2C65-A407385B372A}" dt="2025-07-30T14:11:15.417" v="79"/>
          <ac:spMkLst>
            <pc:docMk/>
            <pc:sldMk cId="0" sldId="280"/>
            <ac:spMk id="6" creationId="{FDE49C90-AC3B-957D-1482-9818BBE2E272}"/>
          </ac:spMkLst>
        </pc:spChg>
        <pc:spChg chg="del">
          <ac:chgData name="Matthew Martineau" userId="S::mmartineau@smoc.org::073ce0ee-5d7d-468d-8982-2f6aa7a904ba" providerId="AD" clId="Web-{A098462A-A8BF-B1EA-2C65-A407385B372A}" dt="2025-07-30T14:11:15.417" v="80"/>
          <ac:spMkLst>
            <pc:docMk/>
            <pc:sldMk cId="0" sldId="280"/>
            <ac:spMk id="7" creationId="{08CBEA63-C746-9E63-4469-E97781F1FFFE}"/>
          </ac:spMkLst>
        </pc:spChg>
        <pc:spChg chg="add">
          <ac:chgData name="Matthew Martineau" userId="S::mmartineau@smoc.org::073ce0ee-5d7d-468d-8982-2f6aa7a904ba" providerId="AD" clId="Web-{A098462A-A8BF-B1EA-2C65-A407385B372A}" dt="2025-07-30T14:11:39.386" v="84"/>
          <ac:spMkLst>
            <pc:docMk/>
            <pc:sldMk cId="0" sldId="280"/>
            <ac:spMk id="9" creationId="{14535B13-F9ED-EC46-4FD9-1A0406C8E7D4}"/>
          </ac:spMkLst>
        </pc:spChg>
        <pc:spChg chg="add">
          <ac:chgData name="Matthew Martineau" userId="S::mmartineau@smoc.org::073ce0ee-5d7d-468d-8982-2f6aa7a904ba" providerId="AD" clId="Web-{A098462A-A8BF-B1EA-2C65-A407385B372A}" dt="2025-07-30T14:11:39.433" v="87"/>
          <ac:spMkLst>
            <pc:docMk/>
            <pc:sldMk cId="0" sldId="280"/>
            <ac:spMk id="15" creationId="{EE6A1636-A46E-E912-72FB-1B5C32436A4B}"/>
          </ac:spMkLst>
        </pc:spChg>
        <pc:spChg chg="add">
          <ac:chgData name="Matthew Martineau" userId="S::mmartineau@smoc.org::073ce0ee-5d7d-468d-8982-2f6aa7a904ba" providerId="AD" clId="Web-{A098462A-A8BF-B1EA-2C65-A407385B372A}" dt="2025-07-30T14:11:39.449" v="88"/>
          <ac:spMkLst>
            <pc:docMk/>
            <pc:sldMk cId="0" sldId="280"/>
            <ac:spMk id="17" creationId="{8E9820BB-FBB7-C72F-F71E-8FA18CC8C4EE}"/>
          </ac:spMkLst>
        </pc:spChg>
        <pc:spChg chg="add">
          <ac:chgData name="Matthew Martineau" userId="S::mmartineau@smoc.org::073ce0ee-5d7d-468d-8982-2f6aa7a904ba" providerId="AD" clId="Web-{A098462A-A8BF-B1EA-2C65-A407385B372A}" dt="2025-07-30T14:11:39.496" v="92"/>
          <ac:spMkLst>
            <pc:docMk/>
            <pc:sldMk cId="0" sldId="280"/>
            <ac:spMk id="25" creationId="{A6D7F6F8-C633-95AE-6CF2-1F669FEBDB43}"/>
          </ac:spMkLst>
        </pc:spChg>
        <pc:picChg chg="add">
          <ac:chgData name="Matthew Martineau" userId="S::mmartineau@smoc.org::073ce0ee-5d7d-468d-8982-2f6aa7a904ba" providerId="AD" clId="Web-{A098462A-A8BF-B1EA-2C65-A407385B372A}" dt="2025-07-30T14:11:39.386" v="85"/>
          <ac:picMkLst>
            <pc:docMk/>
            <pc:sldMk cId="0" sldId="280"/>
            <ac:picMk id="11" creationId="{5B5FF3D3-FCD3-8149-E8B5-5C600028E533}"/>
          </ac:picMkLst>
        </pc:picChg>
        <pc:picChg chg="add">
          <ac:chgData name="Matthew Martineau" userId="S::mmartineau@smoc.org::073ce0ee-5d7d-468d-8982-2f6aa7a904ba" providerId="AD" clId="Web-{A098462A-A8BF-B1EA-2C65-A407385B372A}" dt="2025-07-30T14:11:39.433" v="86"/>
          <ac:picMkLst>
            <pc:docMk/>
            <pc:sldMk cId="0" sldId="280"/>
            <ac:picMk id="13" creationId="{E3A4E703-E252-E10D-97D3-07E694A68C28}"/>
          </ac:picMkLst>
        </pc:picChg>
        <pc:picChg chg="add">
          <ac:chgData name="Matthew Martineau" userId="S::mmartineau@smoc.org::073ce0ee-5d7d-468d-8982-2f6aa7a904ba" providerId="AD" clId="Web-{A098462A-A8BF-B1EA-2C65-A407385B372A}" dt="2025-07-30T14:11:39.465" v="89"/>
          <ac:picMkLst>
            <pc:docMk/>
            <pc:sldMk cId="0" sldId="280"/>
            <ac:picMk id="19" creationId="{29E4B513-38CA-BD45-528C-A1CCC14268C7}"/>
          </ac:picMkLst>
        </pc:picChg>
        <pc:picChg chg="add">
          <ac:chgData name="Matthew Martineau" userId="S::mmartineau@smoc.org::073ce0ee-5d7d-468d-8982-2f6aa7a904ba" providerId="AD" clId="Web-{A098462A-A8BF-B1EA-2C65-A407385B372A}" dt="2025-07-30T14:11:39.465" v="90"/>
          <ac:picMkLst>
            <pc:docMk/>
            <pc:sldMk cId="0" sldId="280"/>
            <ac:picMk id="21" creationId="{87F33466-1A73-F16D-0AF2-58BAA980EEBC}"/>
          </ac:picMkLst>
        </pc:picChg>
        <pc:picChg chg="add">
          <ac:chgData name="Matthew Martineau" userId="S::mmartineau@smoc.org::073ce0ee-5d7d-468d-8982-2f6aa7a904ba" providerId="AD" clId="Web-{A098462A-A8BF-B1EA-2C65-A407385B372A}" dt="2025-07-30T14:11:39.480" v="91"/>
          <ac:picMkLst>
            <pc:docMk/>
            <pc:sldMk cId="0" sldId="280"/>
            <ac:picMk id="23" creationId="{7CA42E4E-9AB3-223D-78E4-79FC9156EA22}"/>
          </ac:picMkLst>
        </pc:picChg>
      </pc:sldChg>
    </pc:docChg>
  </pc:docChgLst>
  <pc:docChgLst>
    <pc:chgData name="Steve Antonini" userId="S::stevea@smoc.org::25d16a83-308c-4a30-9e17-16844c1dcf79" providerId="AD" clId="Web-{3D5ED91B-7DCB-35F4-A340-38E67FA50072}"/>
    <pc:docChg chg="modSld">
      <pc:chgData name="Steve Antonini" userId="S::stevea@smoc.org::25d16a83-308c-4a30-9e17-16844c1dcf79" providerId="AD" clId="Web-{3D5ED91B-7DCB-35F4-A340-38E67FA50072}" dt="2024-05-18T16:26:34.217" v="200" actId="20577"/>
      <pc:docMkLst>
        <pc:docMk/>
      </pc:docMkLst>
      <pc:sldChg chg="modSp">
        <pc:chgData name="Steve Antonini" userId="S::stevea@smoc.org::25d16a83-308c-4a30-9e17-16844c1dcf79" providerId="AD" clId="Web-{3D5ED91B-7DCB-35F4-A340-38E67FA50072}" dt="2024-05-18T16:12:02.740" v="1" actId="1076"/>
        <pc:sldMkLst>
          <pc:docMk/>
          <pc:sldMk cId="0" sldId="256"/>
        </pc:sldMkLst>
      </pc:sldChg>
      <pc:sldChg chg="delSp modSp">
        <pc:chgData name="Steve Antonini" userId="S::stevea@smoc.org::25d16a83-308c-4a30-9e17-16844c1dcf79" providerId="AD" clId="Web-{3D5ED91B-7DCB-35F4-A340-38E67FA50072}" dt="2024-05-18T16:16:35.212" v="78" actId="20577"/>
        <pc:sldMkLst>
          <pc:docMk/>
          <pc:sldMk cId="0" sldId="260"/>
        </pc:sldMkLst>
      </pc:sldChg>
      <pc:sldChg chg="delSp modSp">
        <pc:chgData name="Steve Antonini" userId="S::stevea@smoc.org::25d16a83-308c-4a30-9e17-16844c1dcf79" providerId="AD" clId="Web-{3D5ED91B-7DCB-35F4-A340-38E67FA50072}" dt="2024-05-18T16:18:30.963" v="108"/>
        <pc:sldMkLst>
          <pc:docMk/>
          <pc:sldMk cId="0" sldId="261"/>
        </pc:sldMkLst>
      </pc:sldChg>
      <pc:sldChg chg="delSp modSp">
        <pc:chgData name="Steve Antonini" userId="S::stevea@smoc.org::25d16a83-308c-4a30-9e17-16844c1dcf79" providerId="AD" clId="Web-{3D5ED91B-7DCB-35F4-A340-38E67FA50072}" dt="2024-05-18T16:19:30.682" v="116" actId="20577"/>
        <pc:sldMkLst>
          <pc:docMk/>
          <pc:sldMk cId="0" sldId="264"/>
        </pc:sldMkLst>
      </pc:sldChg>
      <pc:sldChg chg="modSp">
        <pc:chgData name="Steve Antonini" userId="S::stevea@smoc.org::25d16a83-308c-4a30-9e17-16844c1dcf79" providerId="AD" clId="Web-{3D5ED91B-7DCB-35F4-A340-38E67FA50072}" dt="2024-05-18T16:21:13.917" v="138" actId="20577"/>
        <pc:sldMkLst>
          <pc:docMk/>
          <pc:sldMk cId="0" sldId="268"/>
        </pc:sldMkLst>
      </pc:sldChg>
      <pc:sldChg chg="modSp">
        <pc:chgData name="Steve Antonini" userId="S::stevea@smoc.org::25d16a83-308c-4a30-9e17-16844c1dcf79" providerId="AD" clId="Web-{3D5ED91B-7DCB-35F4-A340-38E67FA50072}" dt="2024-05-18T16:22:07.902" v="151" actId="20577"/>
        <pc:sldMkLst>
          <pc:docMk/>
          <pc:sldMk cId="0" sldId="271"/>
        </pc:sldMkLst>
      </pc:sldChg>
      <pc:sldChg chg="modSp">
        <pc:chgData name="Steve Antonini" userId="S::stevea@smoc.org::25d16a83-308c-4a30-9e17-16844c1dcf79" providerId="AD" clId="Web-{3D5ED91B-7DCB-35F4-A340-38E67FA50072}" dt="2024-05-18T16:23:51.997" v="166" actId="20577"/>
        <pc:sldMkLst>
          <pc:docMk/>
          <pc:sldMk cId="0" sldId="272"/>
        </pc:sldMkLst>
      </pc:sldChg>
      <pc:sldChg chg="modSp">
        <pc:chgData name="Steve Antonini" userId="S::stevea@smoc.org::25d16a83-308c-4a30-9e17-16844c1dcf79" providerId="AD" clId="Web-{3D5ED91B-7DCB-35F4-A340-38E67FA50072}" dt="2024-05-18T16:23:39.403" v="165" actId="1076"/>
        <pc:sldMkLst>
          <pc:docMk/>
          <pc:sldMk cId="0" sldId="273"/>
        </pc:sldMkLst>
      </pc:sldChg>
      <pc:sldChg chg="modSp">
        <pc:chgData name="Steve Antonini" userId="S::stevea@smoc.org::25d16a83-308c-4a30-9e17-16844c1dcf79" providerId="AD" clId="Web-{3D5ED91B-7DCB-35F4-A340-38E67FA50072}" dt="2024-05-18T16:26:34.217" v="200" actId="20577"/>
        <pc:sldMkLst>
          <pc:docMk/>
          <pc:sldMk cId="0" sldId="280"/>
        </pc:sldMkLst>
      </pc:sldChg>
      <pc:sldChg chg="modSp">
        <pc:chgData name="Steve Antonini" userId="S::stevea@smoc.org::25d16a83-308c-4a30-9e17-16844c1dcf79" providerId="AD" clId="Web-{3D5ED91B-7DCB-35F4-A340-38E67FA50072}" dt="2024-05-18T16:24:40.826" v="176" actId="20577"/>
        <pc:sldMkLst>
          <pc:docMk/>
          <pc:sldMk cId="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attending this session, participants will be able to:</a:t>
            </a:r>
          </a:p>
          <a:p>
            <a:r>
              <a:rPr lang="en-US"/>
              <a:t>Understand the basic interrelation of home components.</a:t>
            </a:r>
          </a:p>
          <a:p>
            <a:r>
              <a:rPr lang="en-US"/>
              <a:t>Understand that changes made now can create issues that emerge as damage years later.</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house is a system of interdependent parts, including mechanical and physical components.</a:t>
            </a:r>
          </a:p>
          <a:p>
            <a:r>
              <a:rPr lang="en-US"/>
              <a:t>The operation of one part affects many others.</a:t>
            </a:r>
          </a:p>
          <a:p>
            <a:r>
              <a:rPr lang="en-US"/>
              <a:t>When those components all work together, the house is comfortable, safe, efficient, and durable.</a:t>
            </a:r>
          </a:p>
          <a:p>
            <a:endParaRPr lang="en-US"/>
          </a:p>
          <a:p>
            <a:r>
              <a:rPr lang="en-US"/>
              <a:t>When approaching the house as a system of interactive parts, the savings mount and health and safety issues can be avoided. </a:t>
            </a:r>
          </a:p>
          <a:p>
            <a:endParaRPr lang="en-US"/>
          </a:p>
          <a:p>
            <a:r>
              <a:rPr lang="en-US"/>
              <a:t>Air sealing and insulating a home reduces the heating and cooling load. A replacement furnace in a sealed and insulated home can be smaller than the existing furnace. The initial price of the smaller unit is lower and the long-term operating costs will be less. </a:t>
            </a:r>
          </a:p>
          <a:p>
            <a:endParaRPr lang="en-US"/>
          </a:p>
          <a:p>
            <a:r>
              <a:rPr lang="en-US"/>
              <a:t>A house will experience problems when its parts don’t work together properly.</a:t>
            </a:r>
          </a:p>
          <a:p>
            <a:r>
              <a:rPr lang="en-US"/>
              <a:t>Some problems are obvious, and some are invisible.</a:t>
            </a:r>
          </a:p>
          <a:p>
            <a:r>
              <a:rPr lang="en-US"/>
              <a:t>Some problems appear now, and some appear years later. </a:t>
            </a:r>
          </a:p>
          <a:p>
            <a:endParaRPr lang="en-US"/>
          </a:p>
          <a:p>
            <a:r>
              <a:rPr lang="en-US"/>
              <a:t>Building failures are symptoms of failures in the house as a system. As weatherization workers, we need to find the underlying problem, not just replace the rotted wood.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uninsulated attic or other failure in the thermal boundary or air barrier makes the heating and/or cooling system work harder.</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Leaky recessed lighting fixtures increase heat loss and gain, and can cause ice dams and moisture problems.</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Fans that exhaust into the attic or crawl space cause moisture to condense on the roof deck and trusses, weakening the structure. This problem could exist unnoticed for years, causing poor indoor air quality (IAQ) and expensive structural damage.</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Every house is a system of interdependent parts, including mechanical and physical components.</a:t>
            </a:r>
          </a:p>
          <a:p>
            <a:endParaRPr lang="en-US"/>
          </a:p>
          <a:p>
            <a:r>
              <a:rPr lang="en-US"/>
              <a:t>Building failures are symptoms of larger issues.</a:t>
            </a:r>
          </a:p>
          <a:p>
            <a:endParaRPr lang="en-US"/>
          </a:p>
          <a:p>
            <a:r>
              <a:rPr lang="en-US"/>
              <a:t>Weatherization changes some components, but affects the entire house as a system.</a:t>
            </a:r>
          </a:p>
          <a:p>
            <a:endParaRPr lang="en-US"/>
          </a:p>
          <a:p>
            <a:r>
              <a:rPr lang="en-US"/>
              <a:t>Present this slide as an interactive discussion, soliciting personal examples from the trainees. Add your own personal examples and knowledge to supplement. </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7825" y="3442594"/>
            <a:ext cx="6156960" cy="1084452"/>
          </a:xfrm>
          <a:prstGeom prst="rect">
            <a:avLst/>
          </a:prstGeom>
        </p:spPr>
        <p:txBody>
          <a:bodyPr lIns="0" tIns="0" rIns="0" bIns="0" rtlCol="0" anchor="t">
            <a:spAutoFit/>
          </a:bodyPr>
          <a:lstStyle/>
          <a:p>
            <a:pPr algn="l">
              <a:lnSpc>
                <a:spcPts val="4147"/>
              </a:lnSpc>
            </a:pPr>
            <a:r>
              <a:rPr lang="en-US" sz="3840" spc="-1">
                <a:solidFill>
                  <a:srgbClr val="11007C"/>
                </a:solidFill>
                <a:latin typeface="Arial"/>
              </a:rPr>
              <a:t>House as a System</a:t>
            </a:r>
          </a:p>
        </p:txBody>
      </p:sp>
      <p:sp>
        <p:nvSpPr>
          <p:cNvPr id="4" name="TextBox 4"/>
          <p:cNvSpPr txBox="1"/>
          <p:nvPr/>
        </p:nvSpPr>
        <p:spPr>
          <a:xfrm>
            <a:off x="2529840" y="3034158"/>
            <a:ext cx="6644640" cy="230832"/>
          </a:xfrm>
          <a:prstGeom prst="rect">
            <a:avLst/>
          </a:prstGeom>
        </p:spPr>
        <p:txBody>
          <a:bodyPr lIns="0" tIns="0" rIns="0" bIns="0" rtlCol="0" anchor="t">
            <a:spAutoFit/>
          </a:bodyPr>
          <a:lstStyle/>
          <a:p>
            <a:pPr algn="l">
              <a:lnSpc>
                <a:spcPts val="1843"/>
              </a:lnSpc>
            </a:pPr>
            <a:r>
              <a:rPr lang="en-US" sz="1700" spc="-1" dirty="0">
                <a:solidFill>
                  <a:srgbClr val="DC2B3B"/>
                </a:solidFill>
                <a:latin typeface="Arial"/>
              </a:rPr>
              <a:t>WEATHERIZATION INSTALLER/TECHNICAN FUNDAMENTALS</a:t>
            </a:r>
            <a:endParaRPr lang="en-US" sz="1700" spc="-1" dirty="0">
              <a:solidFill>
                <a:srgbClr val="DC2B3B"/>
              </a:solidFill>
              <a:latin typeface="Arial"/>
              <a:cs typeface="Arial"/>
            </a:endParaRPr>
          </a:p>
        </p:txBody>
      </p:sp>
      <p:grpSp>
        <p:nvGrpSpPr>
          <p:cNvPr id="5" name="Group 5"/>
          <p:cNvGrpSpPr/>
          <p:nvPr/>
        </p:nvGrpSpPr>
        <p:grpSpPr>
          <a:xfrm>
            <a:off x="2518080" y="3412032"/>
            <a:ext cx="6749568" cy="4992"/>
            <a:chOff x="0" y="0"/>
            <a:chExt cx="8999424" cy="6656"/>
          </a:xfrm>
        </p:grpSpPr>
        <p:sp>
          <p:nvSpPr>
            <p:cNvPr id="6" name="Freeform 6"/>
            <p:cNvSpPr/>
            <p:nvPr/>
          </p:nvSpPr>
          <p:spPr>
            <a:xfrm>
              <a:off x="2286" y="0"/>
              <a:ext cx="8994775" cy="6604"/>
            </a:xfrm>
            <a:custGeom>
              <a:avLst/>
              <a:gdLst/>
              <a:ahLst/>
              <a:cxnLst/>
              <a:rect l="l" t="t" r="r" b="b"/>
              <a:pathLst>
                <a:path w="8994775" h="6604">
                  <a:moveTo>
                    <a:pt x="0" y="0"/>
                  </a:moveTo>
                  <a:lnTo>
                    <a:pt x="8994775" y="2032"/>
                  </a:lnTo>
                  <a:lnTo>
                    <a:pt x="8994775" y="6604"/>
                  </a:lnTo>
                  <a:lnTo>
                    <a:pt x="0" y="4572"/>
                  </a:lnTo>
                  <a:close/>
                </a:path>
              </a:pathLst>
            </a:custGeom>
            <a:solidFill>
              <a:srgbClr val="528FBA"/>
            </a:solidFill>
          </p:spPr>
        </p:sp>
      </p:grpSp>
      <p:sp>
        <p:nvSpPr>
          <p:cNvPr id="8" name="Freeform 8" descr="Weatherization Works Logo"/>
          <p:cNvSpPr/>
          <p:nvPr/>
        </p:nvSpPr>
        <p:spPr>
          <a:xfrm>
            <a:off x="650112" y="2194560"/>
            <a:ext cx="1669632" cy="2191104"/>
          </a:xfrm>
          <a:custGeom>
            <a:avLst/>
            <a:gdLst/>
            <a:ahLst/>
            <a:cxnLst/>
            <a:rect l="l" t="t" r="r" b="b"/>
            <a:pathLst>
              <a:path w="1669632" h="2191104">
                <a:moveTo>
                  <a:pt x="0" y="0"/>
                </a:moveTo>
                <a:lnTo>
                  <a:pt x="1669632" y="0"/>
                </a:lnTo>
                <a:lnTo>
                  <a:pt x="1669632" y="2191104"/>
                </a:lnTo>
                <a:lnTo>
                  <a:pt x="0" y="2191104"/>
                </a:lnTo>
                <a:lnTo>
                  <a:pt x="0" y="0"/>
                </a:lnTo>
                <a:close/>
              </a:path>
            </a:pathLst>
          </a:custGeom>
          <a:blipFill>
            <a:blip r:embed="rId3"/>
            <a:stretch>
              <a:fillRect l="-3808" r="-3808"/>
            </a:stretch>
          </a:blipFill>
        </p:spPr>
      </p:sp>
      <p:sp>
        <p:nvSpPr>
          <p:cNvPr id="11" name="Footer Placeholder 6">
            <a:extLst>
              <a:ext uri="{FF2B5EF4-FFF2-40B4-BE49-F238E27FC236}">
                <a16:creationId xmlns:a16="http://schemas.microsoft.com/office/drawing/2014/main" id="{23BAE668-C819-91F8-1FD3-2BDEA2D8D4D6}"/>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059B2DF5-2B26-138E-5A8A-24D2885A9DBD}"/>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B5A8E2D4-89BD-9BD8-E9D2-64A0B0A2715F}"/>
              </a:ext>
            </a:extLst>
          </p:cNvPr>
          <p:cNvPicPr>
            <a:picLocks noChangeAspect="1"/>
          </p:cNvPicPr>
          <p:nvPr/>
        </p:nvPicPr>
        <p:blipFill>
          <a:blip r:embed="rId5"/>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38E9746B-F158-EE62-1663-FAB0625C3FDC}"/>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92E1C689-FFC7-3693-934B-C570551D3EEF}"/>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dirty="0">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AE58E685-B2B6-0562-3586-D2B630CBC6EA}"/>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E6D7F6BD-AAB9-B1B8-4A36-397D68D914DE}"/>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A66D6FF0-C056-4CD5-1CE2-A9DF576D7747}"/>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19" name="Footer Placeholder 1">
            <a:extLst>
              <a:ext uri="{FF2B5EF4-FFF2-40B4-BE49-F238E27FC236}">
                <a16:creationId xmlns:a16="http://schemas.microsoft.com/office/drawing/2014/main" id="{9ABFF37D-1569-F91B-4923-13AA4ED61350}"/>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0750" y="1826454"/>
            <a:ext cx="6563616" cy="91249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Learning Objectives</a:t>
            </a:r>
          </a:p>
        </p:txBody>
      </p:sp>
      <p:sp>
        <p:nvSpPr>
          <p:cNvPr id="4" name="TextBox 4"/>
          <p:cNvSpPr txBox="1"/>
          <p:nvPr/>
        </p:nvSpPr>
        <p:spPr>
          <a:xfrm>
            <a:off x="622794" y="2442176"/>
            <a:ext cx="7425047" cy="1962781"/>
          </a:xfrm>
          <a:prstGeom prst="rect">
            <a:avLst/>
          </a:prstGeom>
        </p:spPr>
        <p:txBody>
          <a:bodyPr wrap="square" lIns="0" tIns="0" rIns="0" bIns="0" rtlCol="0" anchor="t">
            <a:spAutoFit/>
          </a:bodyPr>
          <a:lstStyle/>
          <a:p>
            <a:pPr marL="376555" lvl="1" indent="-187960">
              <a:lnSpc>
                <a:spcPts val="3071"/>
              </a:lnSpc>
              <a:buFont typeface="Arial"/>
              <a:buChar char="•"/>
            </a:pPr>
            <a:r>
              <a:rPr lang="en-US" sz="2550" spc="-1" dirty="0">
                <a:solidFill>
                  <a:srgbClr val="000000"/>
                </a:solidFill>
                <a:latin typeface="Arial"/>
              </a:rPr>
              <a:t>Understand the basic relationships of the components in a home.</a:t>
            </a:r>
            <a:endParaRPr lang="en-US" sz="2550" dirty="0"/>
          </a:p>
          <a:p>
            <a:pPr marL="376555" lvl="1" indent="-187960">
              <a:lnSpc>
                <a:spcPts val="3071"/>
              </a:lnSpc>
              <a:buFont typeface="Arial"/>
              <a:buChar char="•"/>
            </a:pPr>
            <a:endParaRPr lang="en-US" sz="2550" spc="-1" dirty="0">
              <a:solidFill>
                <a:srgbClr val="000000"/>
              </a:solidFill>
              <a:latin typeface="Arial"/>
              <a:cs typeface="Arial"/>
            </a:endParaRPr>
          </a:p>
          <a:p>
            <a:pPr marL="376555" lvl="1" indent="-187960">
              <a:lnSpc>
                <a:spcPts val="3071"/>
              </a:lnSpc>
              <a:buFont typeface="Arial"/>
              <a:buChar char="•"/>
            </a:pPr>
            <a:r>
              <a:rPr lang="en-US" sz="2550" spc="-1" dirty="0">
                <a:solidFill>
                  <a:srgbClr val="000000"/>
                </a:solidFill>
                <a:latin typeface="Arial"/>
              </a:rPr>
              <a:t>Learn that when you make changes it can  create problems and damage in the future.</a:t>
            </a:r>
            <a:endParaRPr lang="en-US" sz="2550" spc="-1" dirty="0">
              <a:solidFill>
                <a:srgbClr val="000000"/>
              </a:solidFill>
              <a:latin typeface="Arial"/>
              <a:cs typeface="Arial"/>
            </a:endParaRPr>
          </a:p>
        </p:txBody>
      </p:sp>
      <p:sp>
        <p:nvSpPr>
          <p:cNvPr id="8" name="Footer Placeholder 6">
            <a:extLst>
              <a:ext uri="{FF2B5EF4-FFF2-40B4-BE49-F238E27FC236}">
                <a16:creationId xmlns:a16="http://schemas.microsoft.com/office/drawing/2014/main" id="{9D05D840-C13D-8237-3EEF-08196FFF60BF}"/>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0" name="Picture 9" descr="A red and white symbol of a person with a hard hat&#10;&#10;AI-generated content may be incorrect.">
            <a:extLst>
              <a:ext uri="{FF2B5EF4-FFF2-40B4-BE49-F238E27FC236}">
                <a16:creationId xmlns:a16="http://schemas.microsoft.com/office/drawing/2014/main" id="{850EE166-C60C-F7E3-6966-112575DE85F6}"/>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0824127A-2E70-A831-E1F8-27E48B646A10}"/>
              </a:ext>
            </a:extLst>
          </p:cNvPr>
          <p:cNvPicPr>
            <a:picLocks noChangeAspect="1"/>
          </p:cNvPicPr>
          <p:nvPr/>
        </p:nvPicPr>
        <p:blipFill>
          <a:blip r:embed="rId4"/>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278A0B03-E660-5286-38D4-40DE336138B8}"/>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59721D86-73B4-5BF4-ED81-4734DFD29258}"/>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dirty="0">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1A996AB0-B544-E81B-72E4-B3642A2B4BAC}"/>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1C416333-27DD-5F3C-8705-7AAE0A21256D}"/>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AF0D5492-7305-78C0-D6D4-9639CAA3D2F8}"/>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4" name="Footer Placeholder 1">
            <a:extLst>
              <a:ext uri="{FF2B5EF4-FFF2-40B4-BE49-F238E27FC236}">
                <a16:creationId xmlns:a16="http://schemas.microsoft.com/office/drawing/2014/main" id="{7DCF6630-2FE1-AD4F-B885-D7C4E51E0B5F}"/>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5826" y="1359285"/>
            <a:ext cx="6563616" cy="91249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House as a System</a:t>
            </a:r>
          </a:p>
        </p:txBody>
      </p:sp>
      <p:sp>
        <p:nvSpPr>
          <p:cNvPr id="4" name="TextBox 4"/>
          <p:cNvSpPr txBox="1"/>
          <p:nvPr/>
        </p:nvSpPr>
        <p:spPr>
          <a:xfrm>
            <a:off x="487680" y="2065864"/>
            <a:ext cx="8778240" cy="3526606"/>
          </a:xfrm>
          <a:prstGeom prst="rect">
            <a:avLst/>
          </a:prstGeom>
        </p:spPr>
        <p:txBody>
          <a:bodyPr lIns="0" tIns="0" rIns="0" bIns="0" rtlCol="0" anchor="t">
            <a:spAutoFit/>
          </a:bodyPr>
          <a:lstStyle/>
          <a:p>
            <a:pPr algn="l">
              <a:lnSpc>
                <a:spcPts val="3327"/>
              </a:lnSpc>
            </a:pPr>
            <a:r>
              <a:rPr lang="en-US" sz="2750" spc="-1" dirty="0">
                <a:solidFill>
                  <a:srgbClr val="000066"/>
                </a:solidFill>
                <a:latin typeface="Arial Bold"/>
              </a:rPr>
              <a:t>A house is a system of interdependent parts.</a:t>
            </a:r>
          </a:p>
          <a:p>
            <a:pPr marL="301625" lvl="1" indent="-150495" algn="l">
              <a:lnSpc>
                <a:spcPts val="2815"/>
              </a:lnSpc>
              <a:buFont typeface="Arial"/>
              <a:buChar char="•"/>
            </a:pPr>
            <a:r>
              <a:rPr lang="en-US" sz="2300" spc="-1" dirty="0">
                <a:solidFill>
                  <a:srgbClr val="50565C"/>
                </a:solidFill>
                <a:latin typeface="Arial"/>
              </a:rPr>
              <a:t>The operation of one part affects many others.</a:t>
            </a:r>
            <a:endParaRPr lang="en-US" sz="2300" spc="-1" dirty="0">
              <a:solidFill>
                <a:srgbClr val="50565C"/>
              </a:solidFill>
              <a:latin typeface="Arial"/>
              <a:cs typeface="Arial"/>
            </a:endParaRPr>
          </a:p>
          <a:p>
            <a:pPr marL="301625" lvl="1" indent="-150495" algn="l">
              <a:lnSpc>
                <a:spcPts val="2815"/>
              </a:lnSpc>
              <a:buFont typeface="Arial"/>
              <a:buChar char="•"/>
            </a:pPr>
            <a:r>
              <a:rPr lang="en-US" sz="2300" spc="-1" dirty="0">
                <a:solidFill>
                  <a:srgbClr val="50565C"/>
                </a:solidFill>
                <a:latin typeface="Arial"/>
              </a:rPr>
              <a:t>When they all work together, the house is comfortable, safe, efficient, and durable.</a:t>
            </a:r>
            <a:endParaRPr lang="en-US" sz="2300" spc="-1" dirty="0">
              <a:solidFill>
                <a:srgbClr val="50565C"/>
              </a:solidFill>
              <a:latin typeface="Arial"/>
              <a:cs typeface="Arial"/>
            </a:endParaRPr>
          </a:p>
          <a:p>
            <a:pPr marL="384175" lvl="1" indent="-191770">
              <a:lnSpc>
                <a:spcPts val="3583"/>
              </a:lnSpc>
            </a:pPr>
            <a:endParaRPr lang="en-US" sz="2950" spc="-1" dirty="0">
              <a:solidFill>
                <a:srgbClr val="404040"/>
              </a:solidFill>
              <a:latin typeface="Arial Bold"/>
              <a:cs typeface="Arial Bold"/>
            </a:endParaRPr>
          </a:p>
          <a:p>
            <a:pPr marL="356870" lvl="1" indent="-178435" algn="l">
              <a:lnSpc>
                <a:spcPts val="3327"/>
              </a:lnSpc>
            </a:pPr>
            <a:r>
              <a:rPr lang="en-US" sz="2750" spc="-1" dirty="0">
                <a:solidFill>
                  <a:srgbClr val="000066"/>
                </a:solidFill>
                <a:latin typeface="Arial Bold"/>
              </a:rPr>
              <a:t>A house will experience problems when its</a:t>
            </a:r>
            <a:endParaRPr lang="en-US" sz="2750" spc="-1" dirty="0">
              <a:solidFill>
                <a:srgbClr val="000066"/>
              </a:solidFill>
              <a:latin typeface="Arial Bold"/>
              <a:cs typeface="Arial Bold"/>
            </a:endParaRPr>
          </a:p>
          <a:p>
            <a:pPr marL="356870" lvl="1" indent="-178435" algn="l">
              <a:lnSpc>
                <a:spcPts val="3327"/>
              </a:lnSpc>
            </a:pPr>
            <a:r>
              <a:rPr lang="en-US" sz="2750" spc="-1" dirty="0">
                <a:solidFill>
                  <a:srgbClr val="000066"/>
                </a:solidFill>
                <a:latin typeface="Arial Bold"/>
              </a:rPr>
              <a:t>house parts don’t work together properly.</a:t>
            </a:r>
            <a:endParaRPr lang="en-US" sz="2750" spc="-1" dirty="0">
              <a:solidFill>
                <a:srgbClr val="000066"/>
              </a:solidFill>
              <a:latin typeface="Arial Bold"/>
              <a:cs typeface="Arial Bold"/>
            </a:endParaRPr>
          </a:p>
          <a:p>
            <a:pPr marL="301625" lvl="1" indent="-150495" algn="l">
              <a:lnSpc>
                <a:spcPts val="2815"/>
              </a:lnSpc>
              <a:buFont typeface="Arial"/>
              <a:buChar char="•"/>
            </a:pPr>
            <a:r>
              <a:rPr lang="en-US" sz="2300" spc="-1" dirty="0">
                <a:solidFill>
                  <a:srgbClr val="50565C"/>
                </a:solidFill>
                <a:latin typeface="Arial"/>
              </a:rPr>
              <a:t>Some obvious, some invisible.</a:t>
            </a:r>
            <a:endParaRPr lang="en-US" sz="2300" spc="-1" dirty="0">
              <a:solidFill>
                <a:srgbClr val="50565C"/>
              </a:solidFill>
              <a:latin typeface="Arial"/>
              <a:cs typeface="Arial"/>
            </a:endParaRPr>
          </a:p>
          <a:p>
            <a:pPr marL="301625" lvl="1" indent="-150495" algn="l">
              <a:lnSpc>
                <a:spcPts val="2815"/>
              </a:lnSpc>
              <a:buFont typeface="Arial"/>
              <a:buChar char="•"/>
            </a:pPr>
            <a:r>
              <a:rPr lang="en-US" sz="2300" spc="-1" dirty="0">
                <a:solidFill>
                  <a:srgbClr val="50565C"/>
                </a:solidFill>
                <a:latin typeface="Arial"/>
              </a:rPr>
              <a:t>Some now, some years later.</a:t>
            </a:r>
            <a:endParaRPr lang="en-US" sz="2300" spc="-1" dirty="0">
              <a:solidFill>
                <a:srgbClr val="50565C"/>
              </a:solidFill>
              <a:latin typeface="Arial"/>
              <a:cs typeface="Arial"/>
            </a:endParaRPr>
          </a:p>
        </p:txBody>
      </p:sp>
      <p:sp>
        <p:nvSpPr>
          <p:cNvPr id="8" name="Footer Placeholder 6">
            <a:extLst>
              <a:ext uri="{FF2B5EF4-FFF2-40B4-BE49-F238E27FC236}">
                <a16:creationId xmlns:a16="http://schemas.microsoft.com/office/drawing/2014/main" id="{79B4E75D-77AB-BA58-5E9D-23A535F21326}"/>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0" name="Picture 9" descr="A red and white symbol of a person with a hard hat&#10;&#10;AI-generated content may be incorrect.">
            <a:extLst>
              <a:ext uri="{FF2B5EF4-FFF2-40B4-BE49-F238E27FC236}">
                <a16:creationId xmlns:a16="http://schemas.microsoft.com/office/drawing/2014/main" id="{8437D549-B549-AE66-EFD2-24B46740D9CC}"/>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75FFF0A1-50EF-627B-5265-39F2AE79014C}"/>
              </a:ext>
            </a:extLst>
          </p:cNvPr>
          <p:cNvPicPr>
            <a:picLocks noChangeAspect="1"/>
          </p:cNvPicPr>
          <p:nvPr/>
        </p:nvPicPr>
        <p:blipFill>
          <a:blip r:embed="rId4"/>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D1C798F7-DC38-08B0-F9C4-CEC0FB4262FE}"/>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4DDD8C96-73DA-D0E3-5463-CCFDE749A13C}"/>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dirty="0">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2530827D-387A-E81C-3AB3-E1795DB7597A}"/>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B3DFE324-2460-AE22-526D-70C452E77079}"/>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E8689DCE-2EE7-BC76-CCD2-41680158FEBC}"/>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4" name="Footer Placeholder 1">
            <a:extLst>
              <a:ext uri="{FF2B5EF4-FFF2-40B4-BE49-F238E27FC236}">
                <a16:creationId xmlns:a16="http://schemas.microsoft.com/office/drawing/2014/main" id="{855E9325-02C4-40B0-ABFD-4D765F70D570}"/>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92418" y="1250946"/>
            <a:ext cx="656361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Examples</a:t>
            </a:r>
            <a:endParaRPr lang="en-US"/>
          </a:p>
        </p:txBody>
      </p:sp>
      <p:sp>
        <p:nvSpPr>
          <p:cNvPr id="5" name="Freeform 5" descr="Montgomery AL Attic Insulation Voids 01-lo res"/>
          <p:cNvSpPr/>
          <p:nvPr/>
        </p:nvSpPr>
        <p:spPr>
          <a:xfrm>
            <a:off x="377472" y="1781376"/>
            <a:ext cx="4311552" cy="2985216"/>
          </a:xfrm>
          <a:custGeom>
            <a:avLst/>
            <a:gdLst/>
            <a:ahLst/>
            <a:cxnLst/>
            <a:rect l="l" t="t" r="r" b="b"/>
            <a:pathLst>
              <a:path w="4311552" h="2985216">
                <a:moveTo>
                  <a:pt x="0" y="0"/>
                </a:moveTo>
                <a:lnTo>
                  <a:pt x="4311552" y="0"/>
                </a:lnTo>
                <a:lnTo>
                  <a:pt x="4311552" y="2985216"/>
                </a:lnTo>
                <a:lnTo>
                  <a:pt x="0" y="2985216"/>
                </a:lnTo>
                <a:lnTo>
                  <a:pt x="0" y="0"/>
                </a:lnTo>
                <a:close/>
              </a:path>
            </a:pathLst>
          </a:custGeom>
          <a:blipFill>
            <a:blip r:embed="rId3"/>
            <a:stretch>
              <a:fillRect l="-4" r="-4"/>
            </a:stretch>
          </a:blipFill>
        </p:spPr>
      </p:sp>
      <p:sp>
        <p:nvSpPr>
          <p:cNvPr id="6" name="TextBox 6"/>
          <p:cNvSpPr txBox="1"/>
          <p:nvPr/>
        </p:nvSpPr>
        <p:spPr>
          <a:xfrm>
            <a:off x="728208" y="4804070"/>
            <a:ext cx="3699552" cy="444393"/>
          </a:xfrm>
          <a:prstGeom prst="rect">
            <a:avLst/>
          </a:prstGeom>
        </p:spPr>
        <p:txBody>
          <a:bodyPr lIns="0" tIns="0" rIns="0" bIns="0" rtlCol="0" anchor="t">
            <a:spAutoFit/>
          </a:bodyPr>
          <a:lstStyle/>
          <a:p>
            <a:pPr algn="ctr">
              <a:lnSpc>
                <a:spcPts val="3071"/>
              </a:lnSpc>
            </a:pPr>
            <a:r>
              <a:rPr lang="en-US" sz="2559" spc="-1">
                <a:solidFill>
                  <a:srgbClr val="404040"/>
                </a:solidFill>
                <a:latin typeface="Arial"/>
              </a:rPr>
              <a:t>An uninsulated attic ...</a:t>
            </a:r>
          </a:p>
        </p:txBody>
      </p:sp>
      <p:sp>
        <p:nvSpPr>
          <p:cNvPr id="7" name="TextBox 7"/>
          <p:cNvSpPr txBox="1"/>
          <p:nvPr/>
        </p:nvSpPr>
        <p:spPr>
          <a:xfrm>
            <a:off x="5498187" y="4804070"/>
            <a:ext cx="3354786" cy="1167692"/>
          </a:xfrm>
          <a:prstGeom prst="rect">
            <a:avLst/>
          </a:prstGeom>
        </p:spPr>
        <p:txBody>
          <a:bodyPr wrap="square" lIns="0" tIns="0" rIns="0" bIns="0" rtlCol="0" anchor="t">
            <a:spAutoFit/>
          </a:bodyPr>
          <a:lstStyle/>
          <a:p>
            <a:pPr algn="ctr">
              <a:lnSpc>
                <a:spcPts val="3071"/>
              </a:lnSpc>
            </a:pPr>
            <a:r>
              <a:rPr lang="en-US" sz="2550" spc="-1" dirty="0">
                <a:solidFill>
                  <a:srgbClr val="404040"/>
                </a:solidFill>
                <a:latin typeface="Arial"/>
              </a:rPr>
              <a:t>… makes the heating and cooling systems run more.</a:t>
            </a:r>
          </a:p>
        </p:txBody>
      </p:sp>
      <p:sp>
        <p:nvSpPr>
          <p:cNvPr id="8" name="Freeform 8" descr="Image of a heating system"/>
          <p:cNvSpPr/>
          <p:nvPr/>
        </p:nvSpPr>
        <p:spPr>
          <a:xfrm>
            <a:off x="5013888" y="1794816"/>
            <a:ext cx="4284288" cy="2958336"/>
          </a:xfrm>
          <a:custGeom>
            <a:avLst/>
            <a:gdLst/>
            <a:ahLst/>
            <a:cxnLst/>
            <a:rect l="l" t="t" r="r" b="b"/>
            <a:pathLst>
              <a:path w="4284288" h="2958336">
                <a:moveTo>
                  <a:pt x="0" y="0"/>
                </a:moveTo>
                <a:lnTo>
                  <a:pt x="4284288" y="0"/>
                </a:lnTo>
                <a:lnTo>
                  <a:pt x="4284288" y="2958336"/>
                </a:lnTo>
                <a:lnTo>
                  <a:pt x="0" y="2958336"/>
                </a:lnTo>
                <a:lnTo>
                  <a:pt x="0" y="0"/>
                </a:lnTo>
                <a:close/>
              </a:path>
            </a:pathLst>
          </a:custGeom>
          <a:blipFill>
            <a:blip r:embed="rId4"/>
            <a:stretch>
              <a:fillRect l="-4" r="-4"/>
            </a:stretch>
          </a:blipFill>
        </p:spPr>
      </p:sp>
      <p:sp>
        <p:nvSpPr>
          <p:cNvPr id="9" name="TextBox 9"/>
          <p:cNvSpPr txBox="1"/>
          <p:nvPr/>
        </p:nvSpPr>
        <p:spPr>
          <a:xfrm>
            <a:off x="7161360" y="4325937"/>
            <a:ext cx="188400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Photos courtesy of NRCERT</a:t>
            </a:r>
          </a:p>
        </p:txBody>
      </p:sp>
      <p:sp>
        <p:nvSpPr>
          <p:cNvPr id="13" name="Footer Placeholder 6">
            <a:extLst>
              <a:ext uri="{FF2B5EF4-FFF2-40B4-BE49-F238E27FC236}">
                <a16:creationId xmlns:a16="http://schemas.microsoft.com/office/drawing/2014/main" id="{0249F01F-4C61-3075-583A-B1E9BE8D4C11}"/>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53D09A0F-B90F-4A35-4FC3-4A8D4B1A0391}"/>
              </a:ext>
            </a:extLst>
          </p:cNvPr>
          <p:cNvPicPr>
            <a:picLocks noChangeAspect="1"/>
          </p:cNvPicPr>
          <p:nvPr/>
        </p:nvPicPr>
        <p:blipFill>
          <a:blip r:embed="rId5"/>
          <a:stretch>
            <a:fillRect/>
          </a:stretch>
        </p:blipFill>
        <p:spPr>
          <a:xfrm>
            <a:off x="8036043" y="554142"/>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E36B5177-1D44-D31E-3825-9760F365B468}"/>
              </a:ext>
            </a:extLst>
          </p:cNvPr>
          <p:cNvPicPr>
            <a:picLocks noChangeAspect="1"/>
          </p:cNvPicPr>
          <p:nvPr/>
        </p:nvPicPr>
        <p:blipFill>
          <a:blip r:embed="rId6"/>
          <a:stretch>
            <a:fillRect/>
          </a:stretch>
        </p:blipFill>
        <p:spPr>
          <a:xfrm>
            <a:off x="505057" y="551645"/>
            <a:ext cx="1680521" cy="519859"/>
          </a:xfrm>
          <a:prstGeom prst="rect">
            <a:avLst/>
          </a:prstGeom>
        </p:spPr>
      </p:pic>
      <p:sp>
        <p:nvSpPr>
          <p:cNvPr id="19" name="Rectangle 18">
            <a:extLst>
              <a:ext uri="{FF2B5EF4-FFF2-40B4-BE49-F238E27FC236}">
                <a16:creationId xmlns:a16="http://schemas.microsoft.com/office/drawing/2014/main" id="{4A1451C5-254A-D448-95B3-01919BFDE7C1}"/>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D9430A11-AACD-191E-8E87-6CC774F58996}"/>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dirty="0">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EFD65857-29A5-3C17-37FA-40179AB686B4}"/>
              </a:ext>
            </a:extLst>
          </p:cNvPr>
          <p:cNvPicPr>
            <a:picLocks noChangeAspect="1"/>
          </p:cNvPicPr>
          <p:nvPr/>
        </p:nvPicPr>
        <p:blipFill>
          <a:blip r:embed="rId7"/>
          <a:stretch>
            <a:fillRect/>
          </a:stretch>
        </p:blipFill>
        <p:spPr>
          <a:xfrm>
            <a:off x="7967272" y="6506594"/>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A94D32E1-ECE2-971F-2AEF-DAF59AB2E1A1}"/>
              </a:ext>
            </a:extLst>
          </p:cNvPr>
          <p:cNvPicPr>
            <a:picLocks noChangeAspect="1"/>
          </p:cNvPicPr>
          <p:nvPr/>
        </p:nvPicPr>
        <p:blipFill>
          <a:blip r:embed="rId8"/>
          <a:stretch>
            <a:fillRect/>
          </a:stretch>
        </p:blipFill>
        <p:spPr>
          <a:xfrm>
            <a:off x="692236" y="6533251"/>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ED991396-93B3-EAF6-2282-458D9AB62159}"/>
              </a:ext>
            </a:extLst>
          </p:cNvPr>
          <p:cNvPicPr>
            <a:picLocks noChangeAspect="1"/>
          </p:cNvPicPr>
          <p:nvPr/>
        </p:nvPicPr>
        <p:blipFill>
          <a:blip r:embed="rId9"/>
          <a:stretch>
            <a:fillRect/>
          </a:stretch>
        </p:blipFill>
        <p:spPr>
          <a:xfrm>
            <a:off x="4128621" y="6536871"/>
            <a:ext cx="1235674" cy="307486"/>
          </a:xfrm>
          <a:prstGeom prst="rect">
            <a:avLst/>
          </a:prstGeom>
          <a:ln>
            <a:noFill/>
          </a:ln>
        </p:spPr>
      </p:pic>
      <p:sp>
        <p:nvSpPr>
          <p:cNvPr id="29" name="Footer Placeholder 1">
            <a:extLst>
              <a:ext uri="{FF2B5EF4-FFF2-40B4-BE49-F238E27FC236}">
                <a16:creationId xmlns:a16="http://schemas.microsoft.com/office/drawing/2014/main" id="{21F9FF5F-6DE7-348D-4A9C-76F0FE48C8B8}"/>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92418" y="1119535"/>
            <a:ext cx="656361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Examples</a:t>
            </a:r>
            <a:endParaRPr lang="en-US"/>
          </a:p>
        </p:txBody>
      </p:sp>
      <p:sp>
        <p:nvSpPr>
          <p:cNvPr id="5" name="Freeform 5" descr="Image of leaky recessed lighting fixtures"/>
          <p:cNvSpPr/>
          <p:nvPr/>
        </p:nvSpPr>
        <p:spPr>
          <a:xfrm>
            <a:off x="377472" y="1781376"/>
            <a:ext cx="4206336" cy="2958336"/>
          </a:xfrm>
          <a:custGeom>
            <a:avLst/>
            <a:gdLst/>
            <a:ahLst/>
            <a:cxnLst/>
            <a:rect l="l" t="t" r="r" b="b"/>
            <a:pathLst>
              <a:path w="4206336" h="2958336">
                <a:moveTo>
                  <a:pt x="0" y="0"/>
                </a:moveTo>
                <a:lnTo>
                  <a:pt x="4206336" y="0"/>
                </a:lnTo>
                <a:lnTo>
                  <a:pt x="4206336" y="2958336"/>
                </a:lnTo>
                <a:lnTo>
                  <a:pt x="0" y="2958336"/>
                </a:lnTo>
                <a:lnTo>
                  <a:pt x="0" y="0"/>
                </a:lnTo>
                <a:close/>
              </a:path>
            </a:pathLst>
          </a:custGeom>
          <a:blipFill>
            <a:blip r:embed="rId3"/>
            <a:stretch>
              <a:fillRect l="-4" r="-4"/>
            </a:stretch>
          </a:blipFill>
        </p:spPr>
      </p:sp>
      <p:sp>
        <p:nvSpPr>
          <p:cNvPr id="6" name="Freeform 6" descr="Image of snow melting on top of a roof"/>
          <p:cNvSpPr/>
          <p:nvPr/>
        </p:nvSpPr>
        <p:spPr>
          <a:xfrm>
            <a:off x="4929408" y="1781376"/>
            <a:ext cx="4446720" cy="2985216"/>
          </a:xfrm>
          <a:custGeom>
            <a:avLst/>
            <a:gdLst/>
            <a:ahLst/>
            <a:cxnLst/>
            <a:rect l="l" t="t" r="r" b="b"/>
            <a:pathLst>
              <a:path w="4446720" h="2985216">
                <a:moveTo>
                  <a:pt x="0" y="0"/>
                </a:moveTo>
                <a:lnTo>
                  <a:pt x="4446720" y="0"/>
                </a:lnTo>
                <a:lnTo>
                  <a:pt x="4446720" y="2985216"/>
                </a:lnTo>
                <a:lnTo>
                  <a:pt x="0" y="2985216"/>
                </a:lnTo>
                <a:lnTo>
                  <a:pt x="0" y="0"/>
                </a:lnTo>
                <a:close/>
              </a:path>
            </a:pathLst>
          </a:custGeom>
          <a:blipFill>
            <a:blip r:embed="rId4"/>
            <a:stretch>
              <a:fillRect l="-20" r="-20"/>
            </a:stretch>
          </a:blipFill>
        </p:spPr>
      </p:sp>
      <p:sp>
        <p:nvSpPr>
          <p:cNvPr id="7" name="TextBox 7"/>
          <p:cNvSpPr txBox="1"/>
          <p:nvPr/>
        </p:nvSpPr>
        <p:spPr>
          <a:xfrm>
            <a:off x="496272" y="4716463"/>
            <a:ext cx="3965280" cy="770404"/>
          </a:xfrm>
          <a:prstGeom prst="rect">
            <a:avLst/>
          </a:prstGeom>
        </p:spPr>
        <p:txBody>
          <a:bodyPr lIns="0" tIns="0" rIns="0" bIns="0" rtlCol="0" anchor="t">
            <a:spAutoFit/>
          </a:bodyPr>
          <a:lstStyle/>
          <a:p>
            <a:pPr algn="ctr">
              <a:lnSpc>
                <a:spcPts val="3071"/>
              </a:lnSpc>
            </a:pPr>
            <a:r>
              <a:rPr lang="en-US" sz="2550" spc="-1" dirty="0">
                <a:solidFill>
                  <a:srgbClr val="404040"/>
                </a:solidFill>
                <a:latin typeface="Arial"/>
              </a:rPr>
              <a:t>Leaky recessed </a:t>
            </a:r>
            <a:endParaRPr lang="en-US" sz="2559" spc="-1" dirty="0">
              <a:solidFill>
                <a:srgbClr val="404040"/>
              </a:solidFill>
              <a:latin typeface="Arial"/>
            </a:endParaRPr>
          </a:p>
          <a:p>
            <a:pPr algn="ctr">
              <a:lnSpc>
                <a:spcPts val="3071"/>
              </a:lnSpc>
            </a:pPr>
            <a:r>
              <a:rPr lang="en-US" sz="2550" spc="-1" dirty="0">
                <a:solidFill>
                  <a:srgbClr val="404040"/>
                </a:solidFill>
                <a:latin typeface="Arial"/>
              </a:rPr>
              <a:t>lighting fixtures...</a:t>
            </a:r>
            <a:endParaRPr lang="en-US" sz="2550" spc="-1" dirty="0">
              <a:solidFill>
                <a:srgbClr val="404040"/>
              </a:solidFill>
              <a:latin typeface="Arial"/>
              <a:cs typeface="Arial"/>
            </a:endParaRPr>
          </a:p>
        </p:txBody>
      </p:sp>
      <p:sp>
        <p:nvSpPr>
          <p:cNvPr id="8" name="TextBox 8"/>
          <p:cNvSpPr txBox="1"/>
          <p:nvPr/>
        </p:nvSpPr>
        <p:spPr>
          <a:xfrm>
            <a:off x="5129232" y="4716463"/>
            <a:ext cx="4046688" cy="1614825"/>
          </a:xfrm>
          <a:prstGeom prst="rect">
            <a:avLst/>
          </a:prstGeom>
        </p:spPr>
        <p:txBody>
          <a:bodyPr lIns="0" tIns="0" rIns="0" bIns="0" rtlCol="0" anchor="t">
            <a:spAutoFit/>
          </a:bodyPr>
          <a:lstStyle/>
          <a:p>
            <a:pPr algn="ctr">
              <a:lnSpc>
                <a:spcPts val="3071"/>
              </a:lnSpc>
            </a:pPr>
            <a:r>
              <a:rPr lang="en-US" sz="2559" spc="-1">
                <a:solidFill>
                  <a:srgbClr val="404040"/>
                </a:solidFill>
                <a:latin typeface="Arial"/>
              </a:rPr>
              <a:t>increases heat loss/gain, </a:t>
            </a:r>
          </a:p>
          <a:p>
            <a:pPr algn="ctr">
              <a:lnSpc>
                <a:spcPts val="3071"/>
              </a:lnSpc>
            </a:pPr>
            <a:r>
              <a:rPr lang="en-US" sz="2559" spc="-1">
                <a:solidFill>
                  <a:srgbClr val="404040"/>
                </a:solidFill>
                <a:latin typeface="Arial"/>
              </a:rPr>
              <a:t>and can cause ice dams and moisture problems.</a:t>
            </a:r>
          </a:p>
        </p:txBody>
      </p:sp>
      <p:sp>
        <p:nvSpPr>
          <p:cNvPr id="9" name="TextBox 9"/>
          <p:cNvSpPr txBox="1"/>
          <p:nvPr/>
        </p:nvSpPr>
        <p:spPr>
          <a:xfrm>
            <a:off x="6755088" y="4365105"/>
            <a:ext cx="2375136"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checkthishouse.com</a:t>
            </a:r>
          </a:p>
        </p:txBody>
      </p:sp>
      <p:sp>
        <p:nvSpPr>
          <p:cNvPr id="10" name="TextBox 10"/>
          <p:cNvSpPr txBox="1"/>
          <p:nvPr/>
        </p:nvSpPr>
        <p:spPr>
          <a:xfrm>
            <a:off x="1959312" y="4365105"/>
            <a:ext cx="237552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
        <p:nvSpPr>
          <p:cNvPr id="14" name="Footer Placeholder 6">
            <a:extLst>
              <a:ext uri="{FF2B5EF4-FFF2-40B4-BE49-F238E27FC236}">
                <a16:creationId xmlns:a16="http://schemas.microsoft.com/office/drawing/2014/main" id="{962B0010-9B7B-72A8-E2AE-89959099A10B}"/>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EC166545-87D3-8C0A-6B22-F2000705D903}"/>
              </a:ext>
            </a:extLst>
          </p:cNvPr>
          <p:cNvPicPr>
            <a:picLocks noChangeAspect="1"/>
          </p:cNvPicPr>
          <p:nvPr/>
        </p:nvPicPr>
        <p:blipFill>
          <a:blip r:embed="rId5"/>
          <a:stretch>
            <a:fillRect/>
          </a:stretch>
        </p:blipFill>
        <p:spPr>
          <a:xfrm>
            <a:off x="8036043" y="554142"/>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D4FAE217-18D8-0140-F932-5CA4F12CB0C9}"/>
              </a:ext>
            </a:extLst>
          </p:cNvPr>
          <p:cNvPicPr>
            <a:picLocks noChangeAspect="1"/>
          </p:cNvPicPr>
          <p:nvPr/>
        </p:nvPicPr>
        <p:blipFill>
          <a:blip r:embed="rId6"/>
          <a:stretch>
            <a:fillRect/>
          </a:stretch>
        </p:blipFill>
        <p:spPr>
          <a:xfrm>
            <a:off x="505057" y="551645"/>
            <a:ext cx="1680521" cy="519859"/>
          </a:xfrm>
          <a:prstGeom prst="rect">
            <a:avLst/>
          </a:prstGeom>
        </p:spPr>
      </p:pic>
      <p:sp>
        <p:nvSpPr>
          <p:cNvPr id="20" name="Rectangle 19">
            <a:extLst>
              <a:ext uri="{FF2B5EF4-FFF2-40B4-BE49-F238E27FC236}">
                <a16:creationId xmlns:a16="http://schemas.microsoft.com/office/drawing/2014/main" id="{8BE6AD5A-D9C1-79E0-4E78-57A999DEC8EA}"/>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156AAFEB-6FBF-3D35-6EDA-408AC8DEE504}"/>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dirty="0">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6F55DF9B-8ABD-39D1-F798-7A7C65E023B7}"/>
              </a:ext>
            </a:extLst>
          </p:cNvPr>
          <p:cNvPicPr>
            <a:picLocks noChangeAspect="1"/>
          </p:cNvPicPr>
          <p:nvPr/>
        </p:nvPicPr>
        <p:blipFill>
          <a:blip r:embed="rId7"/>
          <a:stretch>
            <a:fillRect/>
          </a:stretch>
        </p:blipFill>
        <p:spPr>
          <a:xfrm>
            <a:off x="7967272" y="6506594"/>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6DFC0E8F-46F3-BF1A-209B-DC73724A9D77}"/>
              </a:ext>
            </a:extLst>
          </p:cNvPr>
          <p:cNvPicPr>
            <a:picLocks noChangeAspect="1"/>
          </p:cNvPicPr>
          <p:nvPr/>
        </p:nvPicPr>
        <p:blipFill>
          <a:blip r:embed="rId8"/>
          <a:stretch>
            <a:fillRect/>
          </a:stretch>
        </p:blipFill>
        <p:spPr>
          <a:xfrm>
            <a:off x="692236" y="6533251"/>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E330ED53-32CE-B2FF-DE5F-7D71B0837B27}"/>
              </a:ext>
            </a:extLst>
          </p:cNvPr>
          <p:cNvPicPr>
            <a:picLocks noChangeAspect="1"/>
          </p:cNvPicPr>
          <p:nvPr/>
        </p:nvPicPr>
        <p:blipFill>
          <a:blip r:embed="rId9"/>
          <a:stretch>
            <a:fillRect/>
          </a:stretch>
        </p:blipFill>
        <p:spPr>
          <a:xfrm>
            <a:off x="4128621" y="6536871"/>
            <a:ext cx="1235674" cy="307486"/>
          </a:xfrm>
          <a:prstGeom prst="rect">
            <a:avLst/>
          </a:prstGeom>
          <a:ln>
            <a:noFill/>
          </a:ln>
        </p:spPr>
      </p:pic>
      <p:sp>
        <p:nvSpPr>
          <p:cNvPr id="30" name="Footer Placeholder 1">
            <a:extLst>
              <a:ext uri="{FF2B5EF4-FFF2-40B4-BE49-F238E27FC236}">
                <a16:creationId xmlns:a16="http://schemas.microsoft.com/office/drawing/2014/main" id="{548FECCE-71E3-FB6A-A681-8F8A837D49C1}"/>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92418" y="944321"/>
            <a:ext cx="656361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Examples</a:t>
            </a:r>
            <a:endParaRPr lang="en-US"/>
          </a:p>
        </p:txBody>
      </p:sp>
      <p:sp>
        <p:nvSpPr>
          <p:cNvPr id="4" name="TextBox 4"/>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HOUSE AS A SYSTEM</a:t>
            </a:r>
          </a:p>
        </p:txBody>
      </p:sp>
      <p:sp>
        <p:nvSpPr>
          <p:cNvPr id="5" name="Freeform 5" descr="Image of a bathroom exhaust fan in an attic"/>
          <p:cNvSpPr/>
          <p:nvPr/>
        </p:nvSpPr>
        <p:spPr>
          <a:xfrm>
            <a:off x="377472" y="1460150"/>
            <a:ext cx="4206336" cy="2958336"/>
          </a:xfrm>
          <a:custGeom>
            <a:avLst/>
            <a:gdLst/>
            <a:ahLst/>
            <a:cxnLst/>
            <a:rect l="l" t="t" r="r" b="b"/>
            <a:pathLst>
              <a:path w="4206336" h="2958336">
                <a:moveTo>
                  <a:pt x="0" y="0"/>
                </a:moveTo>
                <a:lnTo>
                  <a:pt x="4206336" y="0"/>
                </a:lnTo>
                <a:lnTo>
                  <a:pt x="4206336" y="2958336"/>
                </a:lnTo>
                <a:lnTo>
                  <a:pt x="0" y="2958336"/>
                </a:lnTo>
                <a:lnTo>
                  <a:pt x="0" y="0"/>
                </a:lnTo>
                <a:close/>
              </a:path>
            </a:pathLst>
          </a:custGeom>
          <a:blipFill>
            <a:blip r:embed="rId3"/>
            <a:stretch>
              <a:fillRect l="-4" r="-4"/>
            </a:stretch>
          </a:blipFill>
        </p:spPr>
      </p:sp>
      <p:sp>
        <p:nvSpPr>
          <p:cNvPr id="6" name="Freeform 6" descr="Image of moisture condensing on the roof deck and trusses causing damage "/>
          <p:cNvSpPr/>
          <p:nvPr/>
        </p:nvSpPr>
        <p:spPr>
          <a:xfrm>
            <a:off x="4929408" y="1460150"/>
            <a:ext cx="4368768" cy="2958336"/>
          </a:xfrm>
          <a:custGeom>
            <a:avLst/>
            <a:gdLst/>
            <a:ahLst/>
            <a:cxnLst/>
            <a:rect l="l" t="t" r="r" b="b"/>
            <a:pathLst>
              <a:path w="4368768" h="2958336">
                <a:moveTo>
                  <a:pt x="0" y="0"/>
                </a:moveTo>
                <a:lnTo>
                  <a:pt x="4368768" y="0"/>
                </a:lnTo>
                <a:lnTo>
                  <a:pt x="4368768" y="2958336"/>
                </a:lnTo>
                <a:lnTo>
                  <a:pt x="0" y="2958336"/>
                </a:lnTo>
                <a:lnTo>
                  <a:pt x="0" y="0"/>
                </a:lnTo>
                <a:close/>
              </a:path>
            </a:pathLst>
          </a:custGeom>
          <a:blipFill>
            <a:blip r:embed="rId4"/>
            <a:stretch>
              <a:fillRect l="-5" r="-5"/>
            </a:stretch>
          </a:blipFill>
        </p:spPr>
      </p:sp>
      <p:sp>
        <p:nvSpPr>
          <p:cNvPr id="7" name="TextBox 7"/>
          <p:cNvSpPr txBox="1"/>
          <p:nvPr/>
        </p:nvSpPr>
        <p:spPr>
          <a:xfrm>
            <a:off x="496272" y="4636157"/>
            <a:ext cx="4140000" cy="1614825"/>
          </a:xfrm>
          <a:prstGeom prst="rect">
            <a:avLst/>
          </a:prstGeom>
        </p:spPr>
        <p:txBody>
          <a:bodyPr lIns="0" tIns="0" rIns="0" bIns="0" rtlCol="0" anchor="t">
            <a:spAutoFit/>
          </a:bodyPr>
          <a:lstStyle/>
          <a:p>
            <a:pPr algn="ctr">
              <a:lnSpc>
                <a:spcPts val="3071"/>
              </a:lnSpc>
            </a:pPr>
            <a:r>
              <a:rPr lang="en-US" sz="2559" spc="-1">
                <a:solidFill>
                  <a:srgbClr val="404040"/>
                </a:solidFill>
                <a:latin typeface="Arial"/>
              </a:rPr>
              <a:t>This bathroom exhaust</a:t>
            </a:r>
          </a:p>
          <a:p>
            <a:pPr algn="ctr">
              <a:lnSpc>
                <a:spcPts val="3071"/>
              </a:lnSpc>
            </a:pPr>
            <a:r>
              <a:rPr lang="en-US" sz="2559" spc="-1">
                <a:solidFill>
                  <a:srgbClr val="404040"/>
                </a:solidFill>
                <a:latin typeface="Arial"/>
              </a:rPr>
              <a:t>fan does not exhaust to</a:t>
            </a:r>
          </a:p>
          <a:p>
            <a:pPr algn="ctr">
              <a:lnSpc>
                <a:spcPts val="3071"/>
              </a:lnSpc>
            </a:pPr>
            <a:r>
              <a:rPr lang="en-US" sz="2559" spc="-1">
                <a:solidFill>
                  <a:srgbClr val="404040"/>
                </a:solidFill>
                <a:latin typeface="Arial"/>
              </a:rPr>
              <a:t>outdoors – just to the soffit.</a:t>
            </a:r>
          </a:p>
        </p:txBody>
      </p:sp>
      <p:sp>
        <p:nvSpPr>
          <p:cNvPr id="8" name="TextBox 8"/>
          <p:cNvSpPr txBox="1"/>
          <p:nvPr/>
        </p:nvSpPr>
        <p:spPr>
          <a:xfrm>
            <a:off x="5129232" y="4636157"/>
            <a:ext cx="4209120" cy="1224681"/>
          </a:xfrm>
          <a:prstGeom prst="rect">
            <a:avLst/>
          </a:prstGeom>
        </p:spPr>
        <p:txBody>
          <a:bodyPr lIns="0" tIns="0" rIns="0" bIns="0" rtlCol="0" anchor="t">
            <a:spAutoFit/>
          </a:bodyPr>
          <a:lstStyle/>
          <a:p>
            <a:pPr algn="ctr">
              <a:lnSpc>
                <a:spcPts val="3071"/>
              </a:lnSpc>
            </a:pPr>
            <a:r>
              <a:rPr lang="en-US" sz="2559" spc="-1">
                <a:solidFill>
                  <a:srgbClr val="404040"/>
                </a:solidFill>
                <a:latin typeface="Arial"/>
              </a:rPr>
              <a:t>The moisture condenses on the roof deck and trusses causing damage.</a:t>
            </a:r>
          </a:p>
        </p:txBody>
      </p:sp>
      <p:sp>
        <p:nvSpPr>
          <p:cNvPr id="9" name="TextBox 9"/>
          <p:cNvSpPr txBox="1"/>
          <p:nvPr/>
        </p:nvSpPr>
        <p:spPr>
          <a:xfrm>
            <a:off x="577680" y="4004711"/>
            <a:ext cx="2375136"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Italics"/>
              </a:rPr>
              <a:t>Photos courtesy of NRCERT</a:t>
            </a:r>
          </a:p>
        </p:txBody>
      </p:sp>
      <p:sp>
        <p:nvSpPr>
          <p:cNvPr id="13" name="Footer Placeholder 6">
            <a:extLst>
              <a:ext uri="{FF2B5EF4-FFF2-40B4-BE49-F238E27FC236}">
                <a16:creationId xmlns:a16="http://schemas.microsoft.com/office/drawing/2014/main" id="{10FEED53-9E56-D042-F8D1-1FF4F7C9F962}"/>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5" name="Picture 14" descr="A red and white symbol of a person with a hard hat&#10;&#10;AI-generated content may be incorrect.">
            <a:extLst>
              <a:ext uri="{FF2B5EF4-FFF2-40B4-BE49-F238E27FC236}">
                <a16:creationId xmlns:a16="http://schemas.microsoft.com/office/drawing/2014/main" id="{4043FF35-FBE5-E623-47BC-F852CDFC8A31}"/>
              </a:ext>
            </a:extLst>
          </p:cNvPr>
          <p:cNvPicPr>
            <a:picLocks noChangeAspect="1"/>
          </p:cNvPicPr>
          <p:nvPr/>
        </p:nvPicPr>
        <p:blipFill>
          <a:blip r:embed="rId5"/>
          <a:stretch>
            <a:fillRect/>
          </a:stretch>
        </p:blipFill>
        <p:spPr>
          <a:xfrm>
            <a:off x="8036043" y="554142"/>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185B1A6B-8508-8040-77BC-92973B0E4C4C}"/>
              </a:ext>
            </a:extLst>
          </p:cNvPr>
          <p:cNvPicPr>
            <a:picLocks noChangeAspect="1"/>
          </p:cNvPicPr>
          <p:nvPr/>
        </p:nvPicPr>
        <p:blipFill>
          <a:blip r:embed="rId6"/>
          <a:stretch>
            <a:fillRect/>
          </a:stretch>
        </p:blipFill>
        <p:spPr>
          <a:xfrm>
            <a:off x="505057" y="551645"/>
            <a:ext cx="1680521" cy="519859"/>
          </a:xfrm>
          <a:prstGeom prst="rect">
            <a:avLst/>
          </a:prstGeom>
        </p:spPr>
      </p:pic>
      <p:sp>
        <p:nvSpPr>
          <p:cNvPr id="19" name="Rectangle 18">
            <a:extLst>
              <a:ext uri="{FF2B5EF4-FFF2-40B4-BE49-F238E27FC236}">
                <a16:creationId xmlns:a16="http://schemas.microsoft.com/office/drawing/2014/main" id="{82CEEF7D-7738-E481-AF5F-1A68D9DC7BEA}"/>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53AC0BDB-CFC5-66C9-DE3C-8F0E0DCE99A8}"/>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dirty="0">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7CDA53E0-9954-5D2B-62FA-FFDE134A3250}"/>
              </a:ext>
            </a:extLst>
          </p:cNvPr>
          <p:cNvPicPr>
            <a:picLocks noChangeAspect="1"/>
          </p:cNvPicPr>
          <p:nvPr/>
        </p:nvPicPr>
        <p:blipFill>
          <a:blip r:embed="rId7"/>
          <a:stretch>
            <a:fillRect/>
          </a:stretch>
        </p:blipFill>
        <p:spPr>
          <a:xfrm>
            <a:off x="7967272" y="6506594"/>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B00F9710-E192-A766-51A2-62F6817C58C7}"/>
              </a:ext>
            </a:extLst>
          </p:cNvPr>
          <p:cNvPicPr>
            <a:picLocks noChangeAspect="1"/>
          </p:cNvPicPr>
          <p:nvPr/>
        </p:nvPicPr>
        <p:blipFill>
          <a:blip r:embed="rId8"/>
          <a:stretch>
            <a:fillRect/>
          </a:stretch>
        </p:blipFill>
        <p:spPr>
          <a:xfrm>
            <a:off x="692236" y="6533251"/>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F7939E3E-6C44-4B06-1CDA-F87AE068303F}"/>
              </a:ext>
            </a:extLst>
          </p:cNvPr>
          <p:cNvPicPr>
            <a:picLocks noChangeAspect="1"/>
          </p:cNvPicPr>
          <p:nvPr/>
        </p:nvPicPr>
        <p:blipFill>
          <a:blip r:embed="rId9"/>
          <a:stretch>
            <a:fillRect/>
          </a:stretch>
        </p:blipFill>
        <p:spPr>
          <a:xfrm>
            <a:off x="4128621" y="6536871"/>
            <a:ext cx="1235674" cy="307486"/>
          </a:xfrm>
          <a:prstGeom prst="rect">
            <a:avLst/>
          </a:prstGeom>
          <a:ln>
            <a:noFill/>
          </a:ln>
        </p:spPr>
      </p:pic>
      <p:sp>
        <p:nvSpPr>
          <p:cNvPr id="29" name="Footer Placeholder 1">
            <a:extLst>
              <a:ext uri="{FF2B5EF4-FFF2-40B4-BE49-F238E27FC236}">
                <a16:creationId xmlns:a16="http://schemas.microsoft.com/office/drawing/2014/main" id="{4DA95624-6321-C5E2-3B28-F2FC3D4C6004}"/>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5548" y="1375056"/>
            <a:ext cx="6563616" cy="91249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Summary</a:t>
            </a:r>
          </a:p>
        </p:txBody>
      </p:sp>
      <p:sp>
        <p:nvSpPr>
          <p:cNvPr id="4" name="TextBox 4"/>
          <p:cNvSpPr txBox="1"/>
          <p:nvPr/>
        </p:nvSpPr>
        <p:spPr>
          <a:xfrm>
            <a:off x="743775" y="2278930"/>
            <a:ext cx="8272992" cy="2758127"/>
          </a:xfrm>
          <a:prstGeom prst="rect">
            <a:avLst/>
          </a:prstGeom>
        </p:spPr>
        <p:txBody>
          <a:bodyPr lIns="0" tIns="0" rIns="0" bIns="0" rtlCol="0" anchor="t">
            <a:spAutoFit/>
          </a:bodyPr>
          <a:lstStyle/>
          <a:p>
            <a:pPr marL="376555" lvl="1" indent="-187960" algn="l">
              <a:lnSpc>
                <a:spcPts val="3071"/>
              </a:lnSpc>
              <a:buFont typeface="Arial"/>
              <a:buChar char="•"/>
            </a:pPr>
            <a:r>
              <a:rPr lang="en-US" sz="2550" spc="-1" dirty="0">
                <a:solidFill>
                  <a:srgbClr val="50565C"/>
                </a:solidFill>
                <a:latin typeface="Arial"/>
              </a:rPr>
              <a:t>Every house is a system of interdependent parts, including mechanical and physical components.</a:t>
            </a:r>
            <a:endParaRPr lang="en-US" sz="2550" dirty="0"/>
          </a:p>
          <a:p>
            <a:pPr marL="376555" lvl="1" indent="-187960">
              <a:lnSpc>
                <a:spcPts val="3071"/>
              </a:lnSpc>
              <a:buFont typeface="Arial"/>
              <a:buChar char="•"/>
            </a:pPr>
            <a:endParaRPr lang="en-US" sz="2550" spc="-1" dirty="0">
              <a:solidFill>
                <a:srgbClr val="50565C"/>
              </a:solidFill>
              <a:latin typeface="Arial"/>
            </a:endParaRPr>
          </a:p>
          <a:p>
            <a:pPr marL="376555" lvl="1" indent="-187960" algn="l">
              <a:lnSpc>
                <a:spcPts val="3071"/>
              </a:lnSpc>
              <a:buFont typeface="Arial"/>
              <a:buChar char="•"/>
            </a:pPr>
            <a:r>
              <a:rPr lang="en-US" sz="2550" spc="-1" dirty="0">
                <a:solidFill>
                  <a:srgbClr val="50565C"/>
                </a:solidFill>
                <a:latin typeface="Arial"/>
              </a:rPr>
              <a:t>Building failures are symptoms of larger issues.</a:t>
            </a:r>
            <a:endParaRPr lang="en-US" sz="2550" spc="-1" dirty="0">
              <a:solidFill>
                <a:srgbClr val="50565C"/>
              </a:solidFill>
              <a:latin typeface="Arial"/>
              <a:cs typeface="Arial"/>
            </a:endParaRPr>
          </a:p>
          <a:p>
            <a:pPr marL="376555" lvl="1" indent="-187960">
              <a:lnSpc>
                <a:spcPts val="3071"/>
              </a:lnSpc>
              <a:buFont typeface="Arial"/>
              <a:buChar char="•"/>
            </a:pPr>
            <a:endParaRPr lang="en-US" sz="2550" spc="-1" dirty="0">
              <a:solidFill>
                <a:srgbClr val="50565C"/>
              </a:solidFill>
              <a:latin typeface="Arial"/>
            </a:endParaRPr>
          </a:p>
          <a:p>
            <a:pPr marL="376555" lvl="1" indent="-187960">
              <a:lnSpc>
                <a:spcPts val="3071"/>
              </a:lnSpc>
              <a:buFont typeface="Arial"/>
              <a:buChar char="•"/>
            </a:pPr>
            <a:r>
              <a:rPr lang="en-US" sz="2550" spc="-1" dirty="0">
                <a:solidFill>
                  <a:srgbClr val="50565C"/>
                </a:solidFill>
                <a:latin typeface="Arial"/>
              </a:rPr>
              <a:t>Weatherization changes some </a:t>
            </a:r>
            <a:r>
              <a:rPr lang="en-US" sz="2550" spc="-1">
                <a:solidFill>
                  <a:srgbClr val="50565C"/>
                </a:solidFill>
                <a:latin typeface="Arial"/>
              </a:rPr>
              <a:t>components but</a:t>
            </a:r>
            <a:r>
              <a:rPr lang="en-US" sz="2550" spc="-1" dirty="0">
                <a:solidFill>
                  <a:srgbClr val="50565C"/>
                </a:solidFill>
                <a:latin typeface="Arial"/>
              </a:rPr>
              <a:t> affects the entire house as a system.</a:t>
            </a:r>
            <a:endParaRPr lang="en-US" sz="2550" spc="-1" dirty="0">
              <a:solidFill>
                <a:srgbClr val="50565C"/>
              </a:solidFill>
              <a:latin typeface="Arial"/>
              <a:cs typeface="Arial"/>
            </a:endParaRPr>
          </a:p>
        </p:txBody>
      </p:sp>
      <p:sp>
        <p:nvSpPr>
          <p:cNvPr id="9" name="Footer Placeholder 6">
            <a:extLst>
              <a:ext uri="{FF2B5EF4-FFF2-40B4-BE49-F238E27FC236}">
                <a16:creationId xmlns:a16="http://schemas.microsoft.com/office/drawing/2014/main" id="{14535B13-F9ED-EC46-4FD9-1A0406C8E7D4}"/>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1" name="Picture 10" descr="A red and white symbol of a person with a hard hat&#10;&#10;AI-generated content may be incorrect.">
            <a:extLst>
              <a:ext uri="{FF2B5EF4-FFF2-40B4-BE49-F238E27FC236}">
                <a16:creationId xmlns:a16="http://schemas.microsoft.com/office/drawing/2014/main" id="{5B5FF3D3-FCD3-8149-E8B5-5C600028E533}"/>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E3A4E703-E252-E10D-97D3-07E694A68C28}"/>
              </a:ext>
            </a:extLst>
          </p:cNvPr>
          <p:cNvPicPr>
            <a:picLocks noChangeAspect="1"/>
          </p:cNvPicPr>
          <p:nvPr/>
        </p:nvPicPr>
        <p:blipFill>
          <a:blip r:embed="rId4"/>
          <a:stretch>
            <a:fillRect/>
          </a:stretch>
        </p:blipFill>
        <p:spPr>
          <a:xfrm>
            <a:off x="505057" y="551645"/>
            <a:ext cx="1680521" cy="519859"/>
          </a:xfrm>
          <a:prstGeom prst="rect">
            <a:avLst/>
          </a:prstGeom>
        </p:spPr>
      </p:pic>
      <p:sp>
        <p:nvSpPr>
          <p:cNvPr id="15" name="Rectangle 14">
            <a:extLst>
              <a:ext uri="{FF2B5EF4-FFF2-40B4-BE49-F238E27FC236}">
                <a16:creationId xmlns:a16="http://schemas.microsoft.com/office/drawing/2014/main" id="{EE6A1636-A46E-E912-72FB-1B5C32436A4B}"/>
              </a:ext>
            </a:extLst>
          </p:cNvPr>
          <p:cNvSpPr/>
          <p:nvPr/>
        </p:nvSpPr>
        <p:spPr>
          <a:xfrm>
            <a:off x="160613"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8E9820BB-FBB7-C72F-F71E-8FA18CC8C4EE}"/>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dirty="0">
              <a:solidFill>
                <a:schemeClr val="bg1"/>
              </a:solidFill>
              <a:latin typeface="Arial"/>
            </a:endParaRPr>
          </a:p>
        </p:txBody>
      </p:sp>
      <p:pic>
        <p:nvPicPr>
          <p:cNvPr id="19" name="Picture 18" descr="A black and white sign with black text&#10;&#10;AI-generated content may be incorrect.">
            <a:extLst>
              <a:ext uri="{FF2B5EF4-FFF2-40B4-BE49-F238E27FC236}">
                <a16:creationId xmlns:a16="http://schemas.microsoft.com/office/drawing/2014/main" id="{29E4B513-38CA-BD45-528C-A1CCC14268C7}"/>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1" name="Picture 20" descr="A blue and grey logo&#10;&#10;AI-generated content may be incorrect.">
            <a:extLst>
              <a:ext uri="{FF2B5EF4-FFF2-40B4-BE49-F238E27FC236}">
                <a16:creationId xmlns:a16="http://schemas.microsoft.com/office/drawing/2014/main" id="{87F33466-1A73-F16D-0AF2-58BAA980EEBC}"/>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3" name="Picture 22" descr="A green text on a white background&#10;&#10;AI-generated content may be incorrect.">
            <a:extLst>
              <a:ext uri="{FF2B5EF4-FFF2-40B4-BE49-F238E27FC236}">
                <a16:creationId xmlns:a16="http://schemas.microsoft.com/office/drawing/2014/main" id="{7CA42E4E-9AB3-223D-78E4-79FC9156EA22}"/>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5" name="Footer Placeholder 1">
            <a:extLst>
              <a:ext uri="{FF2B5EF4-FFF2-40B4-BE49-F238E27FC236}">
                <a16:creationId xmlns:a16="http://schemas.microsoft.com/office/drawing/2014/main" id="{A6D7F6F8-C633-95AE-6CF2-1F669FEBDB43}"/>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DF4FD-AA47-4639-8EB7-D51D6E1A273D}">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customXml/itemProps2.xml><?xml version="1.0" encoding="utf-8"?>
<ds:datastoreItem xmlns:ds="http://schemas.openxmlformats.org/officeDocument/2006/customXml" ds:itemID="{97961764-7B22-4609-9BC8-62E5EEEAC5C9}">
  <ds:schemaRefs>
    <ds:schemaRef ds:uri="http://schemas.microsoft.com/sharepoint/v3/contenttype/forms"/>
  </ds:schemaRefs>
</ds:datastoreItem>
</file>

<file path=customXml/itemProps3.xml><?xml version="1.0" encoding="utf-8"?>
<ds:datastoreItem xmlns:ds="http://schemas.openxmlformats.org/officeDocument/2006/customXml" ds:itemID="{9BF7ABD4-1189-47BA-B06C-571718092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Custom</PresentationFormat>
  <Paragraphs>113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House as a System</dc:title>
  <cp:lastModifiedBy>Angelica Gomes Ventura Moreira</cp:lastModifiedBy>
  <cp:revision>140</cp:revision>
  <dcterms:created xsi:type="dcterms:W3CDTF">2006-08-16T00:00:00Z</dcterms:created>
  <dcterms:modified xsi:type="dcterms:W3CDTF">2025-07-30T14:12:06Z</dcterms:modified>
  <dc:identifier>DAGFZSRNo4c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