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6" r:id="rId5"/>
    <p:sldId id="258" r:id="rId6"/>
    <p:sldId id="260" r:id="rId7"/>
    <p:sldId id="262" r:id="rId8"/>
    <p:sldId id="264" r:id="rId9"/>
    <p:sldId id="266" r:id="rId10"/>
    <p:sldId id="268" r:id="rId11"/>
    <p:sldId id="270" r:id="rId12"/>
    <p:sldId id="272" r:id="rId13"/>
    <p:sldId id="274" r:id="rId14"/>
    <p:sldId id="276" r:id="rId15"/>
    <p:sldId id="278" r:id="rId16"/>
    <p:sldId id="280" r:id="rId17"/>
    <p:sldId id="282" r:id="rId18"/>
    <p:sldId id="284" r:id="rId19"/>
    <p:sldId id="286" r:id="rId20"/>
    <p:sldId id="288" r:id="rId21"/>
  </p:sldIdLst>
  <p:sldSz cx="9753600" cy="7315200"/>
  <p:notesSz cx="6858000" cy="9144000"/>
  <p:embeddedFontLst>
    <p:embeddedFont>
      <p:font typeface="Arial Italic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CC149-F24D-ECAD-7B16-DF7333FC7BF8}" v="163" dt="2025-09-22T19:35:59.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1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artineau" userId="S::mmartineau@smoc.org::073ce0ee-5d7d-468d-8982-2f6aa7a904ba" providerId="AD" clId="Web-{4EACC149-F24D-ECAD-7B16-DF7333FC7BF8}"/>
    <pc:docChg chg="modSld">
      <pc:chgData name="Matthew Martineau" userId="S::mmartineau@smoc.org::073ce0ee-5d7d-468d-8982-2f6aa7a904ba" providerId="AD" clId="Web-{4EACC149-F24D-ECAD-7B16-DF7333FC7BF8}" dt="2025-09-22T19:35:59.041" v="142"/>
      <pc:docMkLst>
        <pc:docMk/>
      </pc:docMkLst>
      <pc:sldChg chg="addSp delSp modSp">
        <pc:chgData name="Matthew Martineau" userId="S::mmartineau@smoc.org::073ce0ee-5d7d-468d-8982-2f6aa7a904ba" providerId="AD" clId="Web-{4EACC149-F24D-ECAD-7B16-DF7333FC7BF8}" dt="2025-09-22T19:16:43.709" v="6" actId="20577"/>
        <pc:sldMkLst>
          <pc:docMk/>
          <pc:sldMk cId="0" sldId="256"/>
        </pc:sldMkLst>
        <pc:spChg chg="del topLvl">
          <ac:chgData name="Matthew Martineau" userId="S::mmartineau@smoc.org::073ce0ee-5d7d-468d-8982-2f6aa7a904ba" providerId="AD" clId="Web-{4EACC149-F24D-ECAD-7B16-DF7333FC7BF8}" dt="2025-09-22T19:16:19.552" v="0"/>
          <ac:spMkLst>
            <pc:docMk/>
            <pc:sldMk cId="0" sldId="256"/>
            <ac:spMk id="3" creationId="{00000000-0000-0000-0000-000000000000}"/>
          </ac:spMkLst>
        </pc:spChg>
        <pc:spChg chg="mod">
          <ac:chgData name="Matthew Martineau" userId="S::mmartineau@smoc.org::073ce0ee-5d7d-468d-8982-2f6aa7a904ba" providerId="AD" clId="Web-{4EACC149-F24D-ECAD-7B16-DF7333FC7BF8}" dt="2025-09-22T19:16:28.912" v="3" actId="1076"/>
          <ac:spMkLst>
            <pc:docMk/>
            <pc:sldMk cId="0" sldId="256"/>
            <ac:spMk id="4" creationId="{00000000-0000-0000-0000-000000000000}"/>
          </ac:spMkLst>
        </pc:spChg>
        <pc:spChg chg="mod">
          <ac:chgData name="Matthew Martineau" userId="S::mmartineau@smoc.org::073ce0ee-5d7d-468d-8982-2f6aa7a904ba" providerId="AD" clId="Web-{4EACC149-F24D-ECAD-7B16-DF7333FC7BF8}" dt="2025-09-22T19:16:43.709" v="6" actId="20577"/>
          <ac:spMkLst>
            <pc:docMk/>
            <pc:sldMk cId="0" sldId="256"/>
            <ac:spMk id="5" creationId="{00000000-0000-0000-0000-000000000000}"/>
          </ac:spMkLst>
        </pc:spChg>
        <pc:spChg chg="del">
          <ac:chgData name="Matthew Martineau" userId="S::mmartineau@smoc.org::073ce0ee-5d7d-468d-8982-2f6aa7a904ba" providerId="AD" clId="Web-{4EACC149-F24D-ECAD-7B16-DF7333FC7BF8}" dt="2025-09-22T19:16:21.614" v="2"/>
          <ac:spMkLst>
            <pc:docMk/>
            <pc:sldMk cId="0" sldId="256"/>
            <ac:spMk id="11" creationId="{A7BD8BBF-14A7-41DD-BBDC-759AF5E2F57C}"/>
          </ac:spMkLst>
        </pc:spChg>
        <pc:spChg chg="del">
          <ac:chgData name="Matthew Martineau" userId="S::mmartineau@smoc.org::073ce0ee-5d7d-468d-8982-2f6aa7a904ba" providerId="AD" clId="Web-{4EACC149-F24D-ECAD-7B16-DF7333FC7BF8}" dt="2025-09-22T19:16:21.614" v="1"/>
          <ac:spMkLst>
            <pc:docMk/>
            <pc:sldMk cId="0" sldId="256"/>
            <ac:spMk id="12" creationId="{B0302B00-12C1-4B71-B9D4-7DA7BD0EF54E}"/>
          </ac:spMkLst>
        </pc:spChg>
        <pc:spChg chg="add">
          <ac:chgData name="Matthew Martineau" userId="S::mmartineau@smoc.org::073ce0ee-5d7d-468d-8982-2f6aa7a904ba" providerId="AD" clId="Web-{4EACC149-F24D-ECAD-7B16-DF7333FC7BF8}" dt="2025-09-22T19:16:32.912" v="4"/>
          <ac:spMkLst>
            <pc:docMk/>
            <pc:sldMk cId="0" sldId="256"/>
            <ac:spMk id="13" creationId="{5DAD62F5-6A69-787E-DB86-845E8995035D}"/>
          </ac:spMkLst>
        </pc:spChg>
        <pc:spChg chg="add">
          <ac:chgData name="Matthew Martineau" userId="S::mmartineau@smoc.org::073ce0ee-5d7d-468d-8982-2f6aa7a904ba" providerId="AD" clId="Web-{4EACC149-F24D-ECAD-7B16-DF7333FC7BF8}" dt="2025-09-22T19:16:32.912" v="4"/>
          <ac:spMkLst>
            <pc:docMk/>
            <pc:sldMk cId="0" sldId="256"/>
            <ac:spMk id="16" creationId="{5B9E877C-ACA4-728E-D072-CF37F1257B7F}"/>
          </ac:spMkLst>
        </pc:spChg>
        <pc:spChg chg="add">
          <ac:chgData name="Matthew Martineau" userId="S::mmartineau@smoc.org::073ce0ee-5d7d-468d-8982-2f6aa7a904ba" providerId="AD" clId="Web-{4EACC149-F24D-ECAD-7B16-DF7333FC7BF8}" dt="2025-09-22T19:16:32.912" v="4"/>
          <ac:spMkLst>
            <pc:docMk/>
            <pc:sldMk cId="0" sldId="256"/>
            <ac:spMk id="17" creationId="{E3B6C366-AD64-FCF7-9E67-375ACF9DDD27}"/>
          </ac:spMkLst>
        </pc:spChg>
        <pc:grpChg chg="del">
          <ac:chgData name="Matthew Martineau" userId="S::mmartineau@smoc.org::073ce0ee-5d7d-468d-8982-2f6aa7a904ba" providerId="AD" clId="Web-{4EACC149-F24D-ECAD-7B16-DF7333FC7BF8}" dt="2025-09-22T19:16:19.552" v="0"/>
          <ac:grpSpMkLst>
            <pc:docMk/>
            <pc:sldMk cId="0" sldId="256"/>
            <ac:grpSpMk id="2" creationId="{00000000-0000-0000-0000-000000000000}"/>
          </ac:grpSpMkLst>
        </pc:grpChg>
        <pc:picChg chg="add">
          <ac:chgData name="Matthew Martineau" userId="S::mmartineau@smoc.org::073ce0ee-5d7d-468d-8982-2f6aa7a904ba" providerId="AD" clId="Web-{4EACC149-F24D-ECAD-7B16-DF7333FC7BF8}" dt="2025-09-22T19:16:32.912" v="4"/>
          <ac:picMkLst>
            <pc:docMk/>
            <pc:sldMk cId="0" sldId="256"/>
            <ac:picMk id="14" creationId="{FF879500-9BD2-07BF-A204-B7F4164FC7B4}"/>
          </ac:picMkLst>
        </pc:picChg>
        <pc:picChg chg="add">
          <ac:chgData name="Matthew Martineau" userId="S::mmartineau@smoc.org::073ce0ee-5d7d-468d-8982-2f6aa7a904ba" providerId="AD" clId="Web-{4EACC149-F24D-ECAD-7B16-DF7333FC7BF8}" dt="2025-09-22T19:16:32.912" v="4"/>
          <ac:picMkLst>
            <pc:docMk/>
            <pc:sldMk cId="0" sldId="256"/>
            <ac:picMk id="15" creationId="{9A788EB6-0F01-9BC5-2617-C9870F8CC2D9}"/>
          </ac:picMkLst>
        </pc:picChg>
        <pc:picChg chg="add">
          <ac:chgData name="Matthew Martineau" userId="S::mmartineau@smoc.org::073ce0ee-5d7d-468d-8982-2f6aa7a904ba" providerId="AD" clId="Web-{4EACC149-F24D-ECAD-7B16-DF7333FC7BF8}" dt="2025-09-22T19:16:32.912" v="4"/>
          <ac:picMkLst>
            <pc:docMk/>
            <pc:sldMk cId="0" sldId="256"/>
            <ac:picMk id="18" creationId="{85A86E75-6530-8C21-D3AB-804A394FE805}"/>
          </ac:picMkLst>
        </pc:picChg>
        <pc:picChg chg="add">
          <ac:chgData name="Matthew Martineau" userId="S::mmartineau@smoc.org::073ce0ee-5d7d-468d-8982-2f6aa7a904ba" providerId="AD" clId="Web-{4EACC149-F24D-ECAD-7B16-DF7333FC7BF8}" dt="2025-09-22T19:16:32.912" v="4"/>
          <ac:picMkLst>
            <pc:docMk/>
            <pc:sldMk cId="0" sldId="256"/>
            <ac:picMk id="19" creationId="{78C37124-3A58-ADE4-F70B-E1453D427A65}"/>
          </ac:picMkLst>
        </pc:picChg>
        <pc:picChg chg="add">
          <ac:chgData name="Matthew Martineau" userId="S::mmartineau@smoc.org::073ce0ee-5d7d-468d-8982-2f6aa7a904ba" providerId="AD" clId="Web-{4EACC149-F24D-ECAD-7B16-DF7333FC7BF8}" dt="2025-09-22T19:16:32.912" v="4"/>
          <ac:picMkLst>
            <pc:docMk/>
            <pc:sldMk cId="0" sldId="256"/>
            <ac:picMk id="20" creationId="{FD1DF7F2-37FD-E716-FF05-98B98B98ACF2}"/>
          </ac:picMkLst>
        </pc:picChg>
      </pc:sldChg>
      <pc:sldChg chg="addSp delSp modSp">
        <pc:chgData name="Matthew Martineau" userId="S::mmartineau@smoc.org::073ce0ee-5d7d-468d-8982-2f6aa7a904ba" providerId="AD" clId="Web-{4EACC149-F24D-ECAD-7B16-DF7333FC7BF8}" dt="2025-09-22T19:17:11.726" v="15"/>
        <pc:sldMkLst>
          <pc:docMk/>
          <pc:sldMk cId="0" sldId="258"/>
        </pc:sldMkLst>
        <pc:spChg chg="mod">
          <ac:chgData name="Matthew Martineau" userId="S::mmartineau@smoc.org::073ce0ee-5d7d-468d-8982-2f6aa7a904ba" providerId="AD" clId="Web-{4EACC149-F24D-ECAD-7B16-DF7333FC7BF8}" dt="2025-09-22T19:17:09.773" v="14" actId="1076"/>
          <ac:spMkLst>
            <pc:docMk/>
            <pc:sldMk cId="0" sldId="258"/>
            <ac:spMk id="5" creationId="{00000000-0000-0000-0000-000000000000}"/>
          </ac:spMkLst>
        </pc:spChg>
        <pc:spChg chg="del">
          <ac:chgData name="Matthew Martineau" userId="S::mmartineau@smoc.org::073ce0ee-5d7d-468d-8982-2f6aa7a904ba" providerId="AD" clId="Web-{4EACC149-F24D-ECAD-7B16-DF7333FC7BF8}" dt="2025-09-22T19:17:02.117" v="10"/>
          <ac:spMkLst>
            <pc:docMk/>
            <pc:sldMk cId="0" sldId="258"/>
            <ac:spMk id="6" creationId="{00000000-0000-0000-0000-000000000000}"/>
          </ac:spMkLst>
        </pc:spChg>
        <pc:spChg chg="del">
          <ac:chgData name="Matthew Martineau" userId="S::mmartineau@smoc.org::073ce0ee-5d7d-468d-8982-2f6aa7a904ba" providerId="AD" clId="Web-{4EACC149-F24D-ECAD-7B16-DF7333FC7BF8}" dt="2025-09-22T19:16:54.710" v="8"/>
          <ac:spMkLst>
            <pc:docMk/>
            <pc:sldMk cId="0" sldId="258"/>
            <ac:spMk id="8" creationId="{7138FA2A-CA6B-49EB-9934-E4D054307E08}"/>
          </ac:spMkLst>
        </pc:spChg>
        <pc:spChg chg="del">
          <ac:chgData name="Matthew Martineau" userId="S::mmartineau@smoc.org::073ce0ee-5d7d-468d-8982-2f6aa7a904ba" providerId="AD" clId="Web-{4EACC149-F24D-ECAD-7B16-DF7333FC7BF8}" dt="2025-09-22T19:16:56.429" v="9"/>
          <ac:spMkLst>
            <pc:docMk/>
            <pc:sldMk cId="0" sldId="258"/>
            <ac:spMk id="9" creationId="{E8564F89-3723-4516-8BA7-95B551D3CDBB}"/>
          </ac:spMkLst>
        </pc:spChg>
        <pc:spChg chg="add">
          <ac:chgData name="Matthew Martineau" userId="S::mmartineau@smoc.org::073ce0ee-5d7d-468d-8982-2f6aa7a904ba" providerId="AD" clId="Web-{4EACC149-F24D-ECAD-7B16-DF7333FC7BF8}" dt="2025-09-22T19:17:11.726" v="15"/>
          <ac:spMkLst>
            <pc:docMk/>
            <pc:sldMk cId="0" sldId="258"/>
            <ac:spMk id="10" creationId="{844FC897-1D15-096E-3D5F-E707A8BF2E91}"/>
          </ac:spMkLst>
        </pc:spChg>
        <pc:spChg chg="add">
          <ac:chgData name="Matthew Martineau" userId="S::mmartineau@smoc.org::073ce0ee-5d7d-468d-8982-2f6aa7a904ba" providerId="AD" clId="Web-{4EACC149-F24D-ECAD-7B16-DF7333FC7BF8}" dt="2025-09-22T19:17:11.726" v="15"/>
          <ac:spMkLst>
            <pc:docMk/>
            <pc:sldMk cId="0" sldId="258"/>
            <ac:spMk id="13" creationId="{2FAE9774-845D-3FB9-4010-3C2AD8F53D1E}"/>
          </ac:spMkLst>
        </pc:spChg>
        <pc:spChg chg="add">
          <ac:chgData name="Matthew Martineau" userId="S::mmartineau@smoc.org::073ce0ee-5d7d-468d-8982-2f6aa7a904ba" providerId="AD" clId="Web-{4EACC149-F24D-ECAD-7B16-DF7333FC7BF8}" dt="2025-09-22T19:17:11.726" v="15"/>
          <ac:spMkLst>
            <pc:docMk/>
            <pc:sldMk cId="0" sldId="258"/>
            <ac:spMk id="14" creationId="{1E59E1B9-A5C3-AC5A-7343-085EDD43F2AF}"/>
          </ac:spMkLst>
        </pc:spChg>
        <pc:grpChg chg="del">
          <ac:chgData name="Matthew Martineau" userId="S::mmartineau@smoc.org::073ce0ee-5d7d-468d-8982-2f6aa7a904ba" providerId="AD" clId="Web-{4EACC149-F24D-ECAD-7B16-DF7333FC7BF8}" dt="2025-09-22T19:16:47.100" v="7"/>
          <ac:grpSpMkLst>
            <pc:docMk/>
            <pc:sldMk cId="0" sldId="258"/>
            <ac:grpSpMk id="2" creationId="{00000000-0000-0000-0000-000000000000}"/>
          </ac:grpSpMkLst>
        </pc:grpChg>
        <pc:picChg chg="add">
          <ac:chgData name="Matthew Martineau" userId="S::mmartineau@smoc.org::073ce0ee-5d7d-468d-8982-2f6aa7a904ba" providerId="AD" clId="Web-{4EACC149-F24D-ECAD-7B16-DF7333FC7BF8}" dt="2025-09-22T19:17:11.726" v="15"/>
          <ac:picMkLst>
            <pc:docMk/>
            <pc:sldMk cId="0" sldId="258"/>
            <ac:picMk id="11" creationId="{AB42DAD6-35CB-5170-8394-95ACA89E272A}"/>
          </ac:picMkLst>
        </pc:picChg>
        <pc:picChg chg="add">
          <ac:chgData name="Matthew Martineau" userId="S::mmartineau@smoc.org::073ce0ee-5d7d-468d-8982-2f6aa7a904ba" providerId="AD" clId="Web-{4EACC149-F24D-ECAD-7B16-DF7333FC7BF8}" dt="2025-09-22T19:17:11.726" v="15"/>
          <ac:picMkLst>
            <pc:docMk/>
            <pc:sldMk cId="0" sldId="258"/>
            <ac:picMk id="12" creationId="{DC8A4358-3884-94E4-9AFB-D003088F30A0}"/>
          </ac:picMkLst>
        </pc:picChg>
        <pc:picChg chg="add">
          <ac:chgData name="Matthew Martineau" userId="S::mmartineau@smoc.org::073ce0ee-5d7d-468d-8982-2f6aa7a904ba" providerId="AD" clId="Web-{4EACC149-F24D-ECAD-7B16-DF7333FC7BF8}" dt="2025-09-22T19:17:11.726" v="15"/>
          <ac:picMkLst>
            <pc:docMk/>
            <pc:sldMk cId="0" sldId="258"/>
            <ac:picMk id="15" creationId="{35952E0B-07AE-B7E3-FD55-17728C706688}"/>
          </ac:picMkLst>
        </pc:picChg>
        <pc:picChg chg="add">
          <ac:chgData name="Matthew Martineau" userId="S::mmartineau@smoc.org::073ce0ee-5d7d-468d-8982-2f6aa7a904ba" providerId="AD" clId="Web-{4EACC149-F24D-ECAD-7B16-DF7333FC7BF8}" dt="2025-09-22T19:17:11.726" v="15"/>
          <ac:picMkLst>
            <pc:docMk/>
            <pc:sldMk cId="0" sldId="258"/>
            <ac:picMk id="16" creationId="{32EAF505-ACBB-FBEB-98BA-FD963DA77572}"/>
          </ac:picMkLst>
        </pc:picChg>
        <pc:picChg chg="add">
          <ac:chgData name="Matthew Martineau" userId="S::mmartineau@smoc.org::073ce0ee-5d7d-468d-8982-2f6aa7a904ba" providerId="AD" clId="Web-{4EACC149-F24D-ECAD-7B16-DF7333FC7BF8}" dt="2025-09-22T19:17:11.726" v="15"/>
          <ac:picMkLst>
            <pc:docMk/>
            <pc:sldMk cId="0" sldId="258"/>
            <ac:picMk id="17" creationId="{4BC82C99-F3C1-BC98-A68B-F7C68DD0A283}"/>
          </ac:picMkLst>
        </pc:picChg>
      </pc:sldChg>
      <pc:sldChg chg="addSp delSp modSp">
        <pc:chgData name="Matthew Martineau" userId="S::mmartineau@smoc.org::073ce0ee-5d7d-468d-8982-2f6aa7a904ba" providerId="AD" clId="Web-{4EACC149-F24D-ECAD-7B16-DF7333FC7BF8}" dt="2025-09-22T19:18:17.088" v="25" actId="1076"/>
        <pc:sldMkLst>
          <pc:docMk/>
          <pc:sldMk cId="0" sldId="260"/>
        </pc:sldMkLst>
        <pc:spChg chg="mod">
          <ac:chgData name="Matthew Martineau" userId="S::mmartineau@smoc.org::073ce0ee-5d7d-468d-8982-2f6aa7a904ba" providerId="AD" clId="Web-{4EACC149-F24D-ECAD-7B16-DF7333FC7BF8}" dt="2025-09-22T19:18:07.276" v="23" actId="1076"/>
          <ac:spMkLst>
            <pc:docMk/>
            <pc:sldMk cId="0" sldId="260"/>
            <ac:spMk id="4" creationId="{00000000-0000-0000-0000-000000000000}"/>
          </ac:spMkLst>
        </pc:spChg>
        <pc:spChg chg="mod">
          <ac:chgData name="Matthew Martineau" userId="S::mmartineau@smoc.org::073ce0ee-5d7d-468d-8982-2f6aa7a904ba" providerId="AD" clId="Web-{4EACC149-F24D-ECAD-7B16-DF7333FC7BF8}" dt="2025-09-22T19:17:58.572" v="18" actId="1076"/>
          <ac:spMkLst>
            <pc:docMk/>
            <pc:sldMk cId="0" sldId="260"/>
            <ac:spMk id="7" creationId="{00000000-0000-0000-0000-000000000000}"/>
          </ac:spMkLst>
        </pc:spChg>
        <pc:spChg chg="del">
          <ac:chgData name="Matthew Martineau" userId="S::mmartineau@smoc.org::073ce0ee-5d7d-468d-8982-2f6aa7a904ba" providerId="AD" clId="Web-{4EACC149-F24D-ECAD-7B16-DF7333FC7BF8}" dt="2025-09-22T19:17:50.884" v="17"/>
          <ac:spMkLst>
            <pc:docMk/>
            <pc:sldMk cId="0" sldId="260"/>
            <ac:spMk id="8" creationId="{00000000-0000-0000-0000-000000000000}"/>
          </ac:spMkLst>
        </pc:spChg>
        <pc:spChg chg="del">
          <ac:chgData name="Matthew Martineau" userId="S::mmartineau@smoc.org::073ce0ee-5d7d-468d-8982-2f6aa7a904ba" providerId="AD" clId="Web-{4EACC149-F24D-ECAD-7B16-DF7333FC7BF8}" dt="2025-09-22T19:18:00.744" v="20"/>
          <ac:spMkLst>
            <pc:docMk/>
            <pc:sldMk cId="0" sldId="260"/>
            <ac:spMk id="10" creationId="{81E4BEBD-31CD-4095-9B71-2F1693209583}"/>
          </ac:spMkLst>
        </pc:spChg>
        <pc:spChg chg="del">
          <ac:chgData name="Matthew Martineau" userId="S::mmartineau@smoc.org::073ce0ee-5d7d-468d-8982-2f6aa7a904ba" providerId="AD" clId="Web-{4EACC149-F24D-ECAD-7B16-DF7333FC7BF8}" dt="2025-09-22T19:18:00.744" v="19"/>
          <ac:spMkLst>
            <pc:docMk/>
            <pc:sldMk cId="0" sldId="260"/>
            <ac:spMk id="11" creationId="{56853087-7371-4BA0-B299-B563D5E101D4}"/>
          </ac:spMkLst>
        </pc:spChg>
        <pc:spChg chg="add">
          <ac:chgData name="Matthew Martineau" userId="S::mmartineau@smoc.org::073ce0ee-5d7d-468d-8982-2f6aa7a904ba" providerId="AD" clId="Web-{4EACC149-F24D-ECAD-7B16-DF7333FC7BF8}" dt="2025-09-22T19:18:09.151" v="24"/>
          <ac:spMkLst>
            <pc:docMk/>
            <pc:sldMk cId="0" sldId="260"/>
            <ac:spMk id="12" creationId="{E52F1B23-0366-3140-2374-1BDFB61A56BA}"/>
          </ac:spMkLst>
        </pc:spChg>
        <pc:spChg chg="add">
          <ac:chgData name="Matthew Martineau" userId="S::mmartineau@smoc.org::073ce0ee-5d7d-468d-8982-2f6aa7a904ba" providerId="AD" clId="Web-{4EACC149-F24D-ECAD-7B16-DF7333FC7BF8}" dt="2025-09-22T19:18:09.151" v="24"/>
          <ac:spMkLst>
            <pc:docMk/>
            <pc:sldMk cId="0" sldId="260"/>
            <ac:spMk id="15" creationId="{4E8C3E44-434A-8C44-4241-B7C98A14FA57}"/>
          </ac:spMkLst>
        </pc:spChg>
        <pc:spChg chg="add">
          <ac:chgData name="Matthew Martineau" userId="S::mmartineau@smoc.org::073ce0ee-5d7d-468d-8982-2f6aa7a904ba" providerId="AD" clId="Web-{4EACC149-F24D-ECAD-7B16-DF7333FC7BF8}" dt="2025-09-22T19:18:09.151" v="24"/>
          <ac:spMkLst>
            <pc:docMk/>
            <pc:sldMk cId="0" sldId="260"/>
            <ac:spMk id="16" creationId="{95CD0949-2314-10DB-6543-B24ACD1C7F48}"/>
          </ac:spMkLst>
        </pc:spChg>
        <pc:grpChg chg="del">
          <ac:chgData name="Matthew Martineau" userId="S::mmartineau@smoc.org::073ce0ee-5d7d-468d-8982-2f6aa7a904ba" providerId="AD" clId="Web-{4EACC149-F24D-ECAD-7B16-DF7333FC7BF8}" dt="2025-09-22T19:17:48.087" v="16"/>
          <ac:grpSpMkLst>
            <pc:docMk/>
            <pc:sldMk cId="0" sldId="260"/>
            <ac:grpSpMk id="2" creationId="{00000000-0000-0000-0000-000000000000}"/>
          </ac:grpSpMkLst>
        </pc:grpChg>
        <pc:grpChg chg="mod">
          <ac:chgData name="Matthew Martineau" userId="S::mmartineau@smoc.org::073ce0ee-5d7d-468d-8982-2f6aa7a904ba" providerId="AD" clId="Web-{4EACC149-F24D-ECAD-7B16-DF7333FC7BF8}" dt="2025-09-22T19:18:17.088" v="25" actId="1076"/>
          <ac:grpSpMkLst>
            <pc:docMk/>
            <pc:sldMk cId="0" sldId="260"/>
            <ac:grpSpMk id="5" creationId="{00000000-0000-0000-0000-000000000000}"/>
          </ac:grpSpMkLst>
        </pc:grpChg>
        <pc:picChg chg="add">
          <ac:chgData name="Matthew Martineau" userId="S::mmartineau@smoc.org::073ce0ee-5d7d-468d-8982-2f6aa7a904ba" providerId="AD" clId="Web-{4EACC149-F24D-ECAD-7B16-DF7333FC7BF8}" dt="2025-09-22T19:18:09.151" v="24"/>
          <ac:picMkLst>
            <pc:docMk/>
            <pc:sldMk cId="0" sldId="260"/>
            <ac:picMk id="13" creationId="{AAAB4D1D-39DC-DC9D-C9A9-99E36194C329}"/>
          </ac:picMkLst>
        </pc:picChg>
        <pc:picChg chg="add">
          <ac:chgData name="Matthew Martineau" userId="S::mmartineau@smoc.org::073ce0ee-5d7d-468d-8982-2f6aa7a904ba" providerId="AD" clId="Web-{4EACC149-F24D-ECAD-7B16-DF7333FC7BF8}" dt="2025-09-22T19:18:09.151" v="24"/>
          <ac:picMkLst>
            <pc:docMk/>
            <pc:sldMk cId="0" sldId="260"/>
            <ac:picMk id="14" creationId="{CEFD7543-4233-0325-D658-4FE174C96ABE}"/>
          </ac:picMkLst>
        </pc:picChg>
        <pc:picChg chg="add">
          <ac:chgData name="Matthew Martineau" userId="S::mmartineau@smoc.org::073ce0ee-5d7d-468d-8982-2f6aa7a904ba" providerId="AD" clId="Web-{4EACC149-F24D-ECAD-7B16-DF7333FC7BF8}" dt="2025-09-22T19:18:09.151" v="24"/>
          <ac:picMkLst>
            <pc:docMk/>
            <pc:sldMk cId="0" sldId="260"/>
            <ac:picMk id="17" creationId="{FDB6BF54-F581-DFAE-CFE0-ADAC44161E83}"/>
          </ac:picMkLst>
        </pc:picChg>
        <pc:picChg chg="add">
          <ac:chgData name="Matthew Martineau" userId="S::mmartineau@smoc.org::073ce0ee-5d7d-468d-8982-2f6aa7a904ba" providerId="AD" clId="Web-{4EACC149-F24D-ECAD-7B16-DF7333FC7BF8}" dt="2025-09-22T19:18:09.151" v="24"/>
          <ac:picMkLst>
            <pc:docMk/>
            <pc:sldMk cId="0" sldId="260"/>
            <ac:picMk id="18" creationId="{4935F61C-585A-3B11-2CD3-9A29E8B096D7}"/>
          </ac:picMkLst>
        </pc:picChg>
        <pc:picChg chg="add">
          <ac:chgData name="Matthew Martineau" userId="S::mmartineau@smoc.org::073ce0ee-5d7d-468d-8982-2f6aa7a904ba" providerId="AD" clId="Web-{4EACC149-F24D-ECAD-7B16-DF7333FC7BF8}" dt="2025-09-22T19:18:09.151" v="24"/>
          <ac:picMkLst>
            <pc:docMk/>
            <pc:sldMk cId="0" sldId="260"/>
            <ac:picMk id="19" creationId="{46756147-86A9-7330-B0EA-DF20FA2AF486}"/>
          </ac:picMkLst>
        </pc:picChg>
      </pc:sldChg>
      <pc:sldChg chg="addSp delSp modSp">
        <pc:chgData name="Matthew Martineau" userId="S::mmartineau@smoc.org::073ce0ee-5d7d-468d-8982-2f6aa7a904ba" providerId="AD" clId="Web-{4EACC149-F24D-ECAD-7B16-DF7333FC7BF8}" dt="2025-09-22T19:18:39.074" v="33"/>
        <pc:sldMkLst>
          <pc:docMk/>
          <pc:sldMk cId="0" sldId="262"/>
        </pc:sldMkLst>
        <pc:spChg chg="mod">
          <ac:chgData name="Matthew Martineau" userId="S::mmartineau@smoc.org::073ce0ee-5d7d-468d-8982-2f6aa7a904ba" providerId="AD" clId="Web-{4EACC149-F24D-ECAD-7B16-DF7333FC7BF8}" dt="2025-09-22T19:18:34.698" v="32" actId="20577"/>
          <ac:spMkLst>
            <pc:docMk/>
            <pc:sldMk cId="0" sldId="262"/>
            <ac:spMk id="5" creationId="{00000000-0000-0000-0000-000000000000}"/>
          </ac:spMkLst>
        </pc:spChg>
        <pc:spChg chg="del mod">
          <ac:chgData name="Matthew Martineau" userId="S::mmartineau@smoc.org::073ce0ee-5d7d-468d-8982-2f6aa7a904ba" providerId="AD" clId="Web-{4EACC149-F24D-ECAD-7B16-DF7333FC7BF8}" dt="2025-09-22T19:18:30.823" v="30"/>
          <ac:spMkLst>
            <pc:docMk/>
            <pc:sldMk cId="0" sldId="262"/>
            <ac:spMk id="6" creationId="{00000000-0000-0000-0000-000000000000}"/>
          </ac:spMkLst>
        </pc:spChg>
        <pc:spChg chg="del">
          <ac:chgData name="Matthew Martineau" userId="S::mmartineau@smoc.org::073ce0ee-5d7d-468d-8982-2f6aa7a904ba" providerId="AD" clId="Web-{4EACC149-F24D-ECAD-7B16-DF7333FC7BF8}" dt="2025-09-22T19:18:23.854" v="28"/>
          <ac:spMkLst>
            <pc:docMk/>
            <pc:sldMk cId="0" sldId="262"/>
            <ac:spMk id="8" creationId="{0E7DA073-DFD7-4C0E-9072-0D289FC2EF42}"/>
          </ac:spMkLst>
        </pc:spChg>
        <pc:spChg chg="del">
          <ac:chgData name="Matthew Martineau" userId="S::mmartineau@smoc.org::073ce0ee-5d7d-468d-8982-2f6aa7a904ba" providerId="AD" clId="Web-{4EACC149-F24D-ECAD-7B16-DF7333FC7BF8}" dt="2025-09-22T19:18:23.854" v="27"/>
          <ac:spMkLst>
            <pc:docMk/>
            <pc:sldMk cId="0" sldId="262"/>
            <ac:spMk id="9" creationId="{578F9B00-185A-4697-9827-6E5071D0094A}"/>
          </ac:spMkLst>
        </pc:spChg>
        <pc:spChg chg="add">
          <ac:chgData name="Matthew Martineau" userId="S::mmartineau@smoc.org::073ce0ee-5d7d-468d-8982-2f6aa7a904ba" providerId="AD" clId="Web-{4EACC149-F24D-ECAD-7B16-DF7333FC7BF8}" dt="2025-09-22T19:18:39.074" v="33"/>
          <ac:spMkLst>
            <pc:docMk/>
            <pc:sldMk cId="0" sldId="262"/>
            <ac:spMk id="10" creationId="{E2D1FDB6-4AFA-1D0B-D5FB-4E10731C8BEF}"/>
          </ac:spMkLst>
        </pc:spChg>
        <pc:spChg chg="add">
          <ac:chgData name="Matthew Martineau" userId="S::mmartineau@smoc.org::073ce0ee-5d7d-468d-8982-2f6aa7a904ba" providerId="AD" clId="Web-{4EACC149-F24D-ECAD-7B16-DF7333FC7BF8}" dt="2025-09-22T19:18:39.074" v="33"/>
          <ac:spMkLst>
            <pc:docMk/>
            <pc:sldMk cId="0" sldId="262"/>
            <ac:spMk id="13" creationId="{79F304B6-C34E-13D6-AE44-41E772881A5D}"/>
          </ac:spMkLst>
        </pc:spChg>
        <pc:spChg chg="add">
          <ac:chgData name="Matthew Martineau" userId="S::mmartineau@smoc.org::073ce0ee-5d7d-468d-8982-2f6aa7a904ba" providerId="AD" clId="Web-{4EACC149-F24D-ECAD-7B16-DF7333FC7BF8}" dt="2025-09-22T19:18:39.074" v="33"/>
          <ac:spMkLst>
            <pc:docMk/>
            <pc:sldMk cId="0" sldId="262"/>
            <ac:spMk id="14" creationId="{E87F3F57-02ED-2662-766C-B46968AAD537}"/>
          </ac:spMkLst>
        </pc:spChg>
        <pc:grpChg chg="del">
          <ac:chgData name="Matthew Martineau" userId="S::mmartineau@smoc.org::073ce0ee-5d7d-468d-8982-2f6aa7a904ba" providerId="AD" clId="Web-{4EACC149-F24D-ECAD-7B16-DF7333FC7BF8}" dt="2025-09-22T19:18:21.964" v="26"/>
          <ac:grpSpMkLst>
            <pc:docMk/>
            <pc:sldMk cId="0" sldId="262"/>
            <ac:grpSpMk id="2" creationId="{00000000-0000-0000-0000-000000000000}"/>
          </ac:grpSpMkLst>
        </pc:grpChg>
        <pc:picChg chg="add">
          <ac:chgData name="Matthew Martineau" userId="S::mmartineau@smoc.org::073ce0ee-5d7d-468d-8982-2f6aa7a904ba" providerId="AD" clId="Web-{4EACC149-F24D-ECAD-7B16-DF7333FC7BF8}" dt="2025-09-22T19:18:39.074" v="33"/>
          <ac:picMkLst>
            <pc:docMk/>
            <pc:sldMk cId="0" sldId="262"/>
            <ac:picMk id="11" creationId="{48DDA2E1-F214-B212-5D09-1A616C5581E5}"/>
          </ac:picMkLst>
        </pc:picChg>
        <pc:picChg chg="add">
          <ac:chgData name="Matthew Martineau" userId="S::mmartineau@smoc.org::073ce0ee-5d7d-468d-8982-2f6aa7a904ba" providerId="AD" clId="Web-{4EACC149-F24D-ECAD-7B16-DF7333FC7BF8}" dt="2025-09-22T19:18:39.074" v="33"/>
          <ac:picMkLst>
            <pc:docMk/>
            <pc:sldMk cId="0" sldId="262"/>
            <ac:picMk id="12" creationId="{4A06D9B5-5260-D05C-B151-FF1A2E188791}"/>
          </ac:picMkLst>
        </pc:picChg>
        <pc:picChg chg="add">
          <ac:chgData name="Matthew Martineau" userId="S::mmartineau@smoc.org::073ce0ee-5d7d-468d-8982-2f6aa7a904ba" providerId="AD" clId="Web-{4EACC149-F24D-ECAD-7B16-DF7333FC7BF8}" dt="2025-09-22T19:18:39.074" v="33"/>
          <ac:picMkLst>
            <pc:docMk/>
            <pc:sldMk cId="0" sldId="262"/>
            <ac:picMk id="15" creationId="{82127A71-28C3-0FA9-9FFC-2B3B00998952}"/>
          </ac:picMkLst>
        </pc:picChg>
        <pc:picChg chg="add">
          <ac:chgData name="Matthew Martineau" userId="S::mmartineau@smoc.org::073ce0ee-5d7d-468d-8982-2f6aa7a904ba" providerId="AD" clId="Web-{4EACC149-F24D-ECAD-7B16-DF7333FC7BF8}" dt="2025-09-22T19:18:39.074" v="33"/>
          <ac:picMkLst>
            <pc:docMk/>
            <pc:sldMk cId="0" sldId="262"/>
            <ac:picMk id="16" creationId="{E3FAE42C-4BF6-C818-EAB6-CAC0F3DB9AEE}"/>
          </ac:picMkLst>
        </pc:picChg>
        <pc:picChg chg="add">
          <ac:chgData name="Matthew Martineau" userId="S::mmartineau@smoc.org::073ce0ee-5d7d-468d-8982-2f6aa7a904ba" providerId="AD" clId="Web-{4EACC149-F24D-ECAD-7B16-DF7333FC7BF8}" dt="2025-09-22T19:18:39.074" v="33"/>
          <ac:picMkLst>
            <pc:docMk/>
            <pc:sldMk cId="0" sldId="262"/>
            <ac:picMk id="17" creationId="{B41408F9-1C73-805A-25C9-89028A6CA4E2}"/>
          </ac:picMkLst>
        </pc:picChg>
      </pc:sldChg>
      <pc:sldChg chg="addSp delSp modSp">
        <pc:chgData name="Matthew Martineau" userId="S::mmartineau@smoc.org::073ce0ee-5d7d-468d-8982-2f6aa7a904ba" providerId="AD" clId="Web-{4EACC149-F24D-ECAD-7B16-DF7333FC7BF8}" dt="2025-09-22T19:19:32.029" v="49" actId="1076"/>
        <pc:sldMkLst>
          <pc:docMk/>
          <pc:sldMk cId="0" sldId="264"/>
        </pc:sldMkLst>
        <pc:spChg chg="del topLvl">
          <ac:chgData name="Matthew Martineau" userId="S::mmartineau@smoc.org::073ce0ee-5d7d-468d-8982-2f6aa7a904ba" providerId="AD" clId="Web-{4EACC149-F24D-ECAD-7B16-DF7333FC7BF8}" dt="2025-09-22T19:18:45.214" v="34"/>
          <ac:spMkLst>
            <pc:docMk/>
            <pc:sldMk cId="0" sldId="264"/>
            <ac:spMk id="3" creationId="{00000000-0000-0000-0000-000000000000}"/>
          </ac:spMkLst>
        </pc:spChg>
        <pc:spChg chg="mod">
          <ac:chgData name="Matthew Martineau" userId="S::mmartineau@smoc.org::073ce0ee-5d7d-468d-8982-2f6aa7a904ba" providerId="AD" clId="Web-{4EACC149-F24D-ECAD-7B16-DF7333FC7BF8}" dt="2025-09-22T19:19:32.029" v="49" actId="1076"/>
          <ac:spMkLst>
            <pc:docMk/>
            <pc:sldMk cId="0" sldId="264"/>
            <ac:spMk id="4" creationId="{00000000-0000-0000-0000-000000000000}"/>
          </ac:spMkLst>
        </pc:spChg>
        <pc:spChg chg="mod">
          <ac:chgData name="Matthew Martineau" userId="S::mmartineau@smoc.org::073ce0ee-5d7d-468d-8982-2f6aa7a904ba" providerId="AD" clId="Web-{4EACC149-F24D-ECAD-7B16-DF7333FC7BF8}" dt="2025-09-22T19:19:01.590" v="42" actId="1076"/>
          <ac:spMkLst>
            <pc:docMk/>
            <pc:sldMk cId="0" sldId="264"/>
            <ac:spMk id="5" creationId="{00000000-0000-0000-0000-000000000000}"/>
          </ac:spMkLst>
        </pc:spChg>
        <pc:spChg chg="del mod">
          <ac:chgData name="Matthew Martineau" userId="S::mmartineau@smoc.org::073ce0ee-5d7d-468d-8982-2f6aa7a904ba" providerId="AD" clId="Web-{4EACC149-F24D-ECAD-7B16-DF7333FC7BF8}" dt="2025-09-22T19:18:53.949" v="39"/>
          <ac:spMkLst>
            <pc:docMk/>
            <pc:sldMk cId="0" sldId="264"/>
            <ac:spMk id="8" creationId="{00000000-0000-0000-0000-000000000000}"/>
          </ac:spMkLst>
        </pc:spChg>
        <pc:spChg chg="del">
          <ac:chgData name="Matthew Martineau" userId="S::mmartineau@smoc.org::073ce0ee-5d7d-468d-8982-2f6aa7a904ba" providerId="AD" clId="Web-{4EACC149-F24D-ECAD-7B16-DF7333FC7BF8}" dt="2025-09-22T19:18:49.761" v="36"/>
          <ac:spMkLst>
            <pc:docMk/>
            <pc:sldMk cId="0" sldId="264"/>
            <ac:spMk id="10" creationId="{85EFA932-D384-4765-BB84-8020C6BC7ACC}"/>
          </ac:spMkLst>
        </pc:spChg>
        <pc:spChg chg="del">
          <ac:chgData name="Matthew Martineau" userId="S::mmartineau@smoc.org::073ce0ee-5d7d-468d-8982-2f6aa7a904ba" providerId="AD" clId="Web-{4EACC149-F24D-ECAD-7B16-DF7333FC7BF8}" dt="2025-09-22T19:18:48.136" v="35"/>
          <ac:spMkLst>
            <pc:docMk/>
            <pc:sldMk cId="0" sldId="264"/>
            <ac:spMk id="11" creationId="{5810E5A0-4729-4CF4-B336-6FC6ABF8C7BB}"/>
          </ac:spMkLst>
        </pc:spChg>
        <pc:spChg chg="add">
          <ac:chgData name="Matthew Martineau" userId="S::mmartineau@smoc.org::073ce0ee-5d7d-468d-8982-2f6aa7a904ba" providerId="AD" clId="Web-{4EACC149-F24D-ECAD-7B16-DF7333FC7BF8}" dt="2025-09-22T19:19:03.621" v="43"/>
          <ac:spMkLst>
            <pc:docMk/>
            <pc:sldMk cId="0" sldId="264"/>
            <ac:spMk id="12" creationId="{929484EF-3592-9FFD-CAEA-F4A2B61DB18F}"/>
          </ac:spMkLst>
        </pc:spChg>
        <pc:spChg chg="add">
          <ac:chgData name="Matthew Martineau" userId="S::mmartineau@smoc.org::073ce0ee-5d7d-468d-8982-2f6aa7a904ba" providerId="AD" clId="Web-{4EACC149-F24D-ECAD-7B16-DF7333FC7BF8}" dt="2025-09-22T19:19:03.621" v="43"/>
          <ac:spMkLst>
            <pc:docMk/>
            <pc:sldMk cId="0" sldId="264"/>
            <ac:spMk id="15" creationId="{E5642C0D-4545-1F6E-B423-1128CC044AD0}"/>
          </ac:spMkLst>
        </pc:spChg>
        <pc:spChg chg="add">
          <ac:chgData name="Matthew Martineau" userId="S::mmartineau@smoc.org::073ce0ee-5d7d-468d-8982-2f6aa7a904ba" providerId="AD" clId="Web-{4EACC149-F24D-ECAD-7B16-DF7333FC7BF8}" dt="2025-09-22T19:19:03.621" v="43"/>
          <ac:spMkLst>
            <pc:docMk/>
            <pc:sldMk cId="0" sldId="264"/>
            <ac:spMk id="16" creationId="{BE4C70BB-873E-AA01-27F9-6F6353338BC8}"/>
          </ac:spMkLst>
        </pc:spChg>
        <pc:grpChg chg="del">
          <ac:chgData name="Matthew Martineau" userId="S::mmartineau@smoc.org::073ce0ee-5d7d-468d-8982-2f6aa7a904ba" providerId="AD" clId="Web-{4EACC149-F24D-ECAD-7B16-DF7333FC7BF8}" dt="2025-09-22T19:18:45.214" v="34"/>
          <ac:grpSpMkLst>
            <pc:docMk/>
            <pc:sldMk cId="0" sldId="264"/>
            <ac:grpSpMk id="2" creationId="{00000000-0000-0000-0000-000000000000}"/>
          </ac:grpSpMkLst>
        </pc:grpChg>
        <pc:picChg chg="add">
          <ac:chgData name="Matthew Martineau" userId="S::mmartineau@smoc.org::073ce0ee-5d7d-468d-8982-2f6aa7a904ba" providerId="AD" clId="Web-{4EACC149-F24D-ECAD-7B16-DF7333FC7BF8}" dt="2025-09-22T19:19:03.621" v="43"/>
          <ac:picMkLst>
            <pc:docMk/>
            <pc:sldMk cId="0" sldId="264"/>
            <ac:picMk id="13" creationId="{C2F1E322-7E4E-CAE4-9A88-937CDE67D4B3}"/>
          </ac:picMkLst>
        </pc:picChg>
        <pc:picChg chg="add">
          <ac:chgData name="Matthew Martineau" userId="S::mmartineau@smoc.org::073ce0ee-5d7d-468d-8982-2f6aa7a904ba" providerId="AD" clId="Web-{4EACC149-F24D-ECAD-7B16-DF7333FC7BF8}" dt="2025-09-22T19:19:03.621" v="43"/>
          <ac:picMkLst>
            <pc:docMk/>
            <pc:sldMk cId="0" sldId="264"/>
            <ac:picMk id="14" creationId="{66C754FF-DECD-82B6-1BA7-7C908A14BD17}"/>
          </ac:picMkLst>
        </pc:picChg>
        <pc:picChg chg="add">
          <ac:chgData name="Matthew Martineau" userId="S::mmartineau@smoc.org::073ce0ee-5d7d-468d-8982-2f6aa7a904ba" providerId="AD" clId="Web-{4EACC149-F24D-ECAD-7B16-DF7333FC7BF8}" dt="2025-09-22T19:19:03.621" v="43"/>
          <ac:picMkLst>
            <pc:docMk/>
            <pc:sldMk cId="0" sldId="264"/>
            <ac:picMk id="17" creationId="{37568627-482D-5C8F-8264-D50E00AE80E1}"/>
          </ac:picMkLst>
        </pc:picChg>
        <pc:picChg chg="add">
          <ac:chgData name="Matthew Martineau" userId="S::mmartineau@smoc.org::073ce0ee-5d7d-468d-8982-2f6aa7a904ba" providerId="AD" clId="Web-{4EACC149-F24D-ECAD-7B16-DF7333FC7BF8}" dt="2025-09-22T19:19:03.621" v="43"/>
          <ac:picMkLst>
            <pc:docMk/>
            <pc:sldMk cId="0" sldId="264"/>
            <ac:picMk id="18" creationId="{EC762C20-4A38-BB39-42BB-E598188D1425}"/>
          </ac:picMkLst>
        </pc:picChg>
        <pc:picChg chg="add">
          <ac:chgData name="Matthew Martineau" userId="S::mmartineau@smoc.org::073ce0ee-5d7d-468d-8982-2f6aa7a904ba" providerId="AD" clId="Web-{4EACC149-F24D-ECAD-7B16-DF7333FC7BF8}" dt="2025-09-22T19:19:03.621" v="43"/>
          <ac:picMkLst>
            <pc:docMk/>
            <pc:sldMk cId="0" sldId="264"/>
            <ac:picMk id="19" creationId="{CBE9B2F9-34FE-DEED-C74A-461F445DBE94}"/>
          </ac:picMkLst>
        </pc:picChg>
      </pc:sldChg>
      <pc:sldChg chg="addSp delSp modSp">
        <pc:chgData name="Matthew Martineau" userId="S::mmartineau@smoc.org::073ce0ee-5d7d-468d-8982-2f6aa7a904ba" providerId="AD" clId="Web-{4EACC149-F24D-ECAD-7B16-DF7333FC7BF8}" dt="2025-09-22T19:20:16.768" v="58"/>
        <pc:sldMkLst>
          <pc:docMk/>
          <pc:sldMk cId="0" sldId="266"/>
        </pc:sldMkLst>
        <pc:spChg chg="mod">
          <ac:chgData name="Matthew Martineau" userId="S::mmartineau@smoc.org::073ce0ee-5d7d-468d-8982-2f6aa7a904ba" providerId="AD" clId="Web-{4EACC149-F24D-ECAD-7B16-DF7333FC7BF8}" dt="2025-09-22T19:20:13.783" v="57" actId="1076"/>
          <ac:spMkLst>
            <pc:docMk/>
            <pc:sldMk cId="0" sldId="266"/>
            <ac:spMk id="4" creationId="{00000000-0000-0000-0000-000000000000}"/>
          </ac:spMkLst>
        </pc:spChg>
        <pc:spChg chg="del">
          <ac:chgData name="Matthew Martineau" userId="S::mmartineau@smoc.org::073ce0ee-5d7d-468d-8982-2f6aa7a904ba" providerId="AD" clId="Web-{4EACC149-F24D-ECAD-7B16-DF7333FC7BF8}" dt="2025-09-22T19:19:57.063" v="56"/>
          <ac:spMkLst>
            <pc:docMk/>
            <pc:sldMk cId="0" sldId="266"/>
            <ac:spMk id="101" creationId="{00000000-0000-0000-0000-000000000000}"/>
          </ac:spMkLst>
        </pc:spChg>
        <pc:spChg chg="del">
          <ac:chgData name="Matthew Martineau" userId="S::mmartineau@smoc.org::073ce0ee-5d7d-468d-8982-2f6aa7a904ba" providerId="AD" clId="Web-{4EACC149-F24D-ECAD-7B16-DF7333FC7BF8}" dt="2025-09-22T19:19:42.608" v="52"/>
          <ac:spMkLst>
            <pc:docMk/>
            <pc:sldMk cId="0" sldId="266"/>
            <ac:spMk id="104" creationId="{55484F6E-986D-43E7-A9DD-B335FACCD265}"/>
          </ac:spMkLst>
        </pc:spChg>
        <pc:spChg chg="del">
          <ac:chgData name="Matthew Martineau" userId="S::mmartineau@smoc.org::073ce0ee-5d7d-468d-8982-2f6aa7a904ba" providerId="AD" clId="Web-{4EACC149-F24D-ECAD-7B16-DF7333FC7BF8}" dt="2025-09-22T19:19:42.608" v="51"/>
          <ac:spMkLst>
            <pc:docMk/>
            <pc:sldMk cId="0" sldId="266"/>
            <ac:spMk id="105" creationId="{0766064F-2E8E-48D4-9ADC-49E056ED2A0E}"/>
          </ac:spMkLst>
        </pc:spChg>
        <pc:spChg chg="add">
          <ac:chgData name="Matthew Martineau" userId="S::mmartineau@smoc.org::073ce0ee-5d7d-468d-8982-2f6aa7a904ba" providerId="AD" clId="Web-{4EACC149-F24D-ECAD-7B16-DF7333FC7BF8}" dt="2025-09-22T19:20:16.768" v="58"/>
          <ac:spMkLst>
            <pc:docMk/>
            <pc:sldMk cId="0" sldId="266"/>
            <ac:spMk id="106" creationId="{3C6D3731-9203-6EB8-7085-E07C3B1F41AF}"/>
          </ac:spMkLst>
        </pc:spChg>
        <pc:spChg chg="add">
          <ac:chgData name="Matthew Martineau" userId="S::mmartineau@smoc.org::073ce0ee-5d7d-468d-8982-2f6aa7a904ba" providerId="AD" clId="Web-{4EACC149-F24D-ECAD-7B16-DF7333FC7BF8}" dt="2025-09-22T19:20:16.768" v="58"/>
          <ac:spMkLst>
            <pc:docMk/>
            <pc:sldMk cId="0" sldId="266"/>
            <ac:spMk id="109" creationId="{F744AE44-D270-C03E-2BE6-8275D9AC1C93}"/>
          </ac:spMkLst>
        </pc:spChg>
        <pc:spChg chg="add">
          <ac:chgData name="Matthew Martineau" userId="S::mmartineau@smoc.org::073ce0ee-5d7d-468d-8982-2f6aa7a904ba" providerId="AD" clId="Web-{4EACC149-F24D-ECAD-7B16-DF7333FC7BF8}" dt="2025-09-22T19:20:16.768" v="58"/>
          <ac:spMkLst>
            <pc:docMk/>
            <pc:sldMk cId="0" sldId="266"/>
            <ac:spMk id="110" creationId="{9EFAFF86-48C4-A2F4-2ABE-84C19BF1D366}"/>
          </ac:spMkLst>
        </pc:spChg>
        <pc:grpChg chg="del">
          <ac:chgData name="Matthew Martineau" userId="S::mmartineau@smoc.org::073ce0ee-5d7d-468d-8982-2f6aa7a904ba" providerId="AD" clId="Web-{4EACC149-F24D-ECAD-7B16-DF7333FC7BF8}" dt="2025-09-22T19:19:42.140" v="50"/>
          <ac:grpSpMkLst>
            <pc:docMk/>
            <pc:sldMk cId="0" sldId="266"/>
            <ac:grpSpMk id="2" creationId="{00000000-0000-0000-0000-000000000000}"/>
          </ac:grpSpMkLst>
        </pc:grpChg>
        <pc:picChg chg="add">
          <ac:chgData name="Matthew Martineau" userId="S::mmartineau@smoc.org::073ce0ee-5d7d-468d-8982-2f6aa7a904ba" providerId="AD" clId="Web-{4EACC149-F24D-ECAD-7B16-DF7333FC7BF8}" dt="2025-09-22T19:20:16.768" v="58"/>
          <ac:picMkLst>
            <pc:docMk/>
            <pc:sldMk cId="0" sldId="266"/>
            <ac:picMk id="107" creationId="{F0E1FB43-B08F-805D-6812-B86C10548077}"/>
          </ac:picMkLst>
        </pc:picChg>
        <pc:picChg chg="add">
          <ac:chgData name="Matthew Martineau" userId="S::mmartineau@smoc.org::073ce0ee-5d7d-468d-8982-2f6aa7a904ba" providerId="AD" clId="Web-{4EACC149-F24D-ECAD-7B16-DF7333FC7BF8}" dt="2025-09-22T19:20:16.768" v="58"/>
          <ac:picMkLst>
            <pc:docMk/>
            <pc:sldMk cId="0" sldId="266"/>
            <ac:picMk id="108" creationId="{9F12CE1E-59AB-29E0-B0DE-6649D8B0BACD}"/>
          </ac:picMkLst>
        </pc:picChg>
        <pc:picChg chg="add">
          <ac:chgData name="Matthew Martineau" userId="S::mmartineau@smoc.org::073ce0ee-5d7d-468d-8982-2f6aa7a904ba" providerId="AD" clId="Web-{4EACC149-F24D-ECAD-7B16-DF7333FC7BF8}" dt="2025-09-22T19:20:16.768" v="58"/>
          <ac:picMkLst>
            <pc:docMk/>
            <pc:sldMk cId="0" sldId="266"/>
            <ac:picMk id="111" creationId="{1200849F-375F-092E-022D-5C26A83D3A67}"/>
          </ac:picMkLst>
        </pc:picChg>
        <pc:picChg chg="add">
          <ac:chgData name="Matthew Martineau" userId="S::mmartineau@smoc.org::073ce0ee-5d7d-468d-8982-2f6aa7a904ba" providerId="AD" clId="Web-{4EACC149-F24D-ECAD-7B16-DF7333FC7BF8}" dt="2025-09-22T19:20:16.768" v="58"/>
          <ac:picMkLst>
            <pc:docMk/>
            <pc:sldMk cId="0" sldId="266"/>
            <ac:picMk id="112" creationId="{C42C18F4-DE3E-9557-C966-393B7BBD019F}"/>
          </ac:picMkLst>
        </pc:picChg>
        <pc:picChg chg="add">
          <ac:chgData name="Matthew Martineau" userId="S::mmartineau@smoc.org::073ce0ee-5d7d-468d-8982-2f6aa7a904ba" providerId="AD" clId="Web-{4EACC149-F24D-ECAD-7B16-DF7333FC7BF8}" dt="2025-09-22T19:20:16.768" v="58"/>
          <ac:picMkLst>
            <pc:docMk/>
            <pc:sldMk cId="0" sldId="266"/>
            <ac:picMk id="113" creationId="{770C629B-47AA-C5D4-8E63-32F551A49436}"/>
          </ac:picMkLst>
        </pc:picChg>
      </pc:sldChg>
      <pc:sldChg chg="addSp delSp modSp">
        <pc:chgData name="Matthew Martineau" userId="S::mmartineau@smoc.org::073ce0ee-5d7d-468d-8982-2f6aa7a904ba" providerId="AD" clId="Web-{4EACC149-F24D-ECAD-7B16-DF7333FC7BF8}" dt="2025-09-22T19:20:48.910" v="66"/>
        <pc:sldMkLst>
          <pc:docMk/>
          <pc:sldMk cId="0" sldId="268"/>
        </pc:sldMkLst>
        <pc:spChg chg="mod">
          <ac:chgData name="Matthew Martineau" userId="S::mmartineau@smoc.org::073ce0ee-5d7d-468d-8982-2f6aa7a904ba" providerId="AD" clId="Web-{4EACC149-F24D-ECAD-7B16-DF7333FC7BF8}" dt="2025-09-22T19:20:29.565" v="60" actId="1076"/>
          <ac:spMkLst>
            <pc:docMk/>
            <pc:sldMk cId="0" sldId="268"/>
            <ac:spMk id="4" creationId="{00000000-0000-0000-0000-000000000000}"/>
          </ac:spMkLst>
        </pc:spChg>
        <pc:spChg chg="mod">
          <ac:chgData name="Matthew Martineau" userId="S::mmartineau@smoc.org::073ce0ee-5d7d-468d-8982-2f6aa7a904ba" providerId="AD" clId="Web-{4EACC149-F24D-ECAD-7B16-DF7333FC7BF8}" dt="2025-09-22T19:20:46.785" v="65" actId="1076"/>
          <ac:spMkLst>
            <pc:docMk/>
            <pc:sldMk cId="0" sldId="268"/>
            <ac:spMk id="5" creationId="{00000000-0000-0000-0000-000000000000}"/>
          </ac:spMkLst>
        </pc:spChg>
        <pc:spChg chg="del">
          <ac:chgData name="Matthew Martineau" userId="S::mmartineau@smoc.org::073ce0ee-5d7d-468d-8982-2f6aa7a904ba" providerId="AD" clId="Web-{4EACC149-F24D-ECAD-7B16-DF7333FC7BF8}" dt="2025-09-22T19:20:34.566" v="62"/>
          <ac:spMkLst>
            <pc:docMk/>
            <pc:sldMk cId="0" sldId="268"/>
            <ac:spMk id="7" creationId="{E8574BF8-EC25-4ACA-A4BD-D81DB8AE2942}"/>
          </ac:spMkLst>
        </pc:spChg>
        <pc:spChg chg="del">
          <ac:chgData name="Matthew Martineau" userId="S::mmartineau@smoc.org::073ce0ee-5d7d-468d-8982-2f6aa7a904ba" providerId="AD" clId="Web-{4EACC149-F24D-ECAD-7B16-DF7333FC7BF8}" dt="2025-09-22T19:20:32.784" v="61"/>
          <ac:spMkLst>
            <pc:docMk/>
            <pc:sldMk cId="0" sldId="268"/>
            <ac:spMk id="8" creationId="{6EFA860F-7F87-4856-BBF4-226A0D023000}"/>
          </ac:spMkLst>
        </pc:spChg>
        <pc:spChg chg="add">
          <ac:chgData name="Matthew Martineau" userId="S::mmartineau@smoc.org::073ce0ee-5d7d-468d-8982-2f6aa7a904ba" providerId="AD" clId="Web-{4EACC149-F24D-ECAD-7B16-DF7333FC7BF8}" dt="2025-09-22T19:20:48.910" v="66"/>
          <ac:spMkLst>
            <pc:docMk/>
            <pc:sldMk cId="0" sldId="268"/>
            <ac:spMk id="9" creationId="{889D1861-0B58-3844-3903-92A6A9085812}"/>
          </ac:spMkLst>
        </pc:spChg>
        <pc:spChg chg="add">
          <ac:chgData name="Matthew Martineau" userId="S::mmartineau@smoc.org::073ce0ee-5d7d-468d-8982-2f6aa7a904ba" providerId="AD" clId="Web-{4EACC149-F24D-ECAD-7B16-DF7333FC7BF8}" dt="2025-09-22T19:20:48.910" v="66"/>
          <ac:spMkLst>
            <pc:docMk/>
            <pc:sldMk cId="0" sldId="268"/>
            <ac:spMk id="12" creationId="{55AA0F69-EE5C-2C46-C1F3-C8A9CF203E08}"/>
          </ac:spMkLst>
        </pc:spChg>
        <pc:spChg chg="add">
          <ac:chgData name="Matthew Martineau" userId="S::mmartineau@smoc.org::073ce0ee-5d7d-468d-8982-2f6aa7a904ba" providerId="AD" clId="Web-{4EACC149-F24D-ECAD-7B16-DF7333FC7BF8}" dt="2025-09-22T19:20:48.910" v="66"/>
          <ac:spMkLst>
            <pc:docMk/>
            <pc:sldMk cId="0" sldId="268"/>
            <ac:spMk id="13" creationId="{F15615DF-F40E-06C4-2612-C484FF81F311}"/>
          </ac:spMkLst>
        </pc:spChg>
        <pc:grpChg chg="del">
          <ac:chgData name="Matthew Martineau" userId="S::mmartineau@smoc.org::073ce0ee-5d7d-468d-8982-2f6aa7a904ba" providerId="AD" clId="Web-{4EACC149-F24D-ECAD-7B16-DF7333FC7BF8}" dt="2025-09-22T19:20:25.112" v="59"/>
          <ac:grpSpMkLst>
            <pc:docMk/>
            <pc:sldMk cId="0" sldId="268"/>
            <ac:grpSpMk id="2" creationId="{00000000-0000-0000-0000-000000000000}"/>
          </ac:grpSpMkLst>
        </pc:grpChg>
        <pc:picChg chg="add">
          <ac:chgData name="Matthew Martineau" userId="S::mmartineau@smoc.org::073ce0ee-5d7d-468d-8982-2f6aa7a904ba" providerId="AD" clId="Web-{4EACC149-F24D-ECAD-7B16-DF7333FC7BF8}" dt="2025-09-22T19:20:48.910" v="66"/>
          <ac:picMkLst>
            <pc:docMk/>
            <pc:sldMk cId="0" sldId="268"/>
            <ac:picMk id="10" creationId="{73502A9C-E244-4D4D-33E1-9CEF91BC8B55}"/>
          </ac:picMkLst>
        </pc:picChg>
        <pc:picChg chg="add">
          <ac:chgData name="Matthew Martineau" userId="S::mmartineau@smoc.org::073ce0ee-5d7d-468d-8982-2f6aa7a904ba" providerId="AD" clId="Web-{4EACC149-F24D-ECAD-7B16-DF7333FC7BF8}" dt="2025-09-22T19:20:48.910" v="66"/>
          <ac:picMkLst>
            <pc:docMk/>
            <pc:sldMk cId="0" sldId="268"/>
            <ac:picMk id="11" creationId="{8BE1BFCC-46D5-2333-95F6-456B0C1BF319}"/>
          </ac:picMkLst>
        </pc:picChg>
        <pc:picChg chg="add">
          <ac:chgData name="Matthew Martineau" userId="S::mmartineau@smoc.org::073ce0ee-5d7d-468d-8982-2f6aa7a904ba" providerId="AD" clId="Web-{4EACC149-F24D-ECAD-7B16-DF7333FC7BF8}" dt="2025-09-22T19:20:48.910" v="66"/>
          <ac:picMkLst>
            <pc:docMk/>
            <pc:sldMk cId="0" sldId="268"/>
            <ac:picMk id="14" creationId="{CA7CAFC9-3F67-713D-6B49-0416CC7EABB7}"/>
          </ac:picMkLst>
        </pc:picChg>
        <pc:picChg chg="add">
          <ac:chgData name="Matthew Martineau" userId="S::mmartineau@smoc.org::073ce0ee-5d7d-468d-8982-2f6aa7a904ba" providerId="AD" clId="Web-{4EACC149-F24D-ECAD-7B16-DF7333FC7BF8}" dt="2025-09-22T19:20:48.910" v="66"/>
          <ac:picMkLst>
            <pc:docMk/>
            <pc:sldMk cId="0" sldId="268"/>
            <ac:picMk id="15" creationId="{4BA6E6A0-A92D-CED5-6AA4-38D3D9AF307A}"/>
          </ac:picMkLst>
        </pc:picChg>
        <pc:picChg chg="add">
          <ac:chgData name="Matthew Martineau" userId="S::mmartineau@smoc.org::073ce0ee-5d7d-468d-8982-2f6aa7a904ba" providerId="AD" clId="Web-{4EACC149-F24D-ECAD-7B16-DF7333FC7BF8}" dt="2025-09-22T19:20:48.910" v="66"/>
          <ac:picMkLst>
            <pc:docMk/>
            <pc:sldMk cId="0" sldId="268"/>
            <ac:picMk id="16" creationId="{8026140D-CC9B-E26A-DEA2-BD1540749D50}"/>
          </ac:picMkLst>
        </pc:picChg>
      </pc:sldChg>
      <pc:sldChg chg="addSp delSp modSp">
        <pc:chgData name="Matthew Martineau" userId="S::mmartineau@smoc.org::073ce0ee-5d7d-468d-8982-2f6aa7a904ba" providerId="AD" clId="Web-{4EACC149-F24D-ECAD-7B16-DF7333FC7BF8}" dt="2025-09-22T19:22:35.527" v="75"/>
        <pc:sldMkLst>
          <pc:docMk/>
          <pc:sldMk cId="0" sldId="270"/>
        </pc:sldMkLst>
        <pc:spChg chg="mod">
          <ac:chgData name="Matthew Martineau" userId="S::mmartineau@smoc.org::073ce0ee-5d7d-468d-8982-2f6aa7a904ba" providerId="AD" clId="Web-{4EACC149-F24D-ECAD-7B16-DF7333FC7BF8}" dt="2025-09-22T19:21:04.333" v="68" actId="1076"/>
          <ac:spMkLst>
            <pc:docMk/>
            <pc:sldMk cId="0" sldId="270"/>
            <ac:spMk id="4" creationId="{00000000-0000-0000-0000-000000000000}"/>
          </ac:spMkLst>
        </pc:spChg>
        <pc:spChg chg="mod">
          <ac:chgData name="Matthew Martineau" userId="S::mmartineau@smoc.org::073ce0ee-5d7d-468d-8982-2f6aa7a904ba" providerId="AD" clId="Web-{4EACC149-F24D-ECAD-7B16-DF7333FC7BF8}" dt="2025-09-22T19:22:32.011" v="74" actId="1076"/>
          <ac:spMkLst>
            <pc:docMk/>
            <pc:sldMk cId="0" sldId="270"/>
            <ac:spMk id="5" creationId="{00000000-0000-0000-0000-000000000000}"/>
          </ac:spMkLst>
        </pc:spChg>
        <pc:spChg chg="del">
          <ac:chgData name="Matthew Martineau" userId="S::mmartineau@smoc.org::073ce0ee-5d7d-468d-8982-2f6aa7a904ba" providerId="AD" clId="Web-{4EACC149-F24D-ECAD-7B16-DF7333FC7BF8}" dt="2025-09-22T19:20:56.505" v="67"/>
          <ac:spMkLst>
            <pc:docMk/>
            <pc:sldMk cId="0" sldId="270"/>
            <ac:spMk id="6" creationId="{00000000-0000-0000-0000-000000000000}"/>
          </ac:spMkLst>
        </pc:spChg>
        <pc:spChg chg="del">
          <ac:chgData name="Matthew Martineau" userId="S::mmartineau@smoc.org::073ce0ee-5d7d-468d-8982-2f6aa7a904ba" providerId="AD" clId="Web-{4EACC149-F24D-ECAD-7B16-DF7333FC7BF8}" dt="2025-09-22T19:21:09.537" v="71"/>
          <ac:spMkLst>
            <pc:docMk/>
            <pc:sldMk cId="0" sldId="270"/>
            <ac:spMk id="8" creationId="{2F3980EB-CBF2-4588-9474-3414B7447D07}"/>
          </ac:spMkLst>
        </pc:spChg>
        <pc:spChg chg="del">
          <ac:chgData name="Matthew Martineau" userId="S::mmartineau@smoc.org::073ce0ee-5d7d-468d-8982-2f6aa7a904ba" providerId="AD" clId="Web-{4EACC149-F24D-ECAD-7B16-DF7333FC7BF8}" dt="2025-09-22T19:21:07.958" v="70"/>
          <ac:spMkLst>
            <pc:docMk/>
            <pc:sldMk cId="0" sldId="270"/>
            <ac:spMk id="9" creationId="{DB32760C-D80D-4307-BEE4-415D50D7D3F7}"/>
          </ac:spMkLst>
        </pc:spChg>
        <pc:spChg chg="add">
          <ac:chgData name="Matthew Martineau" userId="S::mmartineau@smoc.org::073ce0ee-5d7d-468d-8982-2f6aa7a904ba" providerId="AD" clId="Web-{4EACC149-F24D-ECAD-7B16-DF7333FC7BF8}" dt="2025-09-22T19:22:35.527" v="75"/>
          <ac:spMkLst>
            <pc:docMk/>
            <pc:sldMk cId="0" sldId="270"/>
            <ac:spMk id="10" creationId="{A429FA10-F400-4AF0-6E7D-4A05D3069422}"/>
          </ac:spMkLst>
        </pc:spChg>
        <pc:spChg chg="add">
          <ac:chgData name="Matthew Martineau" userId="S::mmartineau@smoc.org::073ce0ee-5d7d-468d-8982-2f6aa7a904ba" providerId="AD" clId="Web-{4EACC149-F24D-ECAD-7B16-DF7333FC7BF8}" dt="2025-09-22T19:22:35.527" v="75"/>
          <ac:spMkLst>
            <pc:docMk/>
            <pc:sldMk cId="0" sldId="270"/>
            <ac:spMk id="13" creationId="{8D05CA2D-6EC7-C991-5954-0142B0318746}"/>
          </ac:spMkLst>
        </pc:spChg>
        <pc:spChg chg="add">
          <ac:chgData name="Matthew Martineau" userId="S::mmartineau@smoc.org::073ce0ee-5d7d-468d-8982-2f6aa7a904ba" providerId="AD" clId="Web-{4EACC149-F24D-ECAD-7B16-DF7333FC7BF8}" dt="2025-09-22T19:22:35.527" v="75"/>
          <ac:spMkLst>
            <pc:docMk/>
            <pc:sldMk cId="0" sldId="270"/>
            <ac:spMk id="14" creationId="{2D49070C-F783-FF62-A13D-9B20761E92CA}"/>
          </ac:spMkLst>
        </pc:spChg>
        <pc:grpChg chg="del">
          <ac:chgData name="Matthew Martineau" userId="S::mmartineau@smoc.org::073ce0ee-5d7d-468d-8982-2f6aa7a904ba" providerId="AD" clId="Web-{4EACC149-F24D-ECAD-7B16-DF7333FC7BF8}" dt="2025-09-22T19:21:06.161" v="69"/>
          <ac:grpSpMkLst>
            <pc:docMk/>
            <pc:sldMk cId="0" sldId="270"/>
            <ac:grpSpMk id="2" creationId="{00000000-0000-0000-0000-000000000000}"/>
          </ac:grpSpMkLst>
        </pc:grpChg>
        <pc:picChg chg="add">
          <ac:chgData name="Matthew Martineau" userId="S::mmartineau@smoc.org::073ce0ee-5d7d-468d-8982-2f6aa7a904ba" providerId="AD" clId="Web-{4EACC149-F24D-ECAD-7B16-DF7333FC7BF8}" dt="2025-09-22T19:22:35.527" v="75"/>
          <ac:picMkLst>
            <pc:docMk/>
            <pc:sldMk cId="0" sldId="270"/>
            <ac:picMk id="11" creationId="{965D50AE-5103-47D7-F88F-853A016BAC92}"/>
          </ac:picMkLst>
        </pc:picChg>
        <pc:picChg chg="add">
          <ac:chgData name="Matthew Martineau" userId="S::mmartineau@smoc.org::073ce0ee-5d7d-468d-8982-2f6aa7a904ba" providerId="AD" clId="Web-{4EACC149-F24D-ECAD-7B16-DF7333FC7BF8}" dt="2025-09-22T19:22:35.527" v="75"/>
          <ac:picMkLst>
            <pc:docMk/>
            <pc:sldMk cId="0" sldId="270"/>
            <ac:picMk id="12" creationId="{DB8C74D0-5998-3AEC-51C0-60CF61B818FB}"/>
          </ac:picMkLst>
        </pc:picChg>
        <pc:picChg chg="add">
          <ac:chgData name="Matthew Martineau" userId="S::mmartineau@smoc.org::073ce0ee-5d7d-468d-8982-2f6aa7a904ba" providerId="AD" clId="Web-{4EACC149-F24D-ECAD-7B16-DF7333FC7BF8}" dt="2025-09-22T19:22:35.527" v="75"/>
          <ac:picMkLst>
            <pc:docMk/>
            <pc:sldMk cId="0" sldId="270"/>
            <ac:picMk id="15" creationId="{4D447271-E373-90F9-F5A8-E8112D12BB0B}"/>
          </ac:picMkLst>
        </pc:picChg>
        <pc:picChg chg="add">
          <ac:chgData name="Matthew Martineau" userId="S::mmartineau@smoc.org::073ce0ee-5d7d-468d-8982-2f6aa7a904ba" providerId="AD" clId="Web-{4EACC149-F24D-ECAD-7B16-DF7333FC7BF8}" dt="2025-09-22T19:22:35.527" v="75"/>
          <ac:picMkLst>
            <pc:docMk/>
            <pc:sldMk cId="0" sldId="270"/>
            <ac:picMk id="16" creationId="{719290B2-43B1-9A11-1FA9-396A91294CBA}"/>
          </ac:picMkLst>
        </pc:picChg>
        <pc:picChg chg="add">
          <ac:chgData name="Matthew Martineau" userId="S::mmartineau@smoc.org::073ce0ee-5d7d-468d-8982-2f6aa7a904ba" providerId="AD" clId="Web-{4EACC149-F24D-ECAD-7B16-DF7333FC7BF8}" dt="2025-09-22T19:22:35.527" v="75"/>
          <ac:picMkLst>
            <pc:docMk/>
            <pc:sldMk cId="0" sldId="270"/>
            <ac:picMk id="17" creationId="{B3576903-546F-D19C-7574-506B1BE7D53B}"/>
          </ac:picMkLst>
        </pc:picChg>
      </pc:sldChg>
      <pc:sldChg chg="addSp delSp modSp">
        <pc:chgData name="Matthew Martineau" userId="S::mmartineau@smoc.org::073ce0ee-5d7d-468d-8982-2f6aa7a904ba" providerId="AD" clId="Web-{4EACC149-F24D-ECAD-7B16-DF7333FC7BF8}" dt="2025-09-22T19:22:51.934" v="82"/>
        <pc:sldMkLst>
          <pc:docMk/>
          <pc:sldMk cId="0" sldId="272"/>
        </pc:sldMkLst>
        <pc:spChg chg="mod">
          <ac:chgData name="Matthew Martineau" userId="S::mmartineau@smoc.org::073ce0ee-5d7d-468d-8982-2f6aa7a904ba" providerId="AD" clId="Web-{4EACC149-F24D-ECAD-7B16-DF7333FC7BF8}" dt="2025-09-22T19:22:50.105" v="81" actId="1076"/>
          <ac:spMkLst>
            <pc:docMk/>
            <pc:sldMk cId="0" sldId="272"/>
            <ac:spMk id="4" creationId="{00000000-0000-0000-0000-000000000000}"/>
          </ac:spMkLst>
        </pc:spChg>
        <pc:spChg chg="del">
          <ac:chgData name="Matthew Martineau" userId="S::mmartineau@smoc.org::073ce0ee-5d7d-468d-8982-2f6aa7a904ba" providerId="AD" clId="Web-{4EACC149-F24D-ECAD-7B16-DF7333FC7BF8}" dt="2025-09-22T19:22:40.511" v="78"/>
          <ac:spMkLst>
            <pc:docMk/>
            <pc:sldMk cId="0" sldId="272"/>
            <ac:spMk id="8" creationId="{6E89A779-BC38-4ECB-918B-4462182705CF}"/>
          </ac:spMkLst>
        </pc:spChg>
        <pc:spChg chg="del">
          <ac:chgData name="Matthew Martineau" userId="S::mmartineau@smoc.org::073ce0ee-5d7d-468d-8982-2f6aa7a904ba" providerId="AD" clId="Web-{4EACC149-F24D-ECAD-7B16-DF7333FC7BF8}" dt="2025-09-22T19:22:40.511" v="77"/>
          <ac:spMkLst>
            <pc:docMk/>
            <pc:sldMk cId="0" sldId="272"/>
            <ac:spMk id="9" creationId="{3CF975BD-52CF-449B-B92B-911753BAA891}"/>
          </ac:spMkLst>
        </pc:spChg>
        <pc:spChg chg="add">
          <ac:chgData name="Matthew Martineau" userId="S::mmartineau@smoc.org::073ce0ee-5d7d-468d-8982-2f6aa7a904ba" providerId="AD" clId="Web-{4EACC149-F24D-ECAD-7B16-DF7333FC7BF8}" dt="2025-09-22T19:22:51.934" v="82"/>
          <ac:spMkLst>
            <pc:docMk/>
            <pc:sldMk cId="0" sldId="272"/>
            <ac:spMk id="10" creationId="{56C2CD1D-15DE-A0BA-EC49-23484B3567BD}"/>
          </ac:spMkLst>
        </pc:spChg>
        <pc:spChg chg="add">
          <ac:chgData name="Matthew Martineau" userId="S::mmartineau@smoc.org::073ce0ee-5d7d-468d-8982-2f6aa7a904ba" providerId="AD" clId="Web-{4EACC149-F24D-ECAD-7B16-DF7333FC7BF8}" dt="2025-09-22T19:22:51.934" v="82"/>
          <ac:spMkLst>
            <pc:docMk/>
            <pc:sldMk cId="0" sldId="272"/>
            <ac:spMk id="13" creationId="{C7E88DBE-526A-89EF-EAE2-6F3D5B31BDFF}"/>
          </ac:spMkLst>
        </pc:spChg>
        <pc:spChg chg="add">
          <ac:chgData name="Matthew Martineau" userId="S::mmartineau@smoc.org::073ce0ee-5d7d-468d-8982-2f6aa7a904ba" providerId="AD" clId="Web-{4EACC149-F24D-ECAD-7B16-DF7333FC7BF8}" dt="2025-09-22T19:22:51.934" v="82"/>
          <ac:spMkLst>
            <pc:docMk/>
            <pc:sldMk cId="0" sldId="272"/>
            <ac:spMk id="14" creationId="{E552B79D-5506-4D47-5D00-CF455F09B900}"/>
          </ac:spMkLst>
        </pc:spChg>
        <pc:grpChg chg="del">
          <ac:chgData name="Matthew Martineau" userId="S::mmartineau@smoc.org::073ce0ee-5d7d-468d-8982-2f6aa7a904ba" providerId="AD" clId="Web-{4EACC149-F24D-ECAD-7B16-DF7333FC7BF8}" dt="2025-09-22T19:22:39.089" v="76"/>
          <ac:grpSpMkLst>
            <pc:docMk/>
            <pc:sldMk cId="0" sldId="272"/>
            <ac:grpSpMk id="2" creationId="{00000000-0000-0000-0000-000000000000}"/>
          </ac:grpSpMkLst>
        </pc:grpChg>
        <pc:picChg chg="add">
          <ac:chgData name="Matthew Martineau" userId="S::mmartineau@smoc.org::073ce0ee-5d7d-468d-8982-2f6aa7a904ba" providerId="AD" clId="Web-{4EACC149-F24D-ECAD-7B16-DF7333FC7BF8}" dt="2025-09-22T19:22:51.934" v="82"/>
          <ac:picMkLst>
            <pc:docMk/>
            <pc:sldMk cId="0" sldId="272"/>
            <ac:picMk id="11" creationId="{C4676CC4-24CE-B7BF-F9F4-7AA8D66BE13E}"/>
          </ac:picMkLst>
        </pc:picChg>
        <pc:picChg chg="add">
          <ac:chgData name="Matthew Martineau" userId="S::mmartineau@smoc.org::073ce0ee-5d7d-468d-8982-2f6aa7a904ba" providerId="AD" clId="Web-{4EACC149-F24D-ECAD-7B16-DF7333FC7BF8}" dt="2025-09-22T19:22:51.934" v="82"/>
          <ac:picMkLst>
            <pc:docMk/>
            <pc:sldMk cId="0" sldId="272"/>
            <ac:picMk id="12" creationId="{CDA213E2-4B11-607D-8E7A-75CF7392D1D4}"/>
          </ac:picMkLst>
        </pc:picChg>
        <pc:picChg chg="add">
          <ac:chgData name="Matthew Martineau" userId="S::mmartineau@smoc.org::073ce0ee-5d7d-468d-8982-2f6aa7a904ba" providerId="AD" clId="Web-{4EACC149-F24D-ECAD-7B16-DF7333FC7BF8}" dt="2025-09-22T19:22:51.934" v="82"/>
          <ac:picMkLst>
            <pc:docMk/>
            <pc:sldMk cId="0" sldId="272"/>
            <ac:picMk id="15" creationId="{C14DD205-4465-E36B-B4C9-E435FAEC01D2}"/>
          </ac:picMkLst>
        </pc:picChg>
        <pc:picChg chg="add">
          <ac:chgData name="Matthew Martineau" userId="S::mmartineau@smoc.org::073ce0ee-5d7d-468d-8982-2f6aa7a904ba" providerId="AD" clId="Web-{4EACC149-F24D-ECAD-7B16-DF7333FC7BF8}" dt="2025-09-22T19:22:51.934" v="82"/>
          <ac:picMkLst>
            <pc:docMk/>
            <pc:sldMk cId="0" sldId="272"/>
            <ac:picMk id="16" creationId="{BA0F1638-4D4D-9A4B-AB96-FFA20207A000}"/>
          </ac:picMkLst>
        </pc:picChg>
        <pc:picChg chg="add">
          <ac:chgData name="Matthew Martineau" userId="S::mmartineau@smoc.org::073ce0ee-5d7d-468d-8982-2f6aa7a904ba" providerId="AD" clId="Web-{4EACC149-F24D-ECAD-7B16-DF7333FC7BF8}" dt="2025-09-22T19:22:51.934" v="82"/>
          <ac:picMkLst>
            <pc:docMk/>
            <pc:sldMk cId="0" sldId="272"/>
            <ac:picMk id="17" creationId="{7C914437-7CD9-BD56-F227-21520B1E8769}"/>
          </ac:picMkLst>
        </pc:picChg>
      </pc:sldChg>
      <pc:sldChg chg="addSp delSp modSp">
        <pc:chgData name="Matthew Martineau" userId="S::mmartineau@smoc.org::073ce0ee-5d7d-468d-8982-2f6aa7a904ba" providerId="AD" clId="Web-{4EACC149-F24D-ECAD-7B16-DF7333FC7BF8}" dt="2025-09-22T19:23:09.716" v="89"/>
        <pc:sldMkLst>
          <pc:docMk/>
          <pc:sldMk cId="0" sldId="274"/>
        </pc:sldMkLst>
        <pc:spChg chg="mod">
          <ac:chgData name="Matthew Martineau" userId="S::mmartineau@smoc.org::073ce0ee-5d7d-468d-8982-2f6aa7a904ba" providerId="AD" clId="Web-{4EACC149-F24D-ECAD-7B16-DF7333FC7BF8}" dt="2025-09-22T19:23:08.934" v="88" actId="1076"/>
          <ac:spMkLst>
            <pc:docMk/>
            <pc:sldMk cId="0" sldId="274"/>
            <ac:spMk id="5" creationId="{00000000-0000-0000-0000-000000000000}"/>
          </ac:spMkLst>
        </pc:spChg>
        <pc:spChg chg="del">
          <ac:chgData name="Matthew Martineau" userId="S::mmartineau@smoc.org::073ce0ee-5d7d-468d-8982-2f6aa7a904ba" providerId="AD" clId="Web-{4EACC149-F24D-ECAD-7B16-DF7333FC7BF8}" dt="2025-09-22T19:22:58.840" v="85"/>
          <ac:spMkLst>
            <pc:docMk/>
            <pc:sldMk cId="0" sldId="274"/>
            <ac:spMk id="7" creationId="{A259FA8E-697E-4B1A-B718-6B8DBBE7E566}"/>
          </ac:spMkLst>
        </pc:spChg>
        <pc:spChg chg="del">
          <ac:chgData name="Matthew Martineau" userId="S::mmartineau@smoc.org::073ce0ee-5d7d-468d-8982-2f6aa7a904ba" providerId="AD" clId="Web-{4EACC149-F24D-ECAD-7B16-DF7333FC7BF8}" dt="2025-09-22T19:22:58.840" v="84"/>
          <ac:spMkLst>
            <pc:docMk/>
            <pc:sldMk cId="0" sldId="274"/>
            <ac:spMk id="8" creationId="{31EC2E9F-84D2-4F1B-88C1-53C7E6A23F73}"/>
          </ac:spMkLst>
        </pc:spChg>
        <pc:spChg chg="add">
          <ac:chgData name="Matthew Martineau" userId="S::mmartineau@smoc.org::073ce0ee-5d7d-468d-8982-2f6aa7a904ba" providerId="AD" clId="Web-{4EACC149-F24D-ECAD-7B16-DF7333FC7BF8}" dt="2025-09-22T19:23:09.716" v="89"/>
          <ac:spMkLst>
            <pc:docMk/>
            <pc:sldMk cId="0" sldId="274"/>
            <ac:spMk id="9" creationId="{292B56D3-87DA-58CF-AC39-741FB314F0C4}"/>
          </ac:spMkLst>
        </pc:spChg>
        <pc:spChg chg="add">
          <ac:chgData name="Matthew Martineau" userId="S::mmartineau@smoc.org::073ce0ee-5d7d-468d-8982-2f6aa7a904ba" providerId="AD" clId="Web-{4EACC149-F24D-ECAD-7B16-DF7333FC7BF8}" dt="2025-09-22T19:23:09.716" v="89"/>
          <ac:spMkLst>
            <pc:docMk/>
            <pc:sldMk cId="0" sldId="274"/>
            <ac:spMk id="12" creationId="{DC132FC2-A335-D016-863A-99CE26271E5A}"/>
          </ac:spMkLst>
        </pc:spChg>
        <pc:spChg chg="add">
          <ac:chgData name="Matthew Martineau" userId="S::mmartineau@smoc.org::073ce0ee-5d7d-468d-8982-2f6aa7a904ba" providerId="AD" clId="Web-{4EACC149-F24D-ECAD-7B16-DF7333FC7BF8}" dt="2025-09-22T19:23:09.716" v="89"/>
          <ac:spMkLst>
            <pc:docMk/>
            <pc:sldMk cId="0" sldId="274"/>
            <ac:spMk id="13" creationId="{1E8D70D1-A675-AD0E-ADAB-EDC048814903}"/>
          </ac:spMkLst>
        </pc:spChg>
        <pc:grpChg chg="del">
          <ac:chgData name="Matthew Martineau" userId="S::mmartineau@smoc.org::073ce0ee-5d7d-468d-8982-2f6aa7a904ba" providerId="AD" clId="Web-{4EACC149-F24D-ECAD-7B16-DF7333FC7BF8}" dt="2025-09-22T19:22:57.106" v="83"/>
          <ac:grpSpMkLst>
            <pc:docMk/>
            <pc:sldMk cId="0" sldId="274"/>
            <ac:grpSpMk id="2" creationId="{00000000-0000-0000-0000-000000000000}"/>
          </ac:grpSpMkLst>
        </pc:grpChg>
        <pc:picChg chg="add">
          <ac:chgData name="Matthew Martineau" userId="S::mmartineau@smoc.org::073ce0ee-5d7d-468d-8982-2f6aa7a904ba" providerId="AD" clId="Web-{4EACC149-F24D-ECAD-7B16-DF7333FC7BF8}" dt="2025-09-22T19:23:09.716" v="89"/>
          <ac:picMkLst>
            <pc:docMk/>
            <pc:sldMk cId="0" sldId="274"/>
            <ac:picMk id="10" creationId="{05B44D39-8075-EFFC-685C-A510C902B636}"/>
          </ac:picMkLst>
        </pc:picChg>
        <pc:picChg chg="add">
          <ac:chgData name="Matthew Martineau" userId="S::mmartineau@smoc.org::073ce0ee-5d7d-468d-8982-2f6aa7a904ba" providerId="AD" clId="Web-{4EACC149-F24D-ECAD-7B16-DF7333FC7BF8}" dt="2025-09-22T19:23:09.716" v="89"/>
          <ac:picMkLst>
            <pc:docMk/>
            <pc:sldMk cId="0" sldId="274"/>
            <ac:picMk id="11" creationId="{55F9D8C1-0E68-1909-C014-835651D1F914}"/>
          </ac:picMkLst>
        </pc:picChg>
        <pc:picChg chg="add">
          <ac:chgData name="Matthew Martineau" userId="S::mmartineau@smoc.org::073ce0ee-5d7d-468d-8982-2f6aa7a904ba" providerId="AD" clId="Web-{4EACC149-F24D-ECAD-7B16-DF7333FC7BF8}" dt="2025-09-22T19:23:09.716" v="89"/>
          <ac:picMkLst>
            <pc:docMk/>
            <pc:sldMk cId="0" sldId="274"/>
            <ac:picMk id="14" creationId="{0ED929C8-1D2B-7159-3B6A-8B6C5EAF8AFC}"/>
          </ac:picMkLst>
        </pc:picChg>
        <pc:picChg chg="add">
          <ac:chgData name="Matthew Martineau" userId="S::mmartineau@smoc.org::073ce0ee-5d7d-468d-8982-2f6aa7a904ba" providerId="AD" clId="Web-{4EACC149-F24D-ECAD-7B16-DF7333FC7BF8}" dt="2025-09-22T19:23:09.716" v="89"/>
          <ac:picMkLst>
            <pc:docMk/>
            <pc:sldMk cId="0" sldId="274"/>
            <ac:picMk id="15" creationId="{C2DACAA9-3E70-8362-C103-1F66DB871EE3}"/>
          </ac:picMkLst>
        </pc:picChg>
        <pc:picChg chg="add">
          <ac:chgData name="Matthew Martineau" userId="S::mmartineau@smoc.org::073ce0ee-5d7d-468d-8982-2f6aa7a904ba" providerId="AD" clId="Web-{4EACC149-F24D-ECAD-7B16-DF7333FC7BF8}" dt="2025-09-22T19:23:09.716" v="89"/>
          <ac:picMkLst>
            <pc:docMk/>
            <pc:sldMk cId="0" sldId="274"/>
            <ac:picMk id="16" creationId="{A33C1885-9B26-68F0-1828-BC4D04623FFD}"/>
          </ac:picMkLst>
        </pc:picChg>
      </pc:sldChg>
      <pc:sldChg chg="addSp delSp">
        <pc:chgData name="Matthew Martineau" userId="S::mmartineau@smoc.org::073ce0ee-5d7d-468d-8982-2f6aa7a904ba" providerId="AD" clId="Web-{4EACC149-F24D-ECAD-7B16-DF7333FC7BF8}" dt="2025-09-22T19:23:28.701" v="94"/>
        <pc:sldMkLst>
          <pc:docMk/>
          <pc:sldMk cId="0" sldId="276"/>
        </pc:sldMkLst>
        <pc:spChg chg="del">
          <ac:chgData name="Matthew Martineau" userId="S::mmartineau@smoc.org::073ce0ee-5d7d-468d-8982-2f6aa7a904ba" providerId="AD" clId="Web-{4EACC149-F24D-ECAD-7B16-DF7333FC7BF8}" dt="2025-09-22T19:23:28.701" v="94"/>
          <ac:spMkLst>
            <pc:docMk/>
            <pc:sldMk cId="0" sldId="276"/>
            <ac:spMk id="6" creationId="{00000000-0000-0000-0000-000000000000}"/>
          </ac:spMkLst>
        </pc:spChg>
        <pc:spChg chg="del">
          <ac:chgData name="Matthew Martineau" userId="S::mmartineau@smoc.org::073ce0ee-5d7d-468d-8982-2f6aa7a904ba" providerId="AD" clId="Web-{4EACC149-F24D-ECAD-7B16-DF7333FC7BF8}" dt="2025-09-22T19:23:17.747" v="92"/>
          <ac:spMkLst>
            <pc:docMk/>
            <pc:sldMk cId="0" sldId="276"/>
            <ac:spMk id="8" creationId="{8CEFB38E-E328-4771-9FB1-00982546238B}"/>
          </ac:spMkLst>
        </pc:spChg>
        <pc:spChg chg="del">
          <ac:chgData name="Matthew Martineau" userId="S::mmartineau@smoc.org::073ce0ee-5d7d-468d-8982-2f6aa7a904ba" providerId="AD" clId="Web-{4EACC149-F24D-ECAD-7B16-DF7333FC7BF8}" dt="2025-09-22T19:23:17.747" v="91"/>
          <ac:spMkLst>
            <pc:docMk/>
            <pc:sldMk cId="0" sldId="276"/>
            <ac:spMk id="9" creationId="{1D7022C8-23CD-416E-942A-40C1250303CB}"/>
          </ac:spMkLst>
        </pc:spChg>
        <pc:spChg chg="add">
          <ac:chgData name="Matthew Martineau" userId="S::mmartineau@smoc.org::073ce0ee-5d7d-468d-8982-2f6aa7a904ba" providerId="AD" clId="Web-{4EACC149-F24D-ECAD-7B16-DF7333FC7BF8}" dt="2025-09-22T19:23:21.810" v="93"/>
          <ac:spMkLst>
            <pc:docMk/>
            <pc:sldMk cId="0" sldId="276"/>
            <ac:spMk id="10" creationId="{0AEBA0A3-9820-5D8E-E527-E5A4591A9CB8}"/>
          </ac:spMkLst>
        </pc:spChg>
        <pc:spChg chg="add">
          <ac:chgData name="Matthew Martineau" userId="S::mmartineau@smoc.org::073ce0ee-5d7d-468d-8982-2f6aa7a904ba" providerId="AD" clId="Web-{4EACC149-F24D-ECAD-7B16-DF7333FC7BF8}" dt="2025-09-22T19:23:21.810" v="93"/>
          <ac:spMkLst>
            <pc:docMk/>
            <pc:sldMk cId="0" sldId="276"/>
            <ac:spMk id="13" creationId="{D50E440B-AE67-A2A7-0FFE-F5E9FA47534F}"/>
          </ac:spMkLst>
        </pc:spChg>
        <pc:spChg chg="add">
          <ac:chgData name="Matthew Martineau" userId="S::mmartineau@smoc.org::073ce0ee-5d7d-468d-8982-2f6aa7a904ba" providerId="AD" clId="Web-{4EACC149-F24D-ECAD-7B16-DF7333FC7BF8}" dt="2025-09-22T19:23:21.810" v="93"/>
          <ac:spMkLst>
            <pc:docMk/>
            <pc:sldMk cId="0" sldId="276"/>
            <ac:spMk id="14" creationId="{EB9C1A8F-703A-2774-21CB-0B20107DB4F4}"/>
          </ac:spMkLst>
        </pc:spChg>
        <pc:grpChg chg="del">
          <ac:chgData name="Matthew Martineau" userId="S::mmartineau@smoc.org::073ce0ee-5d7d-468d-8982-2f6aa7a904ba" providerId="AD" clId="Web-{4EACC149-F24D-ECAD-7B16-DF7333FC7BF8}" dt="2025-09-22T19:23:16.607" v="90"/>
          <ac:grpSpMkLst>
            <pc:docMk/>
            <pc:sldMk cId="0" sldId="276"/>
            <ac:grpSpMk id="2" creationId="{00000000-0000-0000-0000-000000000000}"/>
          </ac:grpSpMkLst>
        </pc:grpChg>
        <pc:picChg chg="add">
          <ac:chgData name="Matthew Martineau" userId="S::mmartineau@smoc.org::073ce0ee-5d7d-468d-8982-2f6aa7a904ba" providerId="AD" clId="Web-{4EACC149-F24D-ECAD-7B16-DF7333FC7BF8}" dt="2025-09-22T19:23:21.810" v="93"/>
          <ac:picMkLst>
            <pc:docMk/>
            <pc:sldMk cId="0" sldId="276"/>
            <ac:picMk id="11" creationId="{A26897C9-1D7C-486B-BBB2-16B1BB72EC68}"/>
          </ac:picMkLst>
        </pc:picChg>
        <pc:picChg chg="add">
          <ac:chgData name="Matthew Martineau" userId="S::mmartineau@smoc.org::073ce0ee-5d7d-468d-8982-2f6aa7a904ba" providerId="AD" clId="Web-{4EACC149-F24D-ECAD-7B16-DF7333FC7BF8}" dt="2025-09-22T19:23:21.810" v="93"/>
          <ac:picMkLst>
            <pc:docMk/>
            <pc:sldMk cId="0" sldId="276"/>
            <ac:picMk id="12" creationId="{3E5D9116-0B9A-A902-1FA8-A5FDC7108F21}"/>
          </ac:picMkLst>
        </pc:picChg>
        <pc:picChg chg="add">
          <ac:chgData name="Matthew Martineau" userId="S::mmartineau@smoc.org::073ce0ee-5d7d-468d-8982-2f6aa7a904ba" providerId="AD" clId="Web-{4EACC149-F24D-ECAD-7B16-DF7333FC7BF8}" dt="2025-09-22T19:23:21.810" v="93"/>
          <ac:picMkLst>
            <pc:docMk/>
            <pc:sldMk cId="0" sldId="276"/>
            <ac:picMk id="15" creationId="{7E8EB5D3-2B55-32BB-DA4E-10EF4E4C0AAD}"/>
          </ac:picMkLst>
        </pc:picChg>
        <pc:picChg chg="add">
          <ac:chgData name="Matthew Martineau" userId="S::mmartineau@smoc.org::073ce0ee-5d7d-468d-8982-2f6aa7a904ba" providerId="AD" clId="Web-{4EACC149-F24D-ECAD-7B16-DF7333FC7BF8}" dt="2025-09-22T19:23:21.810" v="93"/>
          <ac:picMkLst>
            <pc:docMk/>
            <pc:sldMk cId="0" sldId="276"/>
            <ac:picMk id="16" creationId="{04642FE7-EC42-65E5-96E0-12B1E839E2A5}"/>
          </ac:picMkLst>
        </pc:picChg>
        <pc:picChg chg="add">
          <ac:chgData name="Matthew Martineau" userId="S::mmartineau@smoc.org::073ce0ee-5d7d-468d-8982-2f6aa7a904ba" providerId="AD" clId="Web-{4EACC149-F24D-ECAD-7B16-DF7333FC7BF8}" dt="2025-09-22T19:23:21.810" v="93"/>
          <ac:picMkLst>
            <pc:docMk/>
            <pc:sldMk cId="0" sldId="276"/>
            <ac:picMk id="17" creationId="{C41C2F50-BAE9-0ED6-6A8B-0EE4DB9205D0}"/>
          </ac:picMkLst>
        </pc:picChg>
      </pc:sldChg>
      <pc:sldChg chg="addSp delSp modSp">
        <pc:chgData name="Matthew Martineau" userId="S::mmartineau@smoc.org::073ce0ee-5d7d-468d-8982-2f6aa7a904ba" providerId="AD" clId="Web-{4EACC149-F24D-ECAD-7B16-DF7333FC7BF8}" dt="2025-09-22T19:24:23.609" v="105" actId="1076"/>
        <pc:sldMkLst>
          <pc:docMk/>
          <pc:sldMk cId="0" sldId="278"/>
        </pc:sldMkLst>
        <pc:spChg chg="mod">
          <ac:chgData name="Matthew Martineau" userId="S::mmartineau@smoc.org::073ce0ee-5d7d-468d-8982-2f6aa7a904ba" providerId="AD" clId="Web-{4EACC149-F24D-ECAD-7B16-DF7333FC7BF8}" dt="2025-09-22T19:24:23.609" v="105" actId="1076"/>
          <ac:spMkLst>
            <pc:docMk/>
            <pc:sldMk cId="0" sldId="278"/>
            <ac:spMk id="6" creationId="{00000000-0000-0000-0000-000000000000}"/>
          </ac:spMkLst>
        </pc:spChg>
        <pc:spChg chg="mod">
          <ac:chgData name="Matthew Martineau" userId="S::mmartineau@smoc.org::073ce0ee-5d7d-468d-8982-2f6aa7a904ba" providerId="AD" clId="Web-{4EACC149-F24D-ECAD-7B16-DF7333FC7BF8}" dt="2025-09-22T19:24:03.530" v="98" actId="1076"/>
          <ac:spMkLst>
            <pc:docMk/>
            <pc:sldMk cId="0" sldId="278"/>
            <ac:spMk id="9" creationId="{00000000-0000-0000-0000-000000000000}"/>
          </ac:spMkLst>
        </pc:spChg>
        <pc:spChg chg="mod">
          <ac:chgData name="Matthew Martineau" userId="S::mmartineau@smoc.org::073ce0ee-5d7d-468d-8982-2f6aa7a904ba" providerId="AD" clId="Web-{4EACC149-F24D-ECAD-7B16-DF7333FC7BF8}" dt="2025-09-22T19:24:10.093" v="99" actId="1076"/>
          <ac:spMkLst>
            <pc:docMk/>
            <pc:sldMk cId="0" sldId="278"/>
            <ac:spMk id="10" creationId="{00000000-0000-0000-0000-000000000000}"/>
          </ac:spMkLst>
        </pc:spChg>
        <pc:spChg chg="del">
          <ac:chgData name="Matthew Martineau" userId="S::mmartineau@smoc.org::073ce0ee-5d7d-468d-8982-2f6aa7a904ba" providerId="AD" clId="Web-{4EACC149-F24D-ECAD-7B16-DF7333FC7BF8}" dt="2025-09-22T19:24:12.624" v="101"/>
          <ac:spMkLst>
            <pc:docMk/>
            <pc:sldMk cId="0" sldId="278"/>
            <ac:spMk id="12" creationId="{39377777-790F-434C-BB54-F5C9D4B70914}"/>
          </ac:spMkLst>
        </pc:spChg>
        <pc:spChg chg="del">
          <ac:chgData name="Matthew Martineau" userId="S::mmartineau@smoc.org::073ce0ee-5d7d-468d-8982-2f6aa7a904ba" providerId="AD" clId="Web-{4EACC149-F24D-ECAD-7B16-DF7333FC7BF8}" dt="2025-09-22T19:24:12.624" v="100"/>
          <ac:spMkLst>
            <pc:docMk/>
            <pc:sldMk cId="0" sldId="278"/>
            <ac:spMk id="13" creationId="{E06B4E01-804D-4FE7-8F77-F193E5245800}"/>
          </ac:spMkLst>
        </pc:spChg>
        <pc:spChg chg="add">
          <ac:chgData name="Matthew Martineau" userId="S::mmartineau@smoc.org::073ce0ee-5d7d-468d-8982-2f6aa7a904ba" providerId="AD" clId="Web-{4EACC149-F24D-ECAD-7B16-DF7333FC7BF8}" dt="2025-09-22T19:24:13.374" v="102"/>
          <ac:spMkLst>
            <pc:docMk/>
            <pc:sldMk cId="0" sldId="278"/>
            <ac:spMk id="14" creationId="{B1605E16-CC23-4A46-6328-9CD37F9CC608}"/>
          </ac:spMkLst>
        </pc:spChg>
        <pc:spChg chg="add">
          <ac:chgData name="Matthew Martineau" userId="S::mmartineau@smoc.org::073ce0ee-5d7d-468d-8982-2f6aa7a904ba" providerId="AD" clId="Web-{4EACC149-F24D-ECAD-7B16-DF7333FC7BF8}" dt="2025-09-22T19:24:13.374" v="102"/>
          <ac:spMkLst>
            <pc:docMk/>
            <pc:sldMk cId="0" sldId="278"/>
            <ac:spMk id="17" creationId="{4FB6EF65-4D70-9B04-56CE-98B12DAEBFB5}"/>
          </ac:spMkLst>
        </pc:spChg>
        <pc:spChg chg="add">
          <ac:chgData name="Matthew Martineau" userId="S::mmartineau@smoc.org::073ce0ee-5d7d-468d-8982-2f6aa7a904ba" providerId="AD" clId="Web-{4EACC149-F24D-ECAD-7B16-DF7333FC7BF8}" dt="2025-09-22T19:24:13.374" v="102"/>
          <ac:spMkLst>
            <pc:docMk/>
            <pc:sldMk cId="0" sldId="278"/>
            <ac:spMk id="18" creationId="{A62E055E-C21F-8EFF-CCC8-3738E8F5C262}"/>
          </ac:spMkLst>
        </pc:spChg>
        <pc:grpChg chg="del">
          <ac:chgData name="Matthew Martineau" userId="S::mmartineau@smoc.org::073ce0ee-5d7d-468d-8982-2f6aa7a904ba" providerId="AD" clId="Web-{4EACC149-F24D-ECAD-7B16-DF7333FC7BF8}" dt="2025-09-22T19:23:35.029" v="95"/>
          <ac:grpSpMkLst>
            <pc:docMk/>
            <pc:sldMk cId="0" sldId="278"/>
            <ac:grpSpMk id="2" creationId="{00000000-0000-0000-0000-000000000000}"/>
          </ac:grpSpMkLst>
        </pc:grpChg>
        <pc:grpChg chg="mod">
          <ac:chgData name="Matthew Martineau" userId="S::mmartineau@smoc.org::073ce0ee-5d7d-468d-8982-2f6aa7a904ba" providerId="AD" clId="Web-{4EACC149-F24D-ECAD-7B16-DF7333FC7BF8}" dt="2025-09-22T19:23:58.155" v="97" actId="1076"/>
          <ac:grpSpMkLst>
            <pc:docMk/>
            <pc:sldMk cId="0" sldId="278"/>
            <ac:grpSpMk id="7" creationId="{00000000-0000-0000-0000-000000000000}"/>
          </ac:grpSpMkLst>
        </pc:grpChg>
        <pc:picChg chg="add">
          <ac:chgData name="Matthew Martineau" userId="S::mmartineau@smoc.org::073ce0ee-5d7d-468d-8982-2f6aa7a904ba" providerId="AD" clId="Web-{4EACC149-F24D-ECAD-7B16-DF7333FC7BF8}" dt="2025-09-22T19:24:13.374" v="102"/>
          <ac:picMkLst>
            <pc:docMk/>
            <pc:sldMk cId="0" sldId="278"/>
            <ac:picMk id="15" creationId="{C9559B66-7C4D-2ACC-68A6-A63E396C7AAD}"/>
          </ac:picMkLst>
        </pc:picChg>
        <pc:picChg chg="add">
          <ac:chgData name="Matthew Martineau" userId="S::mmartineau@smoc.org::073ce0ee-5d7d-468d-8982-2f6aa7a904ba" providerId="AD" clId="Web-{4EACC149-F24D-ECAD-7B16-DF7333FC7BF8}" dt="2025-09-22T19:24:13.374" v="102"/>
          <ac:picMkLst>
            <pc:docMk/>
            <pc:sldMk cId="0" sldId="278"/>
            <ac:picMk id="16" creationId="{8A925BD2-52FF-F3C9-9BB3-8C3C25D355AB}"/>
          </ac:picMkLst>
        </pc:picChg>
        <pc:picChg chg="add">
          <ac:chgData name="Matthew Martineau" userId="S::mmartineau@smoc.org::073ce0ee-5d7d-468d-8982-2f6aa7a904ba" providerId="AD" clId="Web-{4EACC149-F24D-ECAD-7B16-DF7333FC7BF8}" dt="2025-09-22T19:24:13.374" v="102"/>
          <ac:picMkLst>
            <pc:docMk/>
            <pc:sldMk cId="0" sldId="278"/>
            <ac:picMk id="19" creationId="{B6C87E2F-4CB0-1979-0008-040FEB7DE1EE}"/>
          </ac:picMkLst>
        </pc:picChg>
        <pc:picChg chg="add">
          <ac:chgData name="Matthew Martineau" userId="S::mmartineau@smoc.org::073ce0ee-5d7d-468d-8982-2f6aa7a904ba" providerId="AD" clId="Web-{4EACC149-F24D-ECAD-7B16-DF7333FC7BF8}" dt="2025-09-22T19:24:13.374" v="102"/>
          <ac:picMkLst>
            <pc:docMk/>
            <pc:sldMk cId="0" sldId="278"/>
            <ac:picMk id="20" creationId="{BA25F37A-111E-EF1F-9B52-236B0354534F}"/>
          </ac:picMkLst>
        </pc:picChg>
        <pc:picChg chg="add">
          <ac:chgData name="Matthew Martineau" userId="S::mmartineau@smoc.org::073ce0ee-5d7d-468d-8982-2f6aa7a904ba" providerId="AD" clId="Web-{4EACC149-F24D-ECAD-7B16-DF7333FC7BF8}" dt="2025-09-22T19:24:13.374" v="102"/>
          <ac:picMkLst>
            <pc:docMk/>
            <pc:sldMk cId="0" sldId="278"/>
            <ac:picMk id="21" creationId="{70CC1E80-C177-197D-50E0-6FA17E97500F}"/>
          </ac:picMkLst>
        </pc:picChg>
      </pc:sldChg>
      <pc:sldChg chg="addSp delSp modSp">
        <pc:chgData name="Matthew Martineau" userId="S::mmartineau@smoc.org::073ce0ee-5d7d-468d-8982-2f6aa7a904ba" providerId="AD" clId="Web-{4EACC149-F24D-ECAD-7B16-DF7333FC7BF8}" dt="2025-09-22T19:25:21.985" v="113"/>
        <pc:sldMkLst>
          <pc:docMk/>
          <pc:sldMk cId="0" sldId="280"/>
        </pc:sldMkLst>
        <pc:spChg chg="mod">
          <ac:chgData name="Matthew Martineau" userId="S::mmartineau@smoc.org::073ce0ee-5d7d-468d-8982-2f6aa7a904ba" providerId="AD" clId="Web-{4EACC149-F24D-ECAD-7B16-DF7333FC7BF8}" dt="2025-09-22T19:25:20.079" v="112" actId="1076"/>
          <ac:spMkLst>
            <pc:docMk/>
            <pc:sldMk cId="0" sldId="280"/>
            <ac:spMk id="5" creationId="{00000000-0000-0000-0000-000000000000}"/>
          </ac:spMkLst>
        </pc:spChg>
        <pc:spChg chg="del">
          <ac:chgData name="Matthew Martineau" userId="S::mmartineau@smoc.org::073ce0ee-5d7d-468d-8982-2f6aa7a904ba" providerId="AD" clId="Web-{4EACC149-F24D-ECAD-7B16-DF7333FC7BF8}" dt="2025-09-22T19:25:10.797" v="109"/>
          <ac:spMkLst>
            <pc:docMk/>
            <pc:sldMk cId="0" sldId="280"/>
            <ac:spMk id="10" creationId="{00000000-0000-0000-0000-000000000000}"/>
          </ac:spMkLst>
        </pc:spChg>
        <pc:spChg chg="del">
          <ac:chgData name="Matthew Martineau" userId="S::mmartineau@smoc.org::073ce0ee-5d7d-468d-8982-2f6aa7a904ba" providerId="AD" clId="Web-{4EACC149-F24D-ECAD-7B16-DF7333FC7BF8}" dt="2025-09-22T19:24:40.922" v="108"/>
          <ac:spMkLst>
            <pc:docMk/>
            <pc:sldMk cId="0" sldId="280"/>
            <ac:spMk id="13" creationId="{F5EECBAC-8C78-4354-A3FB-8142E5FDA996}"/>
          </ac:spMkLst>
        </pc:spChg>
        <pc:spChg chg="del">
          <ac:chgData name="Matthew Martineau" userId="S::mmartineau@smoc.org::073ce0ee-5d7d-468d-8982-2f6aa7a904ba" providerId="AD" clId="Web-{4EACC149-F24D-ECAD-7B16-DF7333FC7BF8}" dt="2025-09-22T19:24:40.922" v="107"/>
          <ac:spMkLst>
            <pc:docMk/>
            <pc:sldMk cId="0" sldId="280"/>
            <ac:spMk id="14" creationId="{F58B1DA8-BAEA-4E37-A284-7BB60E70BB00}"/>
          </ac:spMkLst>
        </pc:spChg>
        <pc:spChg chg="add">
          <ac:chgData name="Matthew Martineau" userId="S::mmartineau@smoc.org::073ce0ee-5d7d-468d-8982-2f6aa7a904ba" providerId="AD" clId="Web-{4EACC149-F24D-ECAD-7B16-DF7333FC7BF8}" dt="2025-09-22T19:25:21.985" v="113"/>
          <ac:spMkLst>
            <pc:docMk/>
            <pc:sldMk cId="0" sldId="280"/>
            <ac:spMk id="15" creationId="{D91CA2A0-F4FB-4319-281C-68F769467EFF}"/>
          </ac:spMkLst>
        </pc:spChg>
        <pc:spChg chg="add">
          <ac:chgData name="Matthew Martineau" userId="S::mmartineau@smoc.org::073ce0ee-5d7d-468d-8982-2f6aa7a904ba" providerId="AD" clId="Web-{4EACC149-F24D-ECAD-7B16-DF7333FC7BF8}" dt="2025-09-22T19:25:21.985" v="113"/>
          <ac:spMkLst>
            <pc:docMk/>
            <pc:sldMk cId="0" sldId="280"/>
            <ac:spMk id="18" creationId="{9DDF500A-A926-6351-CC15-BFC26A81C54B}"/>
          </ac:spMkLst>
        </pc:spChg>
        <pc:spChg chg="add">
          <ac:chgData name="Matthew Martineau" userId="S::mmartineau@smoc.org::073ce0ee-5d7d-468d-8982-2f6aa7a904ba" providerId="AD" clId="Web-{4EACC149-F24D-ECAD-7B16-DF7333FC7BF8}" dt="2025-09-22T19:25:21.985" v="113"/>
          <ac:spMkLst>
            <pc:docMk/>
            <pc:sldMk cId="0" sldId="280"/>
            <ac:spMk id="19" creationId="{1D790F36-115E-CAB7-667B-D6543B80F25F}"/>
          </ac:spMkLst>
        </pc:spChg>
        <pc:grpChg chg="del">
          <ac:chgData name="Matthew Martineau" userId="S::mmartineau@smoc.org::073ce0ee-5d7d-468d-8982-2f6aa7a904ba" providerId="AD" clId="Web-{4EACC149-F24D-ECAD-7B16-DF7333FC7BF8}" dt="2025-09-22T19:24:39.265" v="106"/>
          <ac:grpSpMkLst>
            <pc:docMk/>
            <pc:sldMk cId="0" sldId="280"/>
            <ac:grpSpMk id="2" creationId="{00000000-0000-0000-0000-000000000000}"/>
          </ac:grpSpMkLst>
        </pc:grpChg>
        <pc:picChg chg="add">
          <ac:chgData name="Matthew Martineau" userId="S::mmartineau@smoc.org::073ce0ee-5d7d-468d-8982-2f6aa7a904ba" providerId="AD" clId="Web-{4EACC149-F24D-ECAD-7B16-DF7333FC7BF8}" dt="2025-09-22T19:25:21.985" v="113"/>
          <ac:picMkLst>
            <pc:docMk/>
            <pc:sldMk cId="0" sldId="280"/>
            <ac:picMk id="16" creationId="{ED6C848B-1093-53EA-6AD5-476D3E7F8B97}"/>
          </ac:picMkLst>
        </pc:picChg>
        <pc:picChg chg="add">
          <ac:chgData name="Matthew Martineau" userId="S::mmartineau@smoc.org::073ce0ee-5d7d-468d-8982-2f6aa7a904ba" providerId="AD" clId="Web-{4EACC149-F24D-ECAD-7B16-DF7333FC7BF8}" dt="2025-09-22T19:25:21.985" v="113"/>
          <ac:picMkLst>
            <pc:docMk/>
            <pc:sldMk cId="0" sldId="280"/>
            <ac:picMk id="17" creationId="{B45C58D9-6072-6D12-7B07-38C2283D19F6}"/>
          </ac:picMkLst>
        </pc:picChg>
        <pc:picChg chg="add">
          <ac:chgData name="Matthew Martineau" userId="S::mmartineau@smoc.org::073ce0ee-5d7d-468d-8982-2f6aa7a904ba" providerId="AD" clId="Web-{4EACC149-F24D-ECAD-7B16-DF7333FC7BF8}" dt="2025-09-22T19:25:21.985" v="113"/>
          <ac:picMkLst>
            <pc:docMk/>
            <pc:sldMk cId="0" sldId="280"/>
            <ac:picMk id="20" creationId="{25AED906-CDE9-777E-5885-D8449ACE2F52}"/>
          </ac:picMkLst>
        </pc:picChg>
        <pc:picChg chg="add">
          <ac:chgData name="Matthew Martineau" userId="S::mmartineau@smoc.org::073ce0ee-5d7d-468d-8982-2f6aa7a904ba" providerId="AD" clId="Web-{4EACC149-F24D-ECAD-7B16-DF7333FC7BF8}" dt="2025-09-22T19:25:21.985" v="113"/>
          <ac:picMkLst>
            <pc:docMk/>
            <pc:sldMk cId="0" sldId="280"/>
            <ac:picMk id="21" creationId="{0B36B644-77AC-644B-1CDC-74B5C689E64E}"/>
          </ac:picMkLst>
        </pc:picChg>
        <pc:picChg chg="add">
          <ac:chgData name="Matthew Martineau" userId="S::mmartineau@smoc.org::073ce0ee-5d7d-468d-8982-2f6aa7a904ba" providerId="AD" clId="Web-{4EACC149-F24D-ECAD-7B16-DF7333FC7BF8}" dt="2025-09-22T19:25:21.985" v="113"/>
          <ac:picMkLst>
            <pc:docMk/>
            <pc:sldMk cId="0" sldId="280"/>
            <ac:picMk id="22" creationId="{20824444-654B-C500-8945-AC610A3600AA}"/>
          </ac:picMkLst>
        </pc:picChg>
      </pc:sldChg>
      <pc:sldChg chg="addSp delSp modSp">
        <pc:chgData name="Matthew Martineau" userId="S::mmartineau@smoc.org::073ce0ee-5d7d-468d-8982-2f6aa7a904ba" providerId="AD" clId="Web-{4EACC149-F24D-ECAD-7B16-DF7333FC7BF8}" dt="2025-09-22T19:25:41.688" v="120"/>
        <pc:sldMkLst>
          <pc:docMk/>
          <pc:sldMk cId="0" sldId="282"/>
        </pc:sldMkLst>
        <pc:spChg chg="mod">
          <ac:chgData name="Matthew Martineau" userId="S::mmartineau@smoc.org::073ce0ee-5d7d-468d-8982-2f6aa7a904ba" providerId="AD" clId="Web-{4EACC149-F24D-ECAD-7B16-DF7333FC7BF8}" dt="2025-09-22T19:25:40.110" v="119" actId="1076"/>
          <ac:spMkLst>
            <pc:docMk/>
            <pc:sldMk cId="0" sldId="282"/>
            <ac:spMk id="5" creationId="{00000000-0000-0000-0000-000000000000}"/>
          </ac:spMkLst>
        </pc:spChg>
        <pc:spChg chg="del">
          <ac:chgData name="Matthew Martineau" userId="S::mmartineau@smoc.org::073ce0ee-5d7d-468d-8982-2f6aa7a904ba" providerId="AD" clId="Web-{4EACC149-F24D-ECAD-7B16-DF7333FC7BF8}" dt="2025-09-22T19:25:33.032" v="116"/>
          <ac:spMkLst>
            <pc:docMk/>
            <pc:sldMk cId="0" sldId="282"/>
            <ac:spMk id="7" creationId="{F262C50E-755C-444B-9204-806B5B75667C}"/>
          </ac:spMkLst>
        </pc:spChg>
        <pc:spChg chg="del">
          <ac:chgData name="Matthew Martineau" userId="S::mmartineau@smoc.org::073ce0ee-5d7d-468d-8982-2f6aa7a904ba" providerId="AD" clId="Web-{4EACC149-F24D-ECAD-7B16-DF7333FC7BF8}" dt="2025-09-22T19:25:31.501" v="115"/>
          <ac:spMkLst>
            <pc:docMk/>
            <pc:sldMk cId="0" sldId="282"/>
            <ac:spMk id="8" creationId="{082B21A3-591E-409F-9E6A-24CDA2347222}"/>
          </ac:spMkLst>
        </pc:spChg>
        <pc:spChg chg="add">
          <ac:chgData name="Matthew Martineau" userId="S::mmartineau@smoc.org::073ce0ee-5d7d-468d-8982-2f6aa7a904ba" providerId="AD" clId="Web-{4EACC149-F24D-ECAD-7B16-DF7333FC7BF8}" dt="2025-09-22T19:25:41.688" v="120"/>
          <ac:spMkLst>
            <pc:docMk/>
            <pc:sldMk cId="0" sldId="282"/>
            <ac:spMk id="9" creationId="{EC4DD09E-6B3F-7E43-0390-3C656537F189}"/>
          </ac:spMkLst>
        </pc:spChg>
        <pc:spChg chg="add">
          <ac:chgData name="Matthew Martineau" userId="S::mmartineau@smoc.org::073ce0ee-5d7d-468d-8982-2f6aa7a904ba" providerId="AD" clId="Web-{4EACC149-F24D-ECAD-7B16-DF7333FC7BF8}" dt="2025-09-22T19:25:41.688" v="120"/>
          <ac:spMkLst>
            <pc:docMk/>
            <pc:sldMk cId="0" sldId="282"/>
            <ac:spMk id="12" creationId="{8F9573AE-5C6B-9806-34D8-306476DD44C1}"/>
          </ac:spMkLst>
        </pc:spChg>
        <pc:spChg chg="add">
          <ac:chgData name="Matthew Martineau" userId="S::mmartineau@smoc.org::073ce0ee-5d7d-468d-8982-2f6aa7a904ba" providerId="AD" clId="Web-{4EACC149-F24D-ECAD-7B16-DF7333FC7BF8}" dt="2025-09-22T19:25:41.688" v="120"/>
          <ac:spMkLst>
            <pc:docMk/>
            <pc:sldMk cId="0" sldId="282"/>
            <ac:spMk id="13" creationId="{08539FA8-41C7-A860-FF85-0A7CB631F4E5}"/>
          </ac:spMkLst>
        </pc:spChg>
        <pc:grpChg chg="del">
          <ac:chgData name="Matthew Martineau" userId="S::mmartineau@smoc.org::073ce0ee-5d7d-468d-8982-2f6aa7a904ba" providerId="AD" clId="Web-{4EACC149-F24D-ECAD-7B16-DF7333FC7BF8}" dt="2025-09-22T19:25:28.094" v="114"/>
          <ac:grpSpMkLst>
            <pc:docMk/>
            <pc:sldMk cId="0" sldId="282"/>
            <ac:grpSpMk id="2" creationId="{00000000-0000-0000-0000-000000000000}"/>
          </ac:grpSpMkLst>
        </pc:grpChg>
        <pc:picChg chg="add">
          <ac:chgData name="Matthew Martineau" userId="S::mmartineau@smoc.org::073ce0ee-5d7d-468d-8982-2f6aa7a904ba" providerId="AD" clId="Web-{4EACC149-F24D-ECAD-7B16-DF7333FC7BF8}" dt="2025-09-22T19:25:41.688" v="120"/>
          <ac:picMkLst>
            <pc:docMk/>
            <pc:sldMk cId="0" sldId="282"/>
            <ac:picMk id="10" creationId="{A82B65CF-2CB9-2E31-9EF1-E10F64D7A69E}"/>
          </ac:picMkLst>
        </pc:picChg>
        <pc:picChg chg="add">
          <ac:chgData name="Matthew Martineau" userId="S::mmartineau@smoc.org::073ce0ee-5d7d-468d-8982-2f6aa7a904ba" providerId="AD" clId="Web-{4EACC149-F24D-ECAD-7B16-DF7333FC7BF8}" dt="2025-09-22T19:25:41.688" v="120"/>
          <ac:picMkLst>
            <pc:docMk/>
            <pc:sldMk cId="0" sldId="282"/>
            <ac:picMk id="11" creationId="{0094AE4F-D15F-E5D7-1F01-A069211EE4A9}"/>
          </ac:picMkLst>
        </pc:picChg>
        <pc:picChg chg="add">
          <ac:chgData name="Matthew Martineau" userId="S::mmartineau@smoc.org::073ce0ee-5d7d-468d-8982-2f6aa7a904ba" providerId="AD" clId="Web-{4EACC149-F24D-ECAD-7B16-DF7333FC7BF8}" dt="2025-09-22T19:25:41.688" v="120"/>
          <ac:picMkLst>
            <pc:docMk/>
            <pc:sldMk cId="0" sldId="282"/>
            <ac:picMk id="14" creationId="{C5781E87-C250-0CB3-78F9-2BD7D818F3E2}"/>
          </ac:picMkLst>
        </pc:picChg>
        <pc:picChg chg="add">
          <ac:chgData name="Matthew Martineau" userId="S::mmartineau@smoc.org::073ce0ee-5d7d-468d-8982-2f6aa7a904ba" providerId="AD" clId="Web-{4EACC149-F24D-ECAD-7B16-DF7333FC7BF8}" dt="2025-09-22T19:25:41.688" v="120"/>
          <ac:picMkLst>
            <pc:docMk/>
            <pc:sldMk cId="0" sldId="282"/>
            <ac:picMk id="15" creationId="{EF52B233-A15D-DE66-59D5-54B7017E8ABA}"/>
          </ac:picMkLst>
        </pc:picChg>
        <pc:picChg chg="add">
          <ac:chgData name="Matthew Martineau" userId="S::mmartineau@smoc.org::073ce0ee-5d7d-468d-8982-2f6aa7a904ba" providerId="AD" clId="Web-{4EACC149-F24D-ECAD-7B16-DF7333FC7BF8}" dt="2025-09-22T19:25:41.688" v="120"/>
          <ac:picMkLst>
            <pc:docMk/>
            <pc:sldMk cId="0" sldId="282"/>
            <ac:picMk id="16" creationId="{8BCF609D-E5F2-54D8-C1C6-A0CEFB58611E}"/>
          </ac:picMkLst>
        </pc:picChg>
      </pc:sldChg>
      <pc:sldChg chg="addSp delSp modSp">
        <pc:chgData name="Matthew Martineau" userId="S::mmartineau@smoc.org::073ce0ee-5d7d-468d-8982-2f6aa7a904ba" providerId="AD" clId="Web-{4EACC149-F24D-ECAD-7B16-DF7333FC7BF8}" dt="2025-09-22T19:35:26.073" v="128"/>
        <pc:sldMkLst>
          <pc:docMk/>
          <pc:sldMk cId="0" sldId="284"/>
        </pc:sldMkLst>
        <pc:spChg chg="mod">
          <ac:chgData name="Matthew Martineau" userId="S::mmartineau@smoc.org::073ce0ee-5d7d-468d-8982-2f6aa7a904ba" providerId="AD" clId="Web-{4EACC149-F24D-ECAD-7B16-DF7333FC7BF8}" dt="2025-09-22T19:35:24.151" v="127" actId="1076"/>
          <ac:spMkLst>
            <pc:docMk/>
            <pc:sldMk cId="0" sldId="284"/>
            <ac:spMk id="4" creationId="{00000000-0000-0000-0000-000000000000}"/>
          </ac:spMkLst>
        </pc:spChg>
        <pc:spChg chg="del">
          <ac:chgData name="Matthew Martineau" userId="S::mmartineau@smoc.org::073ce0ee-5d7d-468d-8982-2f6aa7a904ba" providerId="AD" clId="Web-{4EACC149-F24D-ECAD-7B16-DF7333FC7BF8}" dt="2025-09-22T19:35:13.776" v="123"/>
          <ac:spMkLst>
            <pc:docMk/>
            <pc:sldMk cId="0" sldId="284"/>
            <ac:spMk id="10" creationId="{D2C93C93-8035-4618-ACEC-75F6530B4347}"/>
          </ac:spMkLst>
        </pc:spChg>
        <pc:spChg chg="del">
          <ac:chgData name="Matthew Martineau" userId="S::mmartineau@smoc.org::073ce0ee-5d7d-468d-8982-2f6aa7a904ba" providerId="AD" clId="Web-{4EACC149-F24D-ECAD-7B16-DF7333FC7BF8}" dt="2025-09-22T19:35:13.776" v="122"/>
          <ac:spMkLst>
            <pc:docMk/>
            <pc:sldMk cId="0" sldId="284"/>
            <ac:spMk id="11" creationId="{C5D50635-A8BE-4361-964C-01D4FB7407DB}"/>
          </ac:spMkLst>
        </pc:spChg>
        <pc:spChg chg="add">
          <ac:chgData name="Matthew Martineau" userId="S::mmartineau@smoc.org::073ce0ee-5d7d-468d-8982-2f6aa7a904ba" providerId="AD" clId="Web-{4EACC149-F24D-ECAD-7B16-DF7333FC7BF8}" dt="2025-09-22T19:35:26.073" v="128"/>
          <ac:spMkLst>
            <pc:docMk/>
            <pc:sldMk cId="0" sldId="284"/>
            <ac:spMk id="12" creationId="{6E00F370-00AA-1D09-0DE8-C14EB5074FDF}"/>
          </ac:spMkLst>
        </pc:spChg>
        <pc:spChg chg="add">
          <ac:chgData name="Matthew Martineau" userId="S::mmartineau@smoc.org::073ce0ee-5d7d-468d-8982-2f6aa7a904ba" providerId="AD" clId="Web-{4EACC149-F24D-ECAD-7B16-DF7333FC7BF8}" dt="2025-09-22T19:35:26.073" v="128"/>
          <ac:spMkLst>
            <pc:docMk/>
            <pc:sldMk cId="0" sldId="284"/>
            <ac:spMk id="15" creationId="{C9D02C61-6F59-3EA1-7759-856F6085879F}"/>
          </ac:spMkLst>
        </pc:spChg>
        <pc:spChg chg="add">
          <ac:chgData name="Matthew Martineau" userId="S::mmartineau@smoc.org::073ce0ee-5d7d-468d-8982-2f6aa7a904ba" providerId="AD" clId="Web-{4EACC149-F24D-ECAD-7B16-DF7333FC7BF8}" dt="2025-09-22T19:35:26.073" v="128"/>
          <ac:spMkLst>
            <pc:docMk/>
            <pc:sldMk cId="0" sldId="284"/>
            <ac:spMk id="16" creationId="{C481CE87-10CE-5079-C290-EA230FC3C6B7}"/>
          </ac:spMkLst>
        </pc:spChg>
        <pc:grpChg chg="del">
          <ac:chgData name="Matthew Martineau" userId="S::mmartineau@smoc.org::073ce0ee-5d7d-468d-8982-2f6aa7a904ba" providerId="AD" clId="Web-{4EACC149-F24D-ECAD-7B16-DF7333FC7BF8}" dt="2025-09-22T19:35:11.932" v="121"/>
          <ac:grpSpMkLst>
            <pc:docMk/>
            <pc:sldMk cId="0" sldId="284"/>
            <ac:grpSpMk id="2" creationId="{00000000-0000-0000-0000-000000000000}"/>
          </ac:grpSpMkLst>
        </pc:grpChg>
        <pc:picChg chg="add">
          <ac:chgData name="Matthew Martineau" userId="S::mmartineau@smoc.org::073ce0ee-5d7d-468d-8982-2f6aa7a904ba" providerId="AD" clId="Web-{4EACC149-F24D-ECAD-7B16-DF7333FC7BF8}" dt="2025-09-22T19:35:26.073" v="128"/>
          <ac:picMkLst>
            <pc:docMk/>
            <pc:sldMk cId="0" sldId="284"/>
            <ac:picMk id="13" creationId="{23C54F65-95F0-0542-7531-459F383B841C}"/>
          </ac:picMkLst>
        </pc:picChg>
        <pc:picChg chg="add">
          <ac:chgData name="Matthew Martineau" userId="S::mmartineau@smoc.org::073ce0ee-5d7d-468d-8982-2f6aa7a904ba" providerId="AD" clId="Web-{4EACC149-F24D-ECAD-7B16-DF7333FC7BF8}" dt="2025-09-22T19:35:26.073" v="128"/>
          <ac:picMkLst>
            <pc:docMk/>
            <pc:sldMk cId="0" sldId="284"/>
            <ac:picMk id="14" creationId="{2D2A8AE4-38E5-773F-2363-7008E4F21F50}"/>
          </ac:picMkLst>
        </pc:picChg>
        <pc:picChg chg="add">
          <ac:chgData name="Matthew Martineau" userId="S::mmartineau@smoc.org::073ce0ee-5d7d-468d-8982-2f6aa7a904ba" providerId="AD" clId="Web-{4EACC149-F24D-ECAD-7B16-DF7333FC7BF8}" dt="2025-09-22T19:35:26.073" v="128"/>
          <ac:picMkLst>
            <pc:docMk/>
            <pc:sldMk cId="0" sldId="284"/>
            <ac:picMk id="17" creationId="{021AB4AE-D6C3-1798-8749-9CC1982B278A}"/>
          </ac:picMkLst>
        </pc:picChg>
        <pc:picChg chg="add">
          <ac:chgData name="Matthew Martineau" userId="S::mmartineau@smoc.org::073ce0ee-5d7d-468d-8982-2f6aa7a904ba" providerId="AD" clId="Web-{4EACC149-F24D-ECAD-7B16-DF7333FC7BF8}" dt="2025-09-22T19:35:26.073" v="128"/>
          <ac:picMkLst>
            <pc:docMk/>
            <pc:sldMk cId="0" sldId="284"/>
            <ac:picMk id="18" creationId="{5367C0EE-90B2-69CD-EA81-7106C6041742}"/>
          </ac:picMkLst>
        </pc:picChg>
        <pc:picChg chg="add">
          <ac:chgData name="Matthew Martineau" userId="S::mmartineau@smoc.org::073ce0ee-5d7d-468d-8982-2f6aa7a904ba" providerId="AD" clId="Web-{4EACC149-F24D-ECAD-7B16-DF7333FC7BF8}" dt="2025-09-22T19:35:26.073" v="128"/>
          <ac:picMkLst>
            <pc:docMk/>
            <pc:sldMk cId="0" sldId="284"/>
            <ac:picMk id="19" creationId="{992304A9-3B44-54F5-0EFD-B0F034DB5F2B}"/>
          </ac:picMkLst>
        </pc:picChg>
      </pc:sldChg>
      <pc:sldChg chg="addSp delSp modSp">
        <pc:chgData name="Matthew Martineau" userId="S::mmartineau@smoc.org::073ce0ee-5d7d-468d-8982-2f6aa7a904ba" providerId="AD" clId="Web-{4EACC149-F24D-ECAD-7B16-DF7333FC7BF8}" dt="2025-09-22T19:35:44.057" v="135"/>
        <pc:sldMkLst>
          <pc:docMk/>
          <pc:sldMk cId="0" sldId="286"/>
        </pc:sldMkLst>
        <pc:spChg chg="mod">
          <ac:chgData name="Matthew Martineau" userId="S::mmartineau@smoc.org::073ce0ee-5d7d-468d-8982-2f6aa7a904ba" providerId="AD" clId="Web-{4EACC149-F24D-ECAD-7B16-DF7333FC7BF8}" dt="2025-09-22T19:35:37.916" v="134" actId="20577"/>
          <ac:spMkLst>
            <pc:docMk/>
            <pc:sldMk cId="0" sldId="286"/>
            <ac:spMk id="5" creationId="{00000000-0000-0000-0000-000000000000}"/>
          </ac:spMkLst>
        </pc:spChg>
        <pc:spChg chg="del">
          <ac:chgData name="Matthew Martineau" userId="S::mmartineau@smoc.org::073ce0ee-5d7d-468d-8982-2f6aa7a904ba" providerId="AD" clId="Web-{4EACC149-F24D-ECAD-7B16-DF7333FC7BF8}" dt="2025-09-22T19:35:34.932" v="132"/>
          <ac:spMkLst>
            <pc:docMk/>
            <pc:sldMk cId="0" sldId="286"/>
            <ac:spMk id="6" creationId="{00000000-0000-0000-0000-000000000000}"/>
          </ac:spMkLst>
        </pc:spChg>
        <pc:spChg chg="del">
          <ac:chgData name="Matthew Martineau" userId="S::mmartineau@smoc.org::073ce0ee-5d7d-468d-8982-2f6aa7a904ba" providerId="AD" clId="Web-{4EACC149-F24D-ECAD-7B16-DF7333FC7BF8}" dt="2025-09-22T19:35:32.198" v="131"/>
          <ac:spMkLst>
            <pc:docMk/>
            <pc:sldMk cId="0" sldId="286"/>
            <ac:spMk id="8" creationId="{E5204352-63C7-430E-9DDE-8634ECC2D845}"/>
          </ac:spMkLst>
        </pc:spChg>
        <pc:spChg chg="del">
          <ac:chgData name="Matthew Martineau" userId="S::mmartineau@smoc.org::073ce0ee-5d7d-468d-8982-2f6aa7a904ba" providerId="AD" clId="Web-{4EACC149-F24D-ECAD-7B16-DF7333FC7BF8}" dt="2025-09-22T19:35:32.198" v="130"/>
          <ac:spMkLst>
            <pc:docMk/>
            <pc:sldMk cId="0" sldId="286"/>
            <ac:spMk id="9" creationId="{507B8747-81CA-4DA0-B14A-FBA0896F70FC}"/>
          </ac:spMkLst>
        </pc:spChg>
        <pc:spChg chg="add">
          <ac:chgData name="Matthew Martineau" userId="S::mmartineau@smoc.org::073ce0ee-5d7d-468d-8982-2f6aa7a904ba" providerId="AD" clId="Web-{4EACC149-F24D-ECAD-7B16-DF7333FC7BF8}" dt="2025-09-22T19:35:44.057" v="135"/>
          <ac:spMkLst>
            <pc:docMk/>
            <pc:sldMk cId="0" sldId="286"/>
            <ac:spMk id="10" creationId="{024D8351-277E-A2E4-68C4-B1B3B2A5BEFC}"/>
          </ac:spMkLst>
        </pc:spChg>
        <pc:spChg chg="add">
          <ac:chgData name="Matthew Martineau" userId="S::mmartineau@smoc.org::073ce0ee-5d7d-468d-8982-2f6aa7a904ba" providerId="AD" clId="Web-{4EACC149-F24D-ECAD-7B16-DF7333FC7BF8}" dt="2025-09-22T19:35:44.057" v="135"/>
          <ac:spMkLst>
            <pc:docMk/>
            <pc:sldMk cId="0" sldId="286"/>
            <ac:spMk id="13" creationId="{1D06C1F4-534F-A04D-2AB2-02336A7784F4}"/>
          </ac:spMkLst>
        </pc:spChg>
        <pc:spChg chg="add">
          <ac:chgData name="Matthew Martineau" userId="S::mmartineau@smoc.org::073ce0ee-5d7d-468d-8982-2f6aa7a904ba" providerId="AD" clId="Web-{4EACC149-F24D-ECAD-7B16-DF7333FC7BF8}" dt="2025-09-22T19:35:44.057" v="135"/>
          <ac:spMkLst>
            <pc:docMk/>
            <pc:sldMk cId="0" sldId="286"/>
            <ac:spMk id="14" creationId="{AB31697F-9718-0F4F-6844-56245201ACE3}"/>
          </ac:spMkLst>
        </pc:spChg>
        <pc:grpChg chg="del">
          <ac:chgData name="Matthew Martineau" userId="S::mmartineau@smoc.org::073ce0ee-5d7d-468d-8982-2f6aa7a904ba" providerId="AD" clId="Web-{4EACC149-F24D-ECAD-7B16-DF7333FC7BF8}" dt="2025-09-22T19:35:30.713" v="129"/>
          <ac:grpSpMkLst>
            <pc:docMk/>
            <pc:sldMk cId="0" sldId="286"/>
            <ac:grpSpMk id="2" creationId="{00000000-0000-0000-0000-000000000000}"/>
          </ac:grpSpMkLst>
        </pc:grpChg>
        <pc:picChg chg="add">
          <ac:chgData name="Matthew Martineau" userId="S::mmartineau@smoc.org::073ce0ee-5d7d-468d-8982-2f6aa7a904ba" providerId="AD" clId="Web-{4EACC149-F24D-ECAD-7B16-DF7333FC7BF8}" dt="2025-09-22T19:35:44.057" v="135"/>
          <ac:picMkLst>
            <pc:docMk/>
            <pc:sldMk cId="0" sldId="286"/>
            <ac:picMk id="11" creationId="{9C727C46-00F6-4841-A091-8FB6FCC7F5C2}"/>
          </ac:picMkLst>
        </pc:picChg>
        <pc:picChg chg="add">
          <ac:chgData name="Matthew Martineau" userId="S::mmartineau@smoc.org::073ce0ee-5d7d-468d-8982-2f6aa7a904ba" providerId="AD" clId="Web-{4EACC149-F24D-ECAD-7B16-DF7333FC7BF8}" dt="2025-09-22T19:35:44.057" v="135"/>
          <ac:picMkLst>
            <pc:docMk/>
            <pc:sldMk cId="0" sldId="286"/>
            <ac:picMk id="12" creationId="{A699675F-3F90-288C-CB91-4AA90BAD10C2}"/>
          </ac:picMkLst>
        </pc:picChg>
        <pc:picChg chg="add">
          <ac:chgData name="Matthew Martineau" userId="S::mmartineau@smoc.org::073ce0ee-5d7d-468d-8982-2f6aa7a904ba" providerId="AD" clId="Web-{4EACC149-F24D-ECAD-7B16-DF7333FC7BF8}" dt="2025-09-22T19:35:44.057" v="135"/>
          <ac:picMkLst>
            <pc:docMk/>
            <pc:sldMk cId="0" sldId="286"/>
            <ac:picMk id="15" creationId="{03241AF0-4CD2-38B1-DBFB-F756B948057C}"/>
          </ac:picMkLst>
        </pc:picChg>
        <pc:picChg chg="add">
          <ac:chgData name="Matthew Martineau" userId="S::mmartineau@smoc.org::073ce0ee-5d7d-468d-8982-2f6aa7a904ba" providerId="AD" clId="Web-{4EACC149-F24D-ECAD-7B16-DF7333FC7BF8}" dt="2025-09-22T19:35:44.057" v="135"/>
          <ac:picMkLst>
            <pc:docMk/>
            <pc:sldMk cId="0" sldId="286"/>
            <ac:picMk id="16" creationId="{C7129CF7-CC5A-5422-E16F-151D2DEFC955}"/>
          </ac:picMkLst>
        </pc:picChg>
        <pc:picChg chg="add">
          <ac:chgData name="Matthew Martineau" userId="S::mmartineau@smoc.org::073ce0ee-5d7d-468d-8982-2f6aa7a904ba" providerId="AD" clId="Web-{4EACC149-F24D-ECAD-7B16-DF7333FC7BF8}" dt="2025-09-22T19:35:44.057" v="135"/>
          <ac:picMkLst>
            <pc:docMk/>
            <pc:sldMk cId="0" sldId="286"/>
            <ac:picMk id="17" creationId="{C92C17A7-D512-057D-9EAE-BFBC2F9717C2}"/>
          </ac:picMkLst>
        </pc:picChg>
      </pc:sldChg>
      <pc:sldChg chg="addSp delSp modSp">
        <pc:chgData name="Matthew Martineau" userId="S::mmartineau@smoc.org::073ce0ee-5d7d-468d-8982-2f6aa7a904ba" providerId="AD" clId="Web-{4EACC149-F24D-ECAD-7B16-DF7333FC7BF8}" dt="2025-09-22T19:35:59.041" v="142"/>
        <pc:sldMkLst>
          <pc:docMk/>
          <pc:sldMk cId="0" sldId="288"/>
        </pc:sldMkLst>
        <pc:spChg chg="mod">
          <ac:chgData name="Matthew Martineau" userId="S::mmartineau@smoc.org::073ce0ee-5d7d-468d-8982-2f6aa7a904ba" providerId="AD" clId="Web-{4EACC149-F24D-ECAD-7B16-DF7333FC7BF8}" dt="2025-09-22T19:35:57.651" v="141" actId="1076"/>
          <ac:spMkLst>
            <pc:docMk/>
            <pc:sldMk cId="0" sldId="288"/>
            <ac:spMk id="5" creationId="{00000000-0000-0000-0000-000000000000}"/>
          </ac:spMkLst>
        </pc:spChg>
        <pc:spChg chg="del">
          <ac:chgData name="Matthew Martineau" userId="S::mmartineau@smoc.org::073ce0ee-5d7d-468d-8982-2f6aa7a904ba" providerId="AD" clId="Web-{4EACC149-F24D-ECAD-7B16-DF7333FC7BF8}" dt="2025-09-22T19:35:49.260" v="138"/>
          <ac:spMkLst>
            <pc:docMk/>
            <pc:sldMk cId="0" sldId="288"/>
            <ac:spMk id="7" creationId="{1326611C-9F9D-4B89-AB15-79C9BED3C1A8}"/>
          </ac:spMkLst>
        </pc:spChg>
        <pc:spChg chg="del">
          <ac:chgData name="Matthew Martineau" userId="S::mmartineau@smoc.org::073ce0ee-5d7d-468d-8982-2f6aa7a904ba" providerId="AD" clId="Web-{4EACC149-F24D-ECAD-7B16-DF7333FC7BF8}" dt="2025-09-22T19:35:49.260" v="137"/>
          <ac:spMkLst>
            <pc:docMk/>
            <pc:sldMk cId="0" sldId="288"/>
            <ac:spMk id="8" creationId="{006C4024-64C6-46FF-8C8D-D01219C64BBD}"/>
          </ac:spMkLst>
        </pc:spChg>
        <pc:spChg chg="add">
          <ac:chgData name="Matthew Martineau" userId="S::mmartineau@smoc.org::073ce0ee-5d7d-468d-8982-2f6aa7a904ba" providerId="AD" clId="Web-{4EACC149-F24D-ECAD-7B16-DF7333FC7BF8}" dt="2025-09-22T19:35:59.041" v="142"/>
          <ac:spMkLst>
            <pc:docMk/>
            <pc:sldMk cId="0" sldId="288"/>
            <ac:spMk id="9" creationId="{78E8AEBB-9673-A9AD-5B94-21A7E80621E8}"/>
          </ac:spMkLst>
        </pc:spChg>
        <pc:spChg chg="add">
          <ac:chgData name="Matthew Martineau" userId="S::mmartineau@smoc.org::073ce0ee-5d7d-468d-8982-2f6aa7a904ba" providerId="AD" clId="Web-{4EACC149-F24D-ECAD-7B16-DF7333FC7BF8}" dt="2025-09-22T19:35:59.041" v="142"/>
          <ac:spMkLst>
            <pc:docMk/>
            <pc:sldMk cId="0" sldId="288"/>
            <ac:spMk id="12" creationId="{EBE00D05-B5B1-1C01-FBE6-FA47C535A09C}"/>
          </ac:spMkLst>
        </pc:spChg>
        <pc:spChg chg="add">
          <ac:chgData name="Matthew Martineau" userId="S::mmartineau@smoc.org::073ce0ee-5d7d-468d-8982-2f6aa7a904ba" providerId="AD" clId="Web-{4EACC149-F24D-ECAD-7B16-DF7333FC7BF8}" dt="2025-09-22T19:35:59.041" v="142"/>
          <ac:spMkLst>
            <pc:docMk/>
            <pc:sldMk cId="0" sldId="288"/>
            <ac:spMk id="13" creationId="{3A49E417-C0CB-5585-3862-117AB997F953}"/>
          </ac:spMkLst>
        </pc:spChg>
        <pc:grpChg chg="del">
          <ac:chgData name="Matthew Martineau" userId="S::mmartineau@smoc.org::073ce0ee-5d7d-468d-8982-2f6aa7a904ba" providerId="AD" clId="Web-{4EACC149-F24D-ECAD-7B16-DF7333FC7BF8}" dt="2025-09-22T19:35:47.307" v="136"/>
          <ac:grpSpMkLst>
            <pc:docMk/>
            <pc:sldMk cId="0" sldId="288"/>
            <ac:grpSpMk id="2" creationId="{00000000-0000-0000-0000-000000000000}"/>
          </ac:grpSpMkLst>
        </pc:grpChg>
        <pc:picChg chg="add">
          <ac:chgData name="Matthew Martineau" userId="S::mmartineau@smoc.org::073ce0ee-5d7d-468d-8982-2f6aa7a904ba" providerId="AD" clId="Web-{4EACC149-F24D-ECAD-7B16-DF7333FC7BF8}" dt="2025-09-22T19:35:59.041" v="142"/>
          <ac:picMkLst>
            <pc:docMk/>
            <pc:sldMk cId="0" sldId="288"/>
            <ac:picMk id="10" creationId="{A39C9306-A1B8-98EE-6BF1-AF35BDD572A7}"/>
          </ac:picMkLst>
        </pc:picChg>
        <pc:picChg chg="add">
          <ac:chgData name="Matthew Martineau" userId="S::mmartineau@smoc.org::073ce0ee-5d7d-468d-8982-2f6aa7a904ba" providerId="AD" clId="Web-{4EACC149-F24D-ECAD-7B16-DF7333FC7BF8}" dt="2025-09-22T19:35:59.041" v="142"/>
          <ac:picMkLst>
            <pc:docMk/>
            <pc:sldMk cId="0" sldId="288"/>
            <ac:picMk id="11" creationId="{147A68AB-EEE4-BB50-A4E4-797B6FCD0280}"/>
          </ac:picMkLst>
        </pc:picChg>
        <pc:picChg chg="add">
          <ac:chgData name="Matthew Martineau" userId="S::mmartineau@smoc.org::073ce0ee-5d7d-468d-8982-2f6aa7a904ba" providerId="AD" clId="Web-{4EACC149-F24D-ECAD-7B16-DF7333FC7BF8}" dt="2025-09-22T19:35:59.041" v="142"/>
          <ac:picMkLst>
            <pc:docMk/>
            <pc:sldMk cId="0" sldId="288"/>
            <ac:picMk id="14" creationId="{6129DDE5-C2CD-2D36-F180-EAF2566433BC}"/>
          </ac:picMkLst>
        </pc:picChg>
        <pc:picChg chg="add">
          <ac:chgData name="Matthew Martineau" userId="S::mmartineau@smoc.org::073ce0ee-5d7d-468d-8982-2f6aa7a904ba" providerId="AD" clId="Web-{4EACC149-F24D-ECAD-7B16-DF7333FC7BF8}" dt="2025-09-22T19:35:59.041" v="142"/>
          <ac:picMkLst>
            <pc:docMk/>
            <pc:sldMk cId="0" sldId="288"/>
            <ac:picMk id="15" creationId="{D3CBCA82-55A9-C41B-23EE-D95D7FB16B04}"/>
          </ac:picMkLst>
        </pc:picChg>
        <pc:picChg chg="add">
          <ac:chgData name="Matthew Martineau" userId="S::mmartineau@smoc.org::073ce0ee-5d7d-468d-8982-2f6aa7a904ba" providerId="AD" clId="Web-{4EACC149-F24D-ECAD-7B16-DF7333FC7BF8}" dt="2025-09-22T19:35:59.041" v="142"/>
          <ac:picMkLst>
            <pc:docMk/>
            <pc:sldMk cId="0" sldId="288"/>
            <ac:picMk id="16" creationId="{29BC4BFD-6414-D7BA-DE8B-BCE35D1A95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These items are in the warehouse and should be loaded into the truck before heading out to the job.</a:t>
            </a:r>
          </a:p>
          <a:p>
            <a:r>
              <a:rPr lang="en-US"/>
              <a:t>One 200 board foot two-part foam kit</a:t>
            </a:r>
          </a:p>
          <a:p>
            <a:r>
              <a:rPr lang="en-US"/>
              <a:t>One gallon RDC#6 mastic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These items are required for the job, but are not in the truck or warehouse, so they will need to be picked up at a local supplier.</a:t>
            </a:r>
          </a:p>
          <a:p>
            <a:r>
              <a:rPr lang="en-US"/>
              <a:t>One PortaSeal™ weatherstrip</a:t>
            </a:r>
          </a:p>
          <a:p>
            <a:r>
              <a:rPr lang="en-US"/>
              <a:t>One Flexsteel™ door sweep</a:t>
            </a:r>
          </a:p>
          <a:p>
            <a:r>
              <a:rPr lang="en-US"/>
              <a:t>Three hundred sq. ft. 6 mil poly</a:t>
            </a:r>
          </a:p>
          <a:p>
            <a:r>
              <a:rPr lang="en-US"/>
              <a:t>One 100 CFM bath fan</a:t>
            </a:r>
          </a:p>
          <a:p>
            <a:r>
              <a:rPr lang="en-US"/>
              <a:t>Eight ft. of 4 in. metal duct</a:t>
            </a:r>
          </a:p>
          <a:p>
            <a:r>
              <a:rPr lang="en-US"/>
              <a:t>One 4 in. elbow</a:t>
            </a:r>
          </a:p>
          <a:p>
            <a:r>
              <a:rPr lang="en-US"/>
              <a:t>One exterior vent hood</a:t>
            </a:r>
          </a:p>
          <a:p>
            <a:r>
              <a:rPr lang="en-US"/>
              <a:t>One quart plastic roof cement</a:t>
            </a:r>
          </a:p>
          <a:p>
            <a:r>
              <a:rPr lang="en-US"/>
              <a:t>Two rolls web-type drywall tape</a:t>
            </a:r>
          </a:p>
          <a:p>
            <a:r>
              <a:rPr lang="en-US"/>
              <a:t>Four sq. ft. galvanized steel sheet metal</a:t>
            </a:r>
          </a:p>
          <a:p>
            <a:r>
              <a:rPr lang="en-US"/>
              <a:t>Twenty ft. #2 pine 1 in. x 4 in.</a:t>
            </a:r>
          </a:p>
          <a:p>
            <a:r>
              <a:rPr lang="en-US"/>
              <a:t>Eight sq. ft. 2 in. rigid foam insulation</a:t>
            </a:r>
          </a:p>
          <a:p>
            <a:r>
              <a:rPr lang="en-US"/>
              <a:t>Two Q-lon™ weatherstrips</a:t>
            </a:r>
          </a:p>
          <a:p>
            <a:r>
              <a:rPr lang="en-US"/>
              <a:t>Two Flex-steel™ door sweeps</a:t>
            </a:r>
          </a:p>
          <a:p>
            <a:r>
              <a:rPr lang="en-US"/>
              <a:t>One quart wood primer</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Compare the work order picture to the home. On occasion, installers have weatherized the wrong house! Don’t make that mistake!</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While the crew unloads the truck and sets up a reliable power source, the crew leader should walk through the home with the owner to make sure:</a:t>
            </a:r>
          </a:p>
          <a:p>
            <a:r>
              <a:rPr lang="en-US"/>
              <a:t>Homeowner understands and agrees with what is to be done.</a:t>
            </a:r>
          </a:p>
          <a:p>
            <a:r>
              <a:rPr lang="en-US"/>
              <a:t>You understand what is to be done.</a:t>
            </a:r>
          </a:p>
          <a:p>
            <a:r>
              <a:rPr lang="en-US"/>
              <a:t>Selected measures are appropriate and doable.</a:t>
            </a:r>
          </a:p>
          <a:p>
            <a:r>
              <a:rPr lang="en-US"/>
              <a:t>Any prerequisite work required of the homeowner was accomplished (e.g., moving materials out of an attic to be insulated, if this was assigned to the homeowner).</a:t>
            </a:r>
          </a:p>
          <a:p>
            <a:r>
              <a:rPr lang="en-US"/>
              <a:t>Agree on the location for lunch and breaks with the homeowner.</a:t>
            </a:r>
          </a:p>
          <a:p>
            <a:r>
              <a:rPr lang="en-US"/>
              <a:t>During this walk through with the homeowner, you will verify what the crew will be doing, identify any specific issues the residents may have (allergies, valuable items not to be moved, etc.), and obtain any necessary sign-off from the homeowner before proceeding.</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In addition to informing the client, the crew leader is responsible for conducting an interior and exterior pre-work home inspection to communicate with the crew about the work to be done. There are many goals to this pre-work inspection, including these related to crew communication.</a:t>
            </a:r>
          </a:p>
          <a:p>
            <a:r>
              <a:rPr lang="en-US"/>
              <a:t>Determining job site safety</a:t>
            </a:r>
          </a:p>
          <a:p>
            <a:r>
              <a:rPr lang="en-US"/>
              <a:t>Developing a site-specific safety plan to address any unsafe conditions and possible hazards</a:t>
            </a:r>
          </a:p>
          <a:p>
            <a:r>
              <a:rPr lang="en-US"/>
              <a:t>Documenting pre-existing conditions, like cracked windows or damaged interior surfaces</a:t>
            </a:r>
          </a:p>
          <a:p>
            <a:r>
              <a:rPr lang="en-US"/>
              <a:t>Ensuring accessibility to work areas</a:t>
            </a:r>
          </a:p>
          <a:p>
            <a:r>
              <a:rPr lang="en-US"/>
              <a:t>Identifying any needed change orders (covered in more detail in next exercise)</a:t>
            </a:r>
          </a:p>
          <a:p>
            <a:r>
              <a:rPr lang="en-US"/>
              <a:t>Adjusting work schedule as necessary</a:t>
            </a:r>
          </a:p>
          <a:p>
            <a:endParaRPr lang="en-US"/>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Don’t smoke in or around the client’s home.</a:t>
            </a:r>
          </a:p>
          <a:p>
            <a:endParaRPr lang="en-US"/>
          </a:p>
          <a:p>
            <a:r>
              <a:rPr lang="en-US"/>
              <a:t>Maintain a professional and industrious attitude for the duration.</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(Refer to the Lesson Plan for instructions.)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At the shop, review the work order.</a:t>
            </a:r>
          </a:p>
          <a:p>
            <a:r>
              <a:rPr lang="en-US"/>
              <a:t>Check for obvious errors/oversights.</a:t>
            </a:r>
          </a:p>
          <a:p>
            <a:r>
              <a:rPr lang="en-US"/>
              <a:t>Procure materials.</a:t>
            </a:r>
          </a:p>
          <a:p>
            <a:r>
              <a:rPr lang="en-US"/>
              <a:t>Plan the job flow.</a:t>
            </a:r>
          </a:p>
          <a:p>
            <a:endParaRPr lang="en-US"/>
          </a:p>
          <a:p>
            <a:r>
              <a:rPr lang="en-US"/>
              <a:t>At the job site, check to ensure that: </a:t>
            </a:r>
          </a:p>
          <a:p>
            <a:r>
              <a:rPr lang="en-US"/>
              <a:t>You and the client understand what is to be done.</a:t>
            </a:r>
          </a:p>
          <a:p>
            <a:r>
              <a:rPr lang="en-US"/>
              <a:t>Planned measures are doable.</a:t>
            </a:r>
          </a:p>
          <a:p>
            <a:r>
              <a:rPr lang="en-US"/>
              <a:t>Provided materials are correct.</a:t>
            </a:r>
          </a:p>
          <a:p>
            <a:endParaRPr lang="en-US"/>
          </a:p>
          <a:p>
            <a:r>
              <a:rPr lang="en-US"/>
              <a:t>Resolve any installation problems discovered on site.</a:t>
            </a:r>
          </a:p>
          <a:p>
            <a:endParaRPr lang="en-US"/>
          </a:p>
          <a:p>
            <a:r>
              <a:rPr lang="en-US"/>
              <a:t>Present this slide as an interactive discussion, soliciting personal examples from the trainees. Add your own personal examples and knowledge to supplement. </a:t>
            </a:r>
          </a:p>
          <a:p>
            <a:endParaRPr lang="en-US"/>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By attending this session, participants will be able to:</a:t>
            </a:r>
          </a:p>
          <a:p>
            <a:r>
              <a:rPr lang="en-US"/>
              <a:t>List basic work order components. </a:t>
            </a:r>
          </a:p>
          <a:p>
            <a:r>
              <a:rPr lang="en-US"/>
              <a:t>Discuss simple materials procurement methods.</a:t>
            </a:r>
          </a:p>
          <a:p>
            <a:r>
              <a:rPr lang="en-US"/>
              <a:t>Give examples of how to correct work order errors and oversights.</a:t>
            </a:r>
          </a:p>
          <a:p>
            <a:r>
              <a:rPr lang="en-US"/>
              <a:t>Demonstrate planning job flow to execute a work order.</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When performing pre-job planning, be sure to:</a:t>
            </a:r>
          </a:p>
          <a:p>
            <a:r>
              <a:rPr lang="en-US"/>
              <a:t>Review the work order.</a:t>
            </a:r>
          </a:p>
          <a:p>
            <a:r>
              <a:rPr lang="en-US"/>
              <a:t>Set work date and time with the homeowner.</a:t>
            </a:r>
          </a:p>
          <a:p>
            <a:r>
              <a:rPr lang="en-US"/>
              <a:t>Plan the job flow.</a:t>
            </a:r>
          </a:p>
          <a:p>
            <a:r>
              <a:rPr lang="en-US"/>
              <a:t>Arrange for materials to be on site. </a:t>
            </a:r>
          </a:p>
          <a:p>
            <a:r>
              <a:rPr lang="en-US"/>
              <a:t>Possible sources:</a:t>
            </a:r>
          </a:p>
          <a:p>
            <a:r>
              <a:rPr lang="en-US"/>
              <a:t>Truck inventory</a:t>
            </a:r>
          </a:p>
          <a:p>
            <a:r>
              <a:rPr lang="en-US"/>
              <a:t>Community Action Agency (CAA) warehouse</a:t>
            </a:r>
          </a:p>
          <a:p>
            <a:r>
              <a:rPr lang="en-US"/>
              <a:t>Local supplier</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(Refer to the Lesson Plan for instructions.)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 face sheet of a typical work order should contain:</a:t>
            </a:r>
          </a:p>
          <a:p>
            <a:r>
              <a:rPr lang="en-US"/>
              <a:t>CAA name and address.</a:t>
            </a:r>
          </a:p>
          <a:p>
            <a:r>
              <a:rPr lang="en-US"/>
              <a:t>Crew or contractor identification.</a:t>
            </a:r>
          </a:p>
          <a:p>
            <a:r>
              <a:rPr lang="en-US"/>
              <a:t>Client contact information.</a:t>
            </a:r>
          </a:p>
          <a:p>
            <a:r>
              <a:rPr lang="en-US"/>
              <a:t>Directions.</a:t>
            </a:r>
          </a:p>
          <a:p>
            <a:r>
              <a:rPr lang="en-US"/>
              <a:t>Positive identification of client home.</a:t>
            </a:r>
          </a:p>
          <a:p>
            <a:endParaRPr lang="en-US"/>
          </a:p>
          <a:p>
            <a:r>
              <a:rPr lang="en-US"/>
              <a:t>Use slides 5 through 11 during the guided discussion of the Pre-Job Planning Exercise, as described in the Lesson Plan.</a:t>
            </a:r>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 floor plan of the client home should show:</a:t>
            </a:r>
          </a:p>
          <a:p>
            <a:r>
              <a:rPr lang="en-US"/>
              <a:t>Orientation – which way is north?</a:t>
            </a:r>
          </a:p>
          <a:p>
            <a:r>
              <a:rPr lang="en-US"/>
              <a:t>Conditioned space.</a:t>
            </a:r>
          </a:p>
          <a:p>
            <a:r>
              <a:rPr lang="en-US"/>
              <a:t>Necessary dimensions.</a:t>
            </a:r>
          </a:p>
          <a:p>
            <a:r>
              <a:rPr lang="en-US"/>
              <a:t>Clarifying notes/information.</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 list of measures to be installed should include:</a:t>
            </a:r>
          </a:p>
          <a:p>
            <a:r>
              <a:rPr lang="en-US"/>
              <a:t>A list of necessary materials with approximate amounts.</a:t>
            </a:r>
          </a:p>
          <a:p>
            <a:r>
              <a:rPr lang="en-US"/>
              <a:t>Clear installation instructions (when needed).</a:t>
            </a:r>
          </a:p>
          <a:p>
            <a:r>
              <a:rPr lang="en-US"/>
              <a:t>Specific task locations.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(Continuation of actual task list from first slide.)</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After reviewing the work order, determine which materials will come from where.</a:t>
            </a:r>
          </a:p>
          <a:p>
            <a:r>
              <a:rPr lang="en-US"/>
              <a:t>These materials are already on the truck:</a:t>
            </a:r>
          </a:p>
          <a:p>
            <a:r>
              <a:rPr lang="en-US"/>
              <a:t>Four tubes silicone caulk</a:t>
            </a:r>
          </a:p>
          <a:p>
            <a:r>
              <a:rPr lang="en-US"/>
              <a:t>Ten ft. of 4 in. duct insulation</a:t>
            </a:r>
          </a:p>
          <a:p>
            <a:r>
              <a:rPr lang="en-US"/>
              <a:t>Three cans one-part foam</a:t>
            </a:r>
          </a:p>
          <a:p>
            <a:r>
              <a:rPr lang="en-US"/>
              <a:t>One tube high temperature caulk.</a:t>
            </a:r>
          </a:p>
          <a:p>
            <a:r>
              <a:rPr lang="en-US"/>
              <a:t>Four sq. ft. ¾ in. AC plywood</a:t>
            </a:r>
          </a:p>
          <a:p>
            <a:r>
              <a:rPr lang="en-US"/>
              <a:t>Two hooks and eyes</a:t>
            </a:r>
          </a:p>
          <a:p>
            <a:r>
              <a:rPr lang="en-US"/>
              <a:t>Eight ft. neoprene bulb (bulk roll) weatherstrip</a:t>
            </a:r>
          </a:p>
          <a:p>
            <a:r>
              <a:rPr lang="en-US"/>
              <a:t>Wiring tags</a:t>
            </a:r>
          </a:p>
          <a:p>
            <a:r>
              <a:rPr lang="en-US"/>
              <a:t>Three sq. ft. of  ¾ in. CDX plywood</a:t>
            </a:r>
          </a:p>
          <a:p>
            <a:r>
              <a:rPr lang="en-US"/>
              <a:t>Fasteners (screws – nails)</a:t>
            </a:r>
          </a:p>
          <a:p>
            <a:r>
              <a:rPr lang="en-US"/>
              <a:t>Scrap fiberglass batt</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1BEC92-7EA0-4EE0-A976-96371CA177D8}" type="datetime1">
              <a:rPr lang="en-US" smtClean="0"/>
              <a:t>9/22/2025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A8BE4-7FAC-4AAF-B174-DFD5EEF0CACD}" type="datetime1">
              <a:rPr lang="en-US" smtClean="0"/>
              <a:t>9/22/2025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78DB1-4464-4E91-BF95-24B480274BAA}" type="datetime1">
              <a:rPr lang="en-US" smtClean="0"/>
              <a:t>9/22/2025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0C122E-4CF8-4A73-ACAD-ACDF6B8B2C42}" type="datetime1">
              <a:rPr lang="en-US" smtClean="0"/>
              <a:t>9/22/2025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220A2A-7B60-4B11-BF1F-2B5AF6A0EA3D}" type="datetime1">
              <a:rPr lang="en-US" smtClean="0"/>
              <a:t>9/22/2025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3AE100-8A38-454E-AB87-2A90E8297DE7}" type="datetime1">
              <a:rPr lang="en-US" smtClean="0"/>
              <a:t>9/22/2025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6DE59F-C4BE-44DB-B357-5B56B7DFD9D2}" type="datetime1">
              <a:rPr lang="en-US" smtClean="0"/>
              <a:t>9/22/2025</a:t>
            </a:fld>
            <a:endParaRPr lang="en-US"/>
          </a:p>
        </p:txBody>
      </p:sp>
      <p:sp>
        <p:nvSpPr>
          <p:cNvPr id="8" name="Footer Placeholder 7"/>
          <p:cNvSpPr>
            <a:spLocks noGrp="1"/>
          </p:cNvSpPr>
          <p:nvPr>
            <p:ph type="ftr" sz="quarter" idx="11"/>
          </p:nvPr>
        </p:nvSpPr>
        <p:spPr/>
        <p:txBody>
          <a:bodyPr/>
          <a:lstStyle/>
          <a:p>
            <a:r>
              <a:rPr lang="en-US"/>
              <a:t>GJA 2024 Version III</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D04026-CD60-4023-90C6-C4E58706448F}" type="datetime1">
              <a:rPr lang="en-US" smtClean="0"/>
              <a:t>9/22/2025</a:t>
            </a:fld>
            <a:endParaRPr lang="en-US"/>
          </a:p>
        </p:txBody>
      </p:sp>
      <p:sp>
        <p:nvSpPr>
          <p:cNvPr id="4" name="Footer Placeholder 3"/>
          <p:cNvSpPr>
            <a:spLocks noGrp="1"/>
          </p:cNvSpPr>
          <p:nvPr>
            <p:ph type="ftr" sz="quarter" idx="11"/>
          </p:nvPr>
        </p:nvSpPr>
        <p:spPr/>
        <p:txBody>
          <a:bodyPr/>
          <a:lstStyle/>
          <a:p>
            <a:r>
              <a:rPr lang="en-US"/>
              <a:t>GJA 2024 Version III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E2DBB-786C-4ABF-BC84-149EA54A8D49}" type="datetime1">
              <a:rPr lang="en-US" smtClean="0"/>
              <a:t>9/22/2025</a:t>
            </a:fld>
            <a:endParaRPr lang="en-US"/>
          </a:p>
        </p:txBody>
      </p:sp>
      <p:sp>
        <p:nvSpPr>
          <p:cNvPr id="3" name="Footer Placeholder 2"/>
          <p:cNvSpPr>
            <a:spLocks noGrp="1"/>
          </p:cNvSpPr>
          <p:nvPr>
            <p:ph type="ftr" sz="quarter" idx="11"/>
          </p:nvPr>
        </p:nvSpPr>
        <p:spPr/>
        <p:txBody>
          <a:bodyPr/>
          <a:lstStyle/>
          <a:p>
            <a:r>
              <a:rPr lang="en-US"/>
              <a:t>GJA 2024 Version III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132FA2-643A-446B-9D94-0A564AE20AC5}" type="datetime1">
              <a:rPr lang="en-US" smtClean="0"/>
              <a:t>9/22/2025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C1EC98-AEA8-46A3-8C81-8F3804FEE39D}" type="datetime1">
              <a:rPr lang="en-US" smtClean="0"/>
              <a:t>9/22/2025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7442C-959C-44B4-8ECF-C665C512C149}" type="datetime1">
              <a:rPr lang="en-US" smtClean="0"/>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GJA 2024 Version III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3.png"/><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4.pn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5.pn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6.png"/><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7.png"/><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8.pn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6" Type="http://schemas.openxmlformats.org/officeDocument/2006/relationships/image" Target="../media/image34.svg"/><Relationship Id="rId21" Type="http://schemas.openxmlformats.org/officeDocument/2006/relationships/image" Target="../media/image29.png"/><Relationship Id="rId42" Type="http://schemas.openxmlformats.org/officeDocument/2006/relationships/image" Target="../media/image50.png"/><Relationship Id="rId47" Type="http://schemas.openxmlformats.org/officeDocument/2006/relationships/image" Target="../media/image55.svg"/><Relationship Id="rId63" Type="http://schemas.openxmlformats.org/officeDocument/2006/relationships/image" Target="../media/image71.svg"/><Relationship Id="rId68" Type="http://schemas.openxmlformats.org/officeDocument/2006/relationships/image" Target="../media/image76.png"/><Relationship Id="rId84" Type="http://schemas.openxmlformats.org/officeDocument/2006/relationships/image" Target="../media/image92.svg"/><Relationship Id="rId89" Type="http://schemas.openxmlformats.org/officeDocument/2006/relationships/image" Target="../media/image97.png"/><Relationship Id="rId16" Type="http://schemas.openxmlformats.org/officeDocument/2006/relationships/image" Target="../media/image24.svg"/><Relationship Id="rId107" Type="http://schemas.openxmlformats.org/officeDocument/2006/relationships/image" Target="../media/image6.jpeg"/><Relationship Id="rId11" Type="http://schemas.openxmlformats.org/officeDocument/2006/relationships/image" Target="../media/image19.png"/><Relationship Id="rId32" Type="http://schemas.openxmlformats.org/officeDocument/2006/relationships/image" Target="../media/image40.png"/><Relationship Id="rId37" Type="http://schemas.openxmlformats.org/officeDocument/2006/relationships/image" Target="../media/image45.svg"/><Relationship Id="rId53" Type="http://schemas.openxmlformats.org/officeDocument/2006/relationships/image" Target="../media/image61.svg"/><Relationship Id="rId58" Type="http://schemas.openxmlformats.org/officeDocument/2006/relationships/image" Target="../media/image66.png"/><Relationship Id="rId74" Type="http://schemas.openxmlformats.org/officeDocument/2006/relationships/image" Target="../media/image82.svg"/><Relationship Id="rId79" Type="http://schemas.openxmlformats.org/officeDocument/2006/relationships/image" Target="../media/image87.png"/><Relationship Id="rId102" Type="http://schemas.openxmlformats.org/officeDocument/2006/relationships/image" Target="../media/image110.svg"/><Relationship Id="rId5" Type="http://schemas.openxmlformats.org/officeDocument/2006/relationships/image" Target="../media/image13.png"/><Relationship Id="rId90" Type="http://schemas.openxmlformats.org/officeDocument/2006/relationships/image" Target="../media/image98.svg"/><Relationship Id="rId95" Type="http://schemas.openxmlformats.org/officeDocument/2006/relationships/image" Target="../media/image103.png"/><Relationship Id="rId22" Type="http://schemas.openxmlformats.org/officeDocument/2006/relationships/image" Target="../media/image30.svg"/><Relationship Id="rId27" Type="http://schemas.openxmlformats.org/officeDocument/2006/relationships/image" Target="../media/image35.png"/><Relationship Id="rId43" Type="http://schemas.openxmlformats.org/officeDocument/2006/relationships/image" Target="../media/image51.svg"/><Relationship Id="rId48" Type="http://schemas.openxmlformats.org/officeDocument/2006/relationships/image" Target="../media/image56.png"/><Relationship Id="rId64" Type="http://schemas.openxmlformats.org/officeDocument/2006/relationships/image" Target="../media/image72.png"/><Relationship Id="rId69" Type="http://schemas.openxmlformats.org/officeDocument/2006/relationships/image" Target="../media/image77.svg"/><Relationship Id="rId80" Type="http://schemas.openxmlformats.org/officeDocument/2006/relationships/image" Target="../media/image88.svg"/><Relationship Id="rId85" Type="http://schemas.openxmlformats.org/officeDocument/2006/relationships/image" Target="../media/image93.svg"/><Relationship Id="rId12" Type="http://schemas.openxmlformats.org/officeDocument/2006/relationships/image" Target="../media/image20.svg"/><Relationship Id="rId17" Type="http://schemas.openxmlformats.org/officeDocument/2006/relationships/image" Target="../media/image25.png"/><Relationship Id="rId33" Type="http://schemas.openxmlformats.org/officeDocument/2006/relationships/image" Target="../media/image41.svg"/><Relationship Id="rId38" Type="http://schemas.openxmlformats.org/officeDocument/2006/relationships/image" Target="../media/image46.png"/><Relationship Id="rId59" Type="http://schemas.openxmlformats.org/officeDocument/2006/relationships/image" Target="../media/image67.svg"/><Relationship Id="rId103" Type="http://schemas.openxmlformats.org/officeDocument/2006/relationships/image" Target="../media/image111.png"/><Relationship Id="rId108" Type="http://schemas.openxmlformats.org/officeDocument/2006/relationships/image" Target="../media/image7.png"/><Relationship Id="rId54" Type="http://schemas.openxmlformats.org/officeDocument/2006/relationships/image" Target="../media/image62.png"/><Relationship Id="rId70" Type="http://schemas.openxmlformats.org/officeDocument/2006/relationships/image" Target="../media/image78.svg"/><Relationship Id="rId75" Type="http://schemas.openxmlformats.org/officeDocument/2006/relationships/image" Target="../media/image83.svg"/><Relationship Id="rId91" Type="http://schemas.openxmlformats.org/officeDocument/2006/relationships/image" Target="../media/image99.png"/><Relationship Id="rId96" Type="http://schemas.openxmlformats.org/officeDocument/2006/relationships/image" Target="../media/image104.svg"/><Relationship Id="rId1" Type="http://schemas.openxmlformats.org/officeDocument/2006/relationships/slideLayout" Target="../slideLayouts/slideLayout7.xml"/><Relationship Id="rId6" Type="http://schemas.openxmlformats.org/officeDocument/2006/relationships/image" Target="../media/image14.sv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49" Type="http://schemas.openxmlformats.org/officeDocument/2006/relationships/image" Target="../media/image57.svg"/><Relationship Id="rId57" Type="http://schemas.openxmlformats.org/officeDocument/2006/relationships/image" Target="../media/image65.svg"/><Relationship Id="rId106" Type="http://schemas.openxmlformats.org/officeDocument/2006/relationships/image" Target="../media/image5.png"/><Relationship Id="rId10" Type="http://schemas.openxmlformats.org/officeDocument/2006/relationships/image" Target="../media/image18.svg"/><Relationship Id="rId31" Type="http://schemas.openxmlformats.org/officeDocument/2006/relationships/image" Target="../media/image39.svg"/><Relationship Id="rId44" Type="http://schemas.openxmlformats.org/officeDocument/2006/relationships/image" Target="../media/image52.png"/><Relationship Id="rId52" Type="http://schemas.openxmlformats.org/officeDocument/2006/relationships/image" Target="../media/image60.png"/><Relationship Id="rId60" Type="http://schemas.openxmlformats.org/officeDocument/2006/relationships/image" Target="../media/image68.png"/><Relationship Id="rId65" Type="http://schemas.openxmlformats.org/officeDocument/2006/relationships/image" Target="../media/image73.svg"/><Relationship Id="rId73" Type="http://schemas.openxmlformats.org/officeDocument/2006/relationships/image" Target="../media/image81.png"/><Relationship Id="rId78" Type="http://schemas.openxmlformats.org/officeDocument/2006/relationships/image" Target="../media/image86.svg"/><Relationship Id="rId81" Type="http://schemas.openxmlformats.org/officeDocument/2006/relationships/image" Target="../media/image89.png"/><Relationship Id="rId86" Type="http://schemas.openxmlformats.org/officeDocument/2006/relationships/image" Target="../media/image94.svg"/><Relationship Id="rId94" Type="http://schemas.openxmlformats.org/officeDocument/2006/relationships/image" Target="../media/image102.svg"/><Relationship Id="rId99" Type="http://schemas.openxmlformats.org/officeDocument/2006/relationships/image" Target="../media/image107.png"/><Relationship Id="rId101" Type="http://schemas.openxmlformats.org/officeDocument/2006/relationships/image" Target="../media/image109.png"/><Relationship Id="rId4" Type="http://schemas.openxmlformats.org/officeDocument/2006/relationships/image" Target="../media/image12.svg"/><Relationship Id="rId9"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svg"/><Relationship Id="rId39" Type="http://schemas.openxmlformats.org/officeDocument/2006/relationships/image" Target="../media/image47.svg"/><Relationship Id="rId109" Type="http://schemas.openxmlformats.org/officeDocument/2006/relationships/image" Target="../media/image8.jpeg"/><Relationship Id="rId34" Type="http://schemas.openxmlformats.org/officeDocument/2006/relationships/image" Target="../media/image42.png"/><Relationship Id="rId50" Type="http://schemas.openxmlformats.org/officeDocument/2006/relationships/image" Target="../media/image58.png"/><Relationship Id="rId55" Type="http://schemas.openxmlformats.org/officeDocument/2006/relationships/image" Target="../media/image63.svg"/><Relationship Id="rId76" Type="http://schemas.openxmlformats.org/officeDocument/2006/relationships/image" Target="../media/image84.png"/><Relationship Id="rId97" Type="http://schemas.openxmlformats.org/officeDocument/2006/relationships/image" Target="../media/image105.png"/><Relationship Id="rId104" Type="http://schemas.openxmlformats.org/officeDocument/2006/relationships/image" Target="../media/image112.svg"/><Relationship Id="rId7" Type="http://schemas.openxmlformats.org/officeDocument/2006/relationships/image" Target="../media/image15.png"/><Relationship Id="rId71" Type="http://schemas.openxmlformats.org/officeDocument/2006/relationships/image" Target="../media/image79.png"/><Relationship Id="rId92" Type="http://schemas.openxmlformats.org/officeDocument/2006/relationships/image" Target="../media/image100.svg"/><Relationship Id="rId2" Type="http://schemas.openxmlformats.org/officeDocument/2006/relationships/notesSlide" Target="../notesSlides/notesSlide6.xml"/><Relationship Id="rId29" Type="http://schemas.openxmlformats.org/officeDocument/2006/relationships/image" Target="../media/image37.svg"/><Relationship Id="rId24" Type="http://schemas.openxmlformats.org/officeDocument/2006/relationships/image" Target="../media/image32.svg"/><Relationship Id="rId40" Type="http://schemas.openxmlformats.org/officeDocument/2006/relationships/image" Target="../media/image48.png"/><Relationship Id="rId45" Type="http://schemas.openxmlformats.org/officeDocument/2006/relationships/image" Target="../media/image53.svg"/><Relationship Id="rId66" Type="http://schemas.openxmlformats.org/officeDocument/2006/relationships/image" Target="../media/image74.png"/><Relationship Id="rId87" Type="http://schemas.openxmlformats.org/officeDocument/2006/relationships/image" Target="../media/image95.png"/><Relationship Id="rId61" Type="http://schemas.openxmlformats.org/officeDocument/2006/relationships/image" Target="../media/image69.svg"/><Relationship Id="rId82" Type="http://schemas.openxmlformats.org/officeDocument/2006/relationships/image" Target="../media/image90.svg"/><Relationship Id="rId19" Type="http://schemas.openxmlformats.org/officeDocument/2006/relationships/image" Target="../media/image27.png"/><Relationship Id="rId14" Type="http://schemas.openxmlformats.org/officeDocument/2006/relationships/image" Target="../media/image22.svg"/><Relationship Id="rId30" Type="http://schemas.openxmlformats.org/officeDocument/2006/relationships/image" Target="../media/image38.png"/><Relationship Id="rId35" Type="http://schemas.openxmlformats.org/officeDocument/2006/relationships/image" Target="../media/image43.svg"/><Relationship Id="rId56" Type="http://schemas.openxmlformats.org/officeDocument/2006/relationships/image" Target="../media/image64.png"/><Relationship Id="rId77" Type="http://schemas.openxmlformats.org/officeDocument/2006/relationships/image" Target="../media/image85.png"/><Relationship Id="rId100" Type="http://schemas.openxmlformats.org/officeDocument/2006/relationships/image" Target="../media/image108.svg"/><Relationship Id="rId105" Type="http://schemas.openxmlformats.org/officeDocument/2006/relationships/image" Target="../media/image4.png"/><Relationship Id="rId8" Type="http://schemas.openxmlformats.org/officeDocument/2006/relationships/image" Target="../media/image16.svg"/><Relationship Id="rId51" Type="http://schemas.openxmlformats.org/officeDocument/2006/relationships/image" Target="../media/image59.svg"/><Relationship Id="rId72" Type="http://schemas.openxmlformats.org/officeDocument/2006/relationships/image" Target="../media/image80.svg"/><Relationship Id="rId93" Type="http://schemas.openxmlformats.org/officeDocument/2006/relationships/image" Target="../media/image101.png"/><Relationship Id="rId98" Type="http://schemas.openxmlformats.org/officeDocument/2006/relationships/image" Target="../media/image106.svg"/><Relationship Id="rId3" Type="http://schemas.openxmlformats.org/officeDocument/2006/relationships/image" Target="../media/image11.png"/><Relationship Id="rId25" Type="http://schemas.openxmlformats.org/officeDocument/2006/relationships/image" Target="../media/image33.png"/><Relationship Id="rId46" Type="http://schemas.openxmlformats.org/officeDocument/2006/relationships/image" Target="../media/image54.png"/><Relationship Id="rId67" Type="http://schemas.openxmlformats.org/officeDocument/2006/relationships/image" Target="../media/image75.svg"/><Relationship Id="rId20" Type="http://schemas.openxmlformats.org/officeDocument/2006/relationships/image" Target="../media/image28.svg"/><Relationship Id="rId41" Type="http://schemas.openxmlformats.org/officeDocument/2006/relationships/image" Target="../media/image49.svg"/><Relationship Id="rId62" Type="http://schemas.openxmlformats.org/officeDocument/2006/relationships/image" Target="../media/image70.png"/><Relationship Id="rId83" Type="http://schemas.openxmlformats.org/officeDocument/2006/relationships/image" Target="../media/image91.png"/><Relationship Id="rId88" Type="http://schemas.openxmlformats.org/officeDocument/2006/relationships/image" Target="../media/image96.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516793" y="3362784"/>
            <a:ext cx="7654176" cy="1316388"/>
          </a:xfrm>
          <a:prstGeom prst="rect">
            <a:avLst/>
          </a:prstGeom>
        </p:spPr>
        <p:txBody>
          <a:bodyPr lIns="0" tIns="0" rIns="0" bIns="0" rtlCol="0" anchor="t">
            <a:spAutoFit/>
          </a:bodyPr>
          <a:lstStyle/>
          <a:p>
            <a:pPr algn="l">
              <a:lnSpc>
                <a:spcPts val="4266"/>
              </a:lnSpc>
            </a:pPr>
            <a:r>
              <a:rPr lang="en-US" sz="4053" spc="-1">
                <a:solidFill>
                  <a:srgbClr val="11007C"/>
                </a:solidFill>
                <a:latin typeface="Arial"/>
                <a:ea typeface="Arial"/>
                <a:cs typeface="Arial"/>
                <a:sym typeface="Arial"/>
              </a:rPr>
              <a:t>Understanding a Work Order</a:t>
            </a:r>
          </a:p>
        </p:txBody>
      </p:sp>
      <p:sp>
        <p:nvSpPr>
          <p:cNvPr id="5" name="TextBox 5"/>
          <p:cNvSpPr txBox="1"/>
          <p:nvPr/>
        </p:nvSpPr>
        <p:spPr>
          <a:xfrm>
            <a:off x="2529840" y="2933700"/>
            <a:ext cx="6644640" cy="269304"/>
          </a:xfrm>
          <a:prstGeom prst="rect">
            <a:avLst/>
          </a:prstGeom>
        </p:spPr>
        <p:txBody>
          <a:bodyPr lIns="0" tIns="0" rIns="0" bIns="0" rtlCol="0" anchor="t">
            <a:spAutoFit/>
          </a:bodyPr>
          <a:lstStyle/>
          <a:p>
            <a:pPr algn="l">
              <a:lnSpc>
                <a:spcPts val="2072"/>
              </a:lnSpc>
            </a:pPr>
            <a:r>
              <a:rPr lang="en-US" sz="1900" spc="-1" dirty="0">
                <a:solidFill>
                  <a:srgbClr val="FE7F2D"/>
                </a:solidFill>
                <a:latin typeface="Arial"/>
                <a:ea typeface="Arial"/>
                <a:cs typeface="Arial"/>
                <a:sym typeface="Arial"/>
              </a:rPr>
              <a:t>CREW LEADER</a:t>
            </a:r>
            <a:endParaRPr lang="en-US" sz="1900" spc="-1" dirty="0">
              <a:solidFill>
                <a:srgbClr val="FE7F2D"/>
              </a:solidFill>
              <a:latin typeface="Arial"/>
              <a:ea typeface="Arial"/>
              <a:cs typeface="Arial"/>
            </a:endParaRPr>
          </a:p>
        </p:txBody>
      </p:sp>
      <p:sp>
        <p:nvSpPr>
          <p:cNvPr id="6" name="Freeform 6"/>
          <p:cNvSpPr/>
          <p:nvPr/>
        </p:nvSpPr>
        <p:spPr>
          <a:xfrm>
            <a:off x="2519794" y="3330624"/>
            <a:ext cx="6746081" cy="9525"/>
          </a:xfrm>
          <a:custGeom>
            <a:avLst/>
            <a:gdLst/>
            <a:ahLst/>
            <a:cxnLst/>
            <a:rect l="l" t="t" r="r" b="b"/>
            <a:pathLst>
              <a:path w="6746081" h="9525">
                <a:moveTo>
                  <a:pt x="0" y="0"/>
                </a:moveTo>
                <a:lnTo>
                  <a:pt x="6746082" y="0"/>
                </a:lnTo>
                <a:lnTo>
                  <a:pt x="6746082" y="9525"/>
                </a:lnTo>
                <a:lnTo>
                  <a:pt x="0" y="9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 August 2012</a:t>
            </a:r>
          </a:p>
        </p:txBody>
      </p:sp>
      <p:grpSp>
        <p:nvGrpSpPr>
          <p:cNvPr id="8" name="Group 8"/>
          <p:cNvGrpSpPr/>
          <p:nvPr/>
        </p:nvGrpSpPr>
        <p:grpSpPr>
          <a:xfrm>
            <a:off x="650112" y="2194560"/>
            <a:ext cx="1669632" cy="2191104"/>
            <a:chOff x="0" y="0"/>
            <a:chExt cx="2226176" cy="2921472"/>
          </a:xfrm>
        </p:grpSpPr>
        <p:sp>
          <p:nvSpPr>
            <p:cNvPr id="9" name="Freeform 9" descr="Weatherization Works logo"/>
            <p:cNvSpPr/>
            <p:nvPr/>
          </p:nvSpPr>
          <p:spPr>
            <a:xfrm>
              <a:off x="0" y="0"/>
              <a:ext cx="2226183" cy="2921508"/>
            </a:xfrm>
            <a:custGeom>
              <a:avLst/>
              <a:gdLst/>
              <a:ahLst/>
              <a:cxnLst/>
              <a:rect l="l" t="t" r="r" b="b"/>
              <a:pathLst>
                <a:path w="2226183" h="2921508">
                  <a:moveTo>
                    <a:pt x="0" y="0"/>
                  </a:moveTo>
                  <a:lnTo>
                    <a:pt x="2226183" y="0"/>
                  </a:lnTo>
                  <a:lnTo>
                    <a:pt x="2226183" y="2921508"/>
                  </a:lnTo>
                  <a:lnTo>
                    <a:pt x="0" y="2921508"/>
                  </a:lnTo>
                  <a:lnTo>
                    <a:pt x="0" y="0"/>
                  </a:lnTo>
                  <a:close/>
                </a:path>
              </a:pathLst>
            </a:custGeom>
            <a:blipFill>
              <a:blip r:embed="rId5"/>
              <a:stretch>
                <a:fillRect l="-3686" r="-3685" b="1"/>
              </a:stretch>
            </a:blipFill>
          </p:spPr>
        </p:sp>
      </p:grpSp>
      <p:sp>
        <p:nvSpPr>
          <p:cNvPr id="10" name="Date Placeholder 9">
            <a:extLst>
              <a:ext uri="{FF2B5EF4-FFF2-40B4-BE49-F238E27FC236}">
                <a16:creationId xmlns:a16="http://schemas.microsoft.com/office/drawing/2014/main" id="{4BE32CED-FD01-4804-B0CC-EEB8496AD2E6}"/>
              </a:ext>
            </a:extLst>
          </p:cNvPr>
          <p:cNvSpPr>
            <a:spLocks noGrp="1"/>
          </p:cNvSpPr>
          <p:nvPr>
            <p:ph type="dt" sz="half" idx="10"/>
          </p:nvPr>
        </p:nvSpPr>
        <p:spPr/>
        <p:txBody>
          <a:bodyPr/>
          <a:lstStyle/>
          <a:p>
            <a:fld id="{003831FF-7CB4-483C-B907-73826B284F60}" type="datetime1">
              <a:rPr lang="en-US" smtClean="0"/>
              <a:t>9/22/2025</a:t>
            </a:fld>
            <a:endParaRPr lang="en-US"/>
          </a:p>
        </p:txBody>
      </p:sp>
      <p:sp>
        <p:nvSpPr>
          <p:cNvPr id="13" name="Footer Placeholder 1">
            <a:extLst>
              <a:ext uri="{FF2B5EF4-FFF2-40B4-BE49-F238E27FC236}">
                <a16:creationId xmlns:a16="http://schemas.microsoft.com/office/drawing/2014/main" id="{5DAD62F5-6A69-787E-DB86-845E8995035D}"/>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4" name="Picture 13" descr="A group of people wearing hardhats&#10;&#10;AI-generated content may be incorrect.">
            <a:extLst>
              <a:ext uri="{FF2B5EF4-FFF2-40B4-BE49-F238E27FC236}">
                <a16:creationId xmlns:a16="http://schemas.microsoft.com/office/drawing/2014/main" id="{FF879500-9BD2-07BF-A204-B7F4164FC7B4}"/>
              </a:ext>
            </a:extLst>
          </p:cNvPr>
          <p:cNvPicPr>
            <a:picLocks noChangeAspect="1"/>
          </p:cNvPicPr>
          <p:nvPr/>
        </p:nvPicPr>
        <p:blipFill>
          <a:blip r:embed="rId6"/>
          <a:stretch>
            <a:fillRect/>
          </a:stretch>
        </p:blipFill>
        <p:spPr>
          <a:xfrm>
            <a:off x="8817020" y="298621"/>
            <a:ext cx="676836" cy="679081"/>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9A788EB6-0F01-9BC5-2617-C9870F8CC2D9}"/>
              </a:ext>
            </a:extLst>
          </p:cNvPr>
          <p:cNvPicPr>
            <a:picLocks noChangeAspect="1"/>
          </p:cNvPicPr>
          <p:nvPr/>
        </p:nvPicPr>
        <p:blipFill>
          <a:blip r:embed="rId7"/>
          <a:stretch>
            <a:fillRect/>
          </a:stretch>
        </p:blipFill>
        <p:spPr>
          <a:xfrm>
            <a:off x="344444" y="296124"/>
            <a:ext cx="1680521" cy="519859"/>
          </a:xfrm>
          <a:prstGeom prst="rect">
            <a:avLst/>
          </a:prstGeom>
        </p:spPr>
      </p:pic>
      <p:sp>
        <p:nvSpPr>
          <p:cNvPr id="16" name="Rectangle 15">
            <a:extLst>
              <a:ext uri="{FF2B5EF4-FFF2-40B4-BE49-F238E27FC236}">
                <a16:creationId xmlns:a16="http://schemas.microsoft.com/office/drawing/2014/main" id="{5B9E877C-ACA4-728E-D072-CF37F1257B7F}"/>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E3B6C366-AD64-FCF7-9E67-375ACF9DDD27}"/>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dirty="0">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85A86E75-6530-8C21-D3AB-804A394FE805}"/>
              </a:ext>
            </a:extLst>
          </p:cNvPr>
          <p:cNvPicPr>
            <a:picLocks noChangeAspect="1"/>
          </p:cNvPicPr>
          <p:nvPr/>
        </p:nvPicPr>
        <p:blipFill>
          <a:blip r:embed="rId8"/>
          <a:stretch>
            <a:fillRect/>
          </a:stretch>
        </p:blipFill>
        <p:spPr>
          <a:xfrm>
            <a:off x="7806659" y="6708273"/>
            <a:ext cx="422103" cy="418432"/>
          </a:xfrm>
          <a:prstGeom prst="rect">
            <a:avLst/>
          </a:prstGeom>
          <a:ln>
            <a:noFill/>
          </a:ln>
        </p:spPr>
      </p:pic>
      <p:pic>
        <p:nvPicPr>
          <p:cNvPr id="19" name="Picture 18" descr="A green text on a white background&#10;&#10;AI-generated content may be incorrect.">
            <a:extLst>
              <a:ext uri="{FF2B5EF4-FFF2-40B4-BE49-F238E27FC236}">
                <a16:creationId xmlns:a16="http://schemas.microsoft.com/office/drawing/2014/main" id="{78C37124-3A58-ADE4-F70B-E1453D427A65}"/>
              </a:ext>
            </a:extLst>
          </p:cNvPr>
          <p:cNvPicPr>
            <a:picLocks noChangeAspect="1"/>
          </p:cNvPicPr>
          <p:nvPr/>
        </p:nvPicPr>
        <p:blipFill>
          <a:blip r:embed="rId9"/>
          <a:stretch>
            <a:fillRect/>
          </a:stretch>
        </p:blipFill>
        <p:spPr>
          <a:xfrm>
            <a:off x="4170947" y="6731249"/>
            <a:ext cx="1149685" cy="285585"/>
          </a:xfrm>
          <a:prstGeom prst="rect">
            <a:avLst/>
          </a:prstGeom>
          <a:ln>
            <a:noFill/>
          </a:ln>
        </p:spPr>
      </p:pic>
      <p:pic>
        <p:nvPicPr>
          <p:cNvPr id="20" name="Picture 19" descr="A blue and grey logo&#10;&#10;AI-generated content may be incorrect.">
            <a:extLst>
              <a:ext uri="{FF2B5EF4-FFF2-40B4-BE49-F238E27FC236}">
                <a16:creationId xmlns:a16="http://schemas.microsoft.com/office/drawing/2014/main" id="{FD1DF7F2-37FD-E716-FF05-98B98B98ACF2}"/>
              </a:ext>
            </a:extLst>
          </p:cNvPr>
          <p:cNvPicPr>
            <a:picLocks noChangeAspect="1"/>
          </p:cNvPicPr>
          <p:nvPr/>
        </p:nvPicPr>
        <p:blipFill>
          <a:blip r:embed="rId10"/>
          <a:stretch>
            <a:fillRect/>
          </a:stretch>
        </p:blipFill>
        <p:spPr>
          <a:xfrm>
            <a:off x="549842" y="6734930"/>
            <a:ext cx="1276685" cy="365119"/>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8736" y="1704516"/>
            <a:ext cx="7789344" cy="3783588"/>
          </a:xfrm>
          <a:prstGeom prst="rect">
            <a:avLst/>
          </a:prstGeom>
        </p:spPr>
        <p:txBody>
          <a:bodyPr lIns="0" tIns="0" rIns="0" bIns="0" rtlCol="0" anchor="t">
            <a:spAutoFit/>
          </a:bodyPr>
          <a:lstStyle/>
          <a:p>
            <a:pPr algn="l">
              <a:lnSpc>
                <a:spcPts val="2763"/>
              </a:lnSpc>
            </a:pPr>
            <a:r>
              <a:rPr lang="en-US" sz="2558" spc="0">
                <a:solidFill>
                  <a:srgbClr val="000000"/>
                </a:solidFill>
                <a:latin typeface="Arial"/>
                <a:ea typeface="Arial"/>
                <a:cs typeface="Arial"/>
                <a:sym typeface="Arial"/>
              </a:rPr>
              <a:t>These items are in the warehouse and should be loaded into the truck before heading out to the job.</a:t>
            </a:r>
          </a:p>
          <a:p>
            <a:pPr marL="473471" lvl="2" indent="-157824" algn="l">
              <a:lnSpc>
                <a:spcPts val="2763"/>
              </a:lnSpc>
              <a:buFont typeface="Arial"/>
              <a:buChar char="⚬"/>
            </a:pPr>
            <a:r>
              <a:rPr lang="en-US" sz="2558" spc="0">
                <a:solidFill>
                  <a:srgbClr val="000000"/>
                </a:solidFill>
                <a:latin typeface="Arial"/>
                <a:ea typeface="Arial"/>
                <a:cs typeface="Arial"/>
                <a:sym typeface="Arial"/>
              </a:rPr>
              <a:t>One 200 board foot two-part foam kit</a:t>
            </a:r>
          </a:p>
          <a:p>
            <a:pPr marL="473471" lvl="2" indent="-157824" algn="l">
              <a:lnSpc>
                <a:spcPts val="2763"/>
              </a:lnSpc>
              <a:buFont typeface="Arial"/>
              <a:buChar char="⚬"/>
            </a:pPr>
            <a:r>
              <a:rPr lang="en-US" sz="2558" spc="0">
                <a:solidFill>
                  <a:srgbClr val="000000"/>
                </a:solidFill>
                <a:latin typeface="Arial"/>
                <a:ea typeface="Arial"/>
                <a:cs typeface="Arial"/>
                <a:sym typeface="Arial"/>
              </a:rPr>
              <a:t>One gallon RDC#6 mastic </a:t>
            </a: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761251" y="392561"/>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Items from CAA Warehouse</a:t>
            </a:r>
            <a:endParaRPr lang="en-US"/>
          </a:p>
        </p:txBody>
      </p:sp>
      <p:sp>
        <p:nvSpPr>
          <p:cNvPr id="6" name="Date Placeholder 5">
            <a:extLst>
              <a:ext uri="{FF2B5EF4-FFF2-40B4-BE49-F238E27FC236}">
                <a16:creationId xmlns:a16="http://schemas.microsoft.com/office/drawing/2014/main" id="{0C76FD70-2961-4983-AB7E-FF5181CCFFEE}"/>
              </a:ext>
            </a:extLst>
          </p:cNvPr>
          <p:cNvSpPr>
            <a:spLocks noGrp="1"/>
          </p:cNvSpPr>
          <p:nvPr>
            <p:ph type="dt" sz="half" idx="10"/>
          </p:nvPr>
        </p:nvSpPr>
        <p:spPr/>
        <p:txBody>
          <a:bodyPr/>
          <a:lstStyle/>
          <a:p>
            <a:fld id="{AD679274-670C-4475-8648-E651E382A467}" type="datetime1">
              <a:rPr lang="en-US" smtClean="0"/>
              <a:t>9/22/2025</a:t>
            </a:fld>
            <a:endParaRPr lang="en-US"/>
          </a:p>
        </p:txBody>
      </p:sp>
      <p:sp>
        <p:nvSpPr>
          <p:cNvPr id="9" name="Footer Placeholder 1">
            <a:extLst>
              <a:ext uri="{FF2B5EF4-FFF2-40B4-BE49-F238E27FC236}">
                <a16:creationId xmlns:a16="http://schemas.microsoft.com/office/drawing/2014/main" id="{292B56D3-87DA-58CF-AC39-741FB314F0C4}"/>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0" name="Picture 9" descr="A group of people wearing hardhats&#10;&#10;AI-generated content may be incorrect.">
            <a:extLst>
              <a:ext uri="{FF2B5EF4-FFF2-40B4-BE49-F238E27FC236}">
                <a16:creationId xmlns:a16="http://schemas.microsoft.com/office/drawing/2014/main" id="{05B44D39-8075-EFFC-685C-A510C902B636}"/>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1" name="Picture 10" descr="A green text on a black background&#10;&#10;AI-generated content may be incorrect.">
            <a:extLst>
              <a:ext uri="{FF2B5EF4-FFF2-40B4-BE49-F238E27FC236}">
                <a16:creationId xmlns:a16="http://schemas.microsoft.com/office/drawing/2014/main" id="{55F9D8C1-0E68-1909-C014-835651D1F914}"/>
              </a:ext>
            </a:extLst>
          </p:cNvPr>
          <p:cNvPicPr>
            <a:picLocks noChangeAspect="1"/>
          </p:cNvPicPr>
          <p:nvPr/>
        </p:nvPicPr>
        <p:blipFill>
          <a:blip r:embed="rId4"/>
          <a:stretch>
            <a:fillRect/>
          </a:stretch>
        </p:blipFill>
        <p:spPr>
          <a:xfrm>
            <a:off x="344444" y="296124"/>
            <a:ext cx="1680521" cy="519859"/>
          </a:xfrm>
          <a:prstGeom prst="rect">
            <a:avLst/>
          </a:prstGeom>
        </p:spPr>
      </p:pic>
      <p:sp>
        <p:nvSpPr>
          <p:cNvPr id="12" name="Rectangle 11">
            <a:extLst>
              <a:ext uri="{FF2B5EF4-FFF2-40B4-BE49-F238E27FC236}">
                <a16:creationId xmlns:a16="http://schemas.microsoft.com/office/drawing/2014/main" id="{DC132FC2-A335-D016-863A-99CE26271E5A}"/>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1E8D70D1-A675-AD0E-ADAB-EDC048814903}"/>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10</a:t>
            </a:fld>
            <a:endParaRPr lang="en-US" dirty="0">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0ED929C8-1D2B-7159-3B6A-8B6C5EAF8AFC}"/>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C2DACAA9-3E70-8362-C103-1F66DB871EE3}"/>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A33C1885-9B26-68F0-1828-BC4D04623FFD}"/>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8736" y="1480260"/>
            <a:ext cx="3845664" cy="4163364"/>
          </a:xfrm>
          <a:prstGeom prst="rect">
            <a:avLst/>
          </a:prstGeom>
        </p:spPr>
        <p:txBody>
          <a:bodyPr lIns="0" tIns="0" rIns="0" bIns="0" rtlCol="0" anchor="t">
            <a:spAutoFit/>
          </a:bodyPr>
          <a:lstStyle/>
          <a:p>
            <a:pPr marL="351325" lvl="2" indent="-117108" algn="l">
              <a:lnSpc>
                <a:spcPts val="2051"/>
              </a:lnSpc>
              <a:buFont typeface="Arial"/>
              <a:buChar char="⚬"/>
            </a:pPr>
            <a:r>
              <a:rPr lang="en-US" sz="1899" spc="-1">
                <a:solidFill>
                  <a:srgbClr val="50565C"/>
                </a:solidFill>
                <a:latin typeface="Arial"/>
                <a:ea typeface="Arial"/>
                <a:cs typeface="Arial"/>
                <a:sym typeface="Arial"/>
              </a:rPr>
              <a:t>One PortaSeal™ weatherstrip</a:t>
            </a:r>
          </a:p>
          <a:p>
            <a:pPr marL="351325" lvl="2" indent="-117108" algn="l">
              <a:lnSpc>
                <a:spcPts val="2051"/>
              </a:lnSpc>
              <a:buFont typeface="Arial"/>
              <a:buChar char="⚬"/>
            </a:pPr>
            <a:r>
              <a:rPr lang="en-US" sz="1899" spc="-1">
                <a:solidFill>
                  <a:srgbClr val="50565C"/>
                </a:solidFill>
                <a:latin typeface="Arial"/>
                <a:ea typeface="Arial"/>
                <a:cs typeface="Arial"/>
                <a:sym typeface="Arial"/>
              </a:rPr>
              <a:t>One Flexsteel™ door sweep</a:t>
            </a:r>
          </a:p>
          <a:p>
            <a:pPr marL="351325" lvl="2" indent="-117108" algn="l">
              <a:lnSpc>
                <a:spcPts val="2051"/>
              </a:lnSpc>
              <a:buFont typeface="Arial"/>
              <a:buChar char="⚬"/>
            </a:pPr>
            <a:r>
              <a:rPr lang="en-US" sz="1899" spc="-1">
                <a:solidFill>
                  <a:srgbClr val="50565C"/>
                </a:solidFill>
                <a:latin typeface="Arial"/>
                <a:ea typeface="Arial"/>
                <a:cs typeface="Arial"/>
                <a:sym typeface="Arial"/>
              </a:rPr>
              <a:t>Three hundred sq. ft. 6 mil poly</a:t>
            </a:r>
          </a:p>
          <a:p>
            <a:pPr marL="351325" lvl="2" indent="-117108" algn="l">
              <a:lnSpc>
                <a:spcPts val="2051"/>
              </a:lnSpc>
              <a:buFont typeface="Arial"/>
              <a:buChar char="⚬"/>
            </a:pPr>
            <a:r>
              <a:rPr lang="en-US" sz="1899" spc="-1">
                <a:solidFill>
                  <a:srgbClr val="50565C"/>
                </a:solidFill>
                <a:latin typeface="Arial"/>
                <a:ea typeface="Arial"/>
                <a:cs typeface="Arial"/>
                <a:sym typeface="Arial"/>
              </a:rPr>
              <a:t>One 100 CFM bath fan</a:t>
            </a:r>
          </a:p>
          <a:p>
            <a:pPr marL="351325" lvl="2" indent="-117108" algn="l">
              <a:lnSpc>
                <a:spcPts val="2051"/>
              </a:lnSpc>
              <a:buFont typeface="Arial"/>
              <a:buChar char="⚬"/>
            </a:pPr>
            <a:r>
              <a:rPr lang="en-US" sz="1899" spc="-1">
                <a:solidFill>
                  <a:srgbClr val="50565C"/>
                </a:solidFill>
                <a:latin typeface="Arial"/>
                <a:ea typeface="Arial"/>
                <a:cs typeface="Arial"/>
                <a:sym typeface="Arial"/>
              </a:rPr>
              <a:t>Eight ft. of 4 in. metal duct</a:t>
            </a:r>
          </a:p>
          <a:p>
            <a:pPr marL="351325" lvl="2" indent="-117108" algn="l">
              <a:lnSpc>
                <a:spcPts val="2051"/>
              </a:lnSpc>
              <a:buFont typeface="Arial"/>
              <a:buChar char="⚬"/>
            </a:pPr>
            <a:r>
              <a:rPr lang="en-US" sz="1899" spc="-1">
                <a:solidFill>
                  <a:srgbClr val="50565C"/>
                </a:solidFill>
                <a:latin typeface="Arial"/>
                <a:ea typeface="Arial"/>
                <a:cs typeface="Arial"/>
                <a:sym typeface="Arial"/>
              </a:rPr>
              <a:t>One 4 in. elbow</a:t>
            </a:r>
          </a:p>
          <a:p>
            <a:pPr marL="351325" lvl="2" indent="-117108" algn="l">
              <a:lnSpc>
                <a:spcPts val="2051"/>
              </a:lnSpc>
              <a:buFont typeface="Arial"/>
              <a:buChar char="⚬"/>
            </a:pPr>
            <a:r>
              <a:rPr lang="en-US" sz="1899" spc="-1">
                <a:solidFill>
                  <a:srgbClr val="50565C"/>
                </a:solidFill>
                <a:latin typeface="Arial"/>
                <a:ea typeface="Arial"/>
                <a:cs typeface="Arial"/>
                <a:sym typeface="Arial"/>
              </a:rPr>
              <a:t>One exterior vent hood</a:t>
            </a:r>
          </a:p>
          <a:p>
            <a:pPr marL="351325" lvl="2" indent="-117108" algn="l">
              <a:lnSpc>
                <a:spcPts val="2051"/>
              </a:lnSpc>
              <a:buFont typeface="Arial"/>
              <a:buChar char="⚬"/>
            </a:pPr>
            <a:r>
              <a:rPr lang="en-US" sz="1899" spc="-1">
                <a:solidFill>
                  <a:srgbClr val="50565C"/>
                </a:solidFill>
                <a:latin typeface="Arial"/>
                <a:ea typeface="Arial"/>
                <a:cs typeface="Arial"/>
                <a:sym typeface="Arial"/>
              </a:rPr>
              <a:t>One quart plastic roof cement</a:t>
            </a:r>
          </a:p>
        </p:txBody>
      </p:sp>
      <p:sp>
        <p:nvSpPr>
          <p:cNvPr id="5" name="TextBox 5"/>
          <p:cNvSpPr txBox="1"/>
          <p:nvPr/>
        </p:nvSpPr>
        <p:spPr>
          <a:xfrm>
            <a:off x="5017344" y="1422552"/>
            <a:ext cx="4113024" cy="4292520"/>
          </a:xfrm>
          <a:prstGeom prst="rect">
            <a:avLst/>
          </a:prstGeom>
        </p:spPr>
        <p:txBody>
          <a:bodyPr lIns="0" tIns="0" rIns="0" bIns="0" rtlCol="0" anchor="t">
            <a:spAutoFit/>
          </a:bodyPr>
          <a:lstStyle/>
          <a:p>
            <a:pPr marL="362422" lvl="2" indent="-120807" algn="l">
              <a:lnSpc>
                <a:spcPts val="2351"/>
              </a:lnSpc>
              <a:buFont typeface="Arial"/>
              <a:buChar char="⚬"/>
            </a:pPr>
            <a:r>
              <a:rPr lang="en-US" sz="1958" spc="0">
                <a:solidFill>
                  <a:srgbClr val="50565C"/>
                </a:solidFill>
                <a:latin typeface="Arial"/>
                <a:ea typeface="Arial"/>
                <a:cs typeface="Arial"/>
                <a:sym typeface="Arial"/>
              </a:rPr>
              <a:t>Two rolls web-type drywall tape</a:t>
            </a:r>
          </a:p>
          <a:p>
            <a:pPr marL="362422" lvl="2" indent="-120807" algn="l">
              <a:lnSpc>
                <a:spcPts val="2351"/>
              </a:lnSpc>
              <a:buFont typeface="Arial"/>
              <a:buChar char="⚬"/>
            </a:pPr>
            <a:r>
              <a:rPr lang="en-US" sz="1958" spc="0">
                <a:solidFill>
                  <a:srgbClr val="000000"/>
                </a:solidFill>
                <a:latin typeface="Arial"/>
                <a:ea typeface="Arial"/>
                <a:cs typeface="Arial"/>
                <a:sym typeface="Arial"/>
              </a:rPr>
              <a:t>Four sq. ft. galvanized steel sheet metal</a:t>
            </a:r>
          </a:p>
          <a:p>
            <a:pPr marL="362422" lvl="2" indent="-120807" algn="l">
              <a:lnSpc>
                <a:spcPts val="2351"/>
              </a:lnSpc>
              <a:buFont typeface="Arial"/>
              <a:buChar char="⚬"/>
            </a:pPr>
            <a:r>
              <a:rPr lang="en-US" sz="1958" spc="0">
                <a:solidFill>
                  <a:srgbClr val="000000"/>
                </a:solidFill>
                <a:latin typeface="Arial"/>
                <a:ea typeface="Arial"/>
                <a:cs typeface="Arial"/>
                <a:sym typeface="Arial"/>
              </a:rPr>
              <a:t>Twenty ft. #2 pine 1 in. x 4 in. </a:t>
            </a:r>
          </a:p>
          <a:p>
            <a:pPr marL="362422" lvl="2" indent="-120807" algn="l">
              <a:lnSpc>
                <a:spcPts val="2351"/>
              </a:lnSpc>
              <a:buFont typeface="Arial"/>
              <a:buChar char="⚬"/>
            </a:pPr>
            <a:r>
              <a:rPr lang="en-US" sz="1958" spc="0">
                <a:solidFill>
                  <a:srgbClr val="000000"/>
                </a:solidFill>
                <a:latin typeface="Arial"/>
                <a:ea typeface="Arial"/>
                <a:cs typeface="Arial"/>
                <a:sym typeface="Arial"/>
              </a:rPr>
              <a:t>Eight sq. ft. 2 in. rigid foam insulation </a:t>
            </a:r>
          </a:p>
          <a:p>
            <a:pPr marL="362422" lvl="2" indent="-120807" algn="l">
              <a:lnSpc>
                <a:spcPts val="2351"/>
              </a:lnSpc>
              <a:buFont typeface="Arial"/>
              <a:buChar char="⚬"/>
            </a:pPr>
            <a:r>
              <a:rPr lang="en-US" sz="1958" spc="0">
                <a:solidFill>
                  <a:srgbClr val="000000"/>
                </a:solidFill>
                <a:latin typeface="Arial"/>
                <a:ea typeface="Arial"/>
                <a:cs typeface="Arial"/>
                <a:sym typeface="Arial"/>
              </a:rPr>
              <a:t>Two Q-lon™ weatherstrips</a:t>
            </a:r>
          </a:p>
          <a:p>
            <a:pPr marL="362422" lvl="2" indent="-120807" algn="l">
              <a:lnSpc>
                <a:spcPts val="2351"/>
              </a:lnSpc>
              <a:buFont typeface="Arial"/>
              <a:buChar char="⚬"/>
            </a:pPr>
            <a:r>
              <a:rPr lang="en-US" sz="1958" spc="0">
                <a:solidFill>
                  <a:srgbClr val="000000"/>
                </a:solidFill>
                <a:latin typeface="Arial"/>
                <a:ea typeface="Arial"/>
                <a:cs typeface="Arial"/>
                <a:sym typeface="Arial"/>
              </a:rPr>
              <a:t>Two Flex-steel™ door sweeps</a:t>
            </a:r>
          </a:p>
          <a:p>
            <a:pPr marL="362422" lvl="2" indent="-120807" algn="l">
              <a:lnSpc>
                <a:spcPts val="2351"/>
              </a:lnSpc>
              <a:buFont typeface="Arial"/>
              <a:buChar char="⚬"/>
            </a:pPr>
            <a:r>
              <a:rPr lang="en-US" sz="1958" spc="0">
                <a:solidFill>
                  <a:srgbClr val="000000"/>
                </a:solidFill>
                <a:latin typeface="Arial"/>
                <a:ea typeface="Arial"/>
                <a:cs typeface="Arial"/>
                <a:sym typeface="Arial"/>
              </a:rPr>
              <a:t>One quart wood primer</a:t>
            </a:r>
          </a:p>
        </p:txBody>
      </p:sp>
      <p:sp>
        <p:nvSpPr>
          <p:cNvPr id="7" name="Date Placeholder 6">
            <a:extLst>
              <a:ext uri="{FF2B5EF4-FFF2-40B4-BE49-F238E27FC236}">
                <a16:creationId xmlns:a16="http://schemas.microsoft.com/office/drawing/2014/main" id="{006B5B67-645C-4809-8925-EA937C563344}"/>
              </a:ext>
            </a:extLst>
          </p:cNvPr>
          <p:cNvSpPr>
            <a:spLocks noGrp="1"/>
          </p:cNvSpPr>
          <p:nvPr>
            <p:ph type="dt" sz="half" idx="10"/>
          </p:nvPr>
        </p:nvSpPr>
        <p:spPr/>
        <p:txBody>
          <a:bodyPr/>
          <a:lstStyle/>
          <a:p>
            <a:fld id="{078D5B69-C998-4120-AB03-285DA160B3D9}" type="datetime1">
              <a:rPr lang="en-US" smtClean="0"/>
              <a:t>9/22/2025</a:t>
            </a:fld>
            <a:endParaRPr lang="en-US"/>
          </a:p>
        </p:txBody>
      </p:sp>
      <p:sp>
        <p:nvSpPr>
          <p:cNvPr id="10" name="Footer Placeholder 1">
            <a:extLst>
              <a:ext uri="{FF2B5EF4-FFF2-40B4-BE49-F238E27FC236}">
                <a16:creationId xmlns:a16="http://schemas.microsoft.com/office/drawing/2014/main" id="{0AEBA0A3-9820-5D8E-E527-E5A4591A9CB8}"/>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1" name="Picture 10" descr="A group of people wearing hardhats&#10;&#10;AI-generated content may be incorrect.">
            <a:extLst>
              <a:ext uri="{FF2B5EF4-FFF2-40B4-BE49-F238E27FC236}">
                <a16:creationId xmlns:a16="http://schemas.microsoft.com/office/drawing/2014/main" id="{A26897C9-1D7C-486B-BBB2-16B1BB72EC68}"/>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3E5D9116-0B9A-A902-1FA8-A5FDC7108F21}"/>
              </a:ext>
            </a:extLst>
          </p:cNvPr>
          <p:cNvPicPr>
            <a:picLocks noChangeAspect="1"/>
          </p:cNvPicPr>
          <p:nvPr/>
        </p:nvPicPr>
        <p:blipFill>
          <a:blip r:embed="rId4"/>
          <a:stretch>
            <a:fillRect/>
          </a:stretch>
        </p:blipFill>
        <p:spPr>
          <a:xfrm>
            <a:off x="344444" y="296124"/>
            <a:ext cx="1680521" cy="519859"/>
          </a:xfrm>
          <a:prstGeom prst="rect">
            <a:avLst/>
          </a:prstGeom>
        </p:spPr>
      </p:pic>
      <p:sp>
        <p:nvSpPr>
          <p:cNvPr id="13" name="Rectangle 12">
            <a:extLst>
              <a:ext uri="{FF2B5EF4-FFF2-40B4-BE49-F238E27FC236}">
                <a16:creationId xmlns:a16="http://schemas.microsoft.com/office/drawing/2014/main" id="{D50E440B-AE67-A2A7-0FFE-F5E9FA47534F}"/>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EB9C1A8F-703A-2774-21CB-0B20107DB4F4}"/>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11</a:t>
            </a:fld>
            <a:endParaRPr lang="en-US" dirty="0">
              <a:solidFill>
                <a:schemeClr val="bg1"/>
              </a:solidFill>
              <a:latin typeface="Arial"/>
            </a:endParaRPr>
          </a:p>
        </p:txBody>
      </p:sp>
      <p:pic>
        <p:nvPicPr>
          <p:cNvPr id="15" name="Picture 14" descr="A black and white sign with black text&#10;&#10;AI-generated content may be incorrect.">
            <a:extLst>
              <a:ext uri="{FF2B5EF4-FFF2-40B4-BE49-F238E27FC236}">
                <a16:creationId xmlns:a16="http://schemas.microsoft.com/office/drawing/2014/main" id="{7E8EB5D3-2B55-32BB-DA4E-10EF4E4C0AAD}"/>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04642FE7-EC42-65E5-96E0-12B1E839E2A5}"/>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C41C2F50-BAE9-0ED6-6A8B-0EE4DB9205D0}"/>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256" y="1248000"/>
            <a:ext cx="5098368" cy="3446016"/>
            <a:chOff x="0" y="0"/>
            <a:chExt cx="6797824" cy="4594688"/>
          </a:xfrm>
        </p:grpSpPr>
        <p:sp>
          <p:nvSpPr>
            <p:cNvPr id="5" name="Freeform 5" descr="Photo of a residential home in the winter."/>
            <p:cNvSpPr/>
            <p:nvPr/>
          </p:nvSpPr>
          <p:spPr>
            <a:xfrm>
              <a:off x="0" y="0"/>
              <a:ext cx="6797802" cy="4594733"/>
            </a:xfrm>
            <a:custGeom>
              <a:avLst/>
              <a:gdLst/>
              <a:ahLst/>
              <a:cxnLst/>
              <a:rect l="l" t="t" r="r" b="b"/>
              <a:pathLst>
                <a:path w="6797802" h="4594733">
                  <a:moveTo>
                    <a:pt x="0" y="0"/>
                  </a:moveTo>
                  <a:lnTo>
                    <a:pt x="6797802" y="0"/>
                  </a:lnTo>
                  <a:lnTo>
                    <a:pt x="6797802" y="4594733"/>
                  </a:lnTo>
                  <a:lnTo>
                    <a:pt x="0" y="4594733"/>
                  </a:lnTo>
                  <a:lnTo>
                    <a:pt x="0" y="0"/>
                  </a:lnTo>
                  <a:close/>
                </a:path>
              </a:pathLst>
            </a:custGeom>
            <a:blipFill>
              <a:blip r:embed="rId3"/>
              <a:stretch>
                <a:fillRect l="-55" r="-55"/>
              </a:stretch>
            </a:blipFill>
          </p:spPr>
        </p:sp>
      </p:grpSp>
      <p:sp>
        <p:nvSpPr>
          <p:cNvPr id="6" name="TextBox 6"/>
          <p:cNvSpPr txBox="1"/>
          <p:nvPr/>
        </p:nvSpPr>
        <p:spPr>
          <a:xfrm>
            <a:off x="633000" y="351602"/>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On Arrival</a:t>
            </a:r>
            <a:endParaRPr lang="en-US"/>
          </a:p>
        </p:txBody>
      </p:sp>
      <p:grpSp>
        <p:nvGrpSpPr>
          <p:cNvPr id="7" name="Group 7"/>
          <p:cNvGrpSpPr/>
          <p:nvPr/>
        </p:nvGrpSpPr>
        <p:grpSpPr>
          <a:xfrm>
            <a:off x="4647159" y="2051096"/>
            <a:ext cx="5105280" cy="3928704"/>
            <a:chOff x="0" y="0"/>
            <a:chExt cx="6807040" cy="5238272"/>
          </a:xfrm>
        </p:grpSpPr>
        <p:sp>
          <p:nvSpPr>
            <p:cNvPr id="8" name="Freeform 8" descr="Photo of same residential home in the summer."/>
            <p:cNvSpPr/>
            <p:nvPr/>
          </p:nvSpPr>
          <p:spPr>
            <a:xfrm>
              <a:off x="0" y="0"/>
              <a:ext cx="6807073" cy="5238242"/>
            </a:xfrm>
            <a:custGeom>
              <a:avLst/>
              <a:gdLst/>
              <a:ahLst/>
              <a:cxnLst/>
              <a:rect l="l" t="t" r="r" b="b"/>
              <a:pathLst>
                <a:path w="6807073" h="5238242">
                  <a:moveTo>
                    <a:pt x="0" y="0"/>
                  </a:moveTo>
                  <a:lnTo>
                    <a:pt x="6807073" y="0"/>
                  </a:lnTo>
                  <a:lnTo>
                    <a:pt x="6807073" y="5238242"/>
                  </a:lnTo>
                  <a:lnTo>
                    <a:pt x="0" y="5238242"/>
                  </a:lnTo>
                  <a:lnTo>
                    <a:pt x="0" y="0"/>
                  </a:lnTo>
                  <a:close/>
                </a:path>
              </a:pathLst>
            </a:custGeom>
            <a:blipFill>
              <a:blip r:embed="rId4"/>
              <a:stretch>
                <a:fillRect t="-75" b="-76"/>
              </a:stretch>
            </a:blipFill>
          </p:spPr>
        </p:sp>
      </p:grpSp>
      <p:sp>
        <p:nvSpPr>
          <p:cNvPr id="9" name="TextBox 9"/>
          <p:cNvSpPr txBox="1"/>
          <p:nvPr/>
        </p:nvSpPr>
        <p:spPr>
          <a:xfrm>
            <a:off x="5246547" y="1176805"/>
            <a:ext cx="3792480" cy="1096668"/>
          </a:xfrm>
          <a:prstGeom prst="rect">
            <a:avLst/>
          </a:prstGeom>
        </p:spPr>
        <p:txBody>
          <a:bodyPr lIns="0" tIns="0" rIns="0" bIns="0" rtlCol="0" anchor="t">
            <a:spAutoFit/>
          </a:bodyPr>
          <a:lstStyle/>
          <a:p>
            <a:pPr algn="l">
              <a:lnSpc>
                <a:spcPts val="3583"/>
              </a:lnSpc>
            </a:pPr>
            <a:r>
              <a:rPr lang="en-US" sz="2986" spc="-1">
                <a:solidFill>
                  <a:srgbClr val="000066"/>
                </a:solidFill>
                <a:latin typeface="Arial"/>
                <a:ea typeface="Arial"/>
                <a:cs typeface="Arial"/>
                <a:sym typeface="Arial"/>
              </a:rPr>
              <a:t>Same house…</a:t>
            </a:r>
          </a:p>
          <a:p>
            <a:pPr algn="l">
              <a:lnSpc>
                <a:spcPts val="3583"/>
              </a:lnSpc>
            </a:pPr>
            <a:r>
              <a:rPr lang="en-US" sz="2986" spc="-1">
                <a:solidFill>
                  <a:srgbClr val="000066"/>
                </a:solidFill>
                <a:latin typeface="Arial"/>
                <a:ea typeface="Arial"/>
                <a:cs typeface="Arial"/>
                <a:sym typeface="Arial"/>
              </a:rPr>
              <a:t>Different season</a:t>
            </a:r>
            <a:r>
              <a:rPr lang="en-US" sz="2986" spc="-1">
                <a:solidFill>
                  <a:srgbClr val="000000"/>
                </a:solidFill>
                <a:latin typeface="Arial"/>
                <a:ea typeface="Arial"/>
                <a:cs typeface="Arial"/>
                <a:sym typeface="Arial"/>
              </a:rPr>
              <a:t>!</a:t>
            </a:r>
          </a:p>
        </p:txBody>
      </p:sp>
      <p:sp>
        <p:nvSpPr>
          <p:cNvPr id="10" name="TextBox 10"/>
          <p:cNvSpPr txBox="1"/>
          <p:nvPr/>
        </p:nvSpPr>
        <p:spPr>
          <a:xfrm>
            <a:off x="5780445" y="5530149"/>
            <a:ext cx="3684192" cy="210462"/>
          </a:xfrm>
          <a:prstGeom prst="rect">
            <a:avLst/>
          </a:prstGeom>
        </p:spPr>
        <p:txBody>
          <a:bodyPr lIns="0" tIns="0" rIns="0" bIns="0" rtlCol="0" anchor="t">
            <a:spAutoFit/>
          </a:bodyPr>
          <a:lstStyle/>
          <a:p>
            <a:pPr algn="r">
              <a:lnSpc>
                <a:spcPts val="1152"/>
              </a:lnSpc>
            </a:pPr>
            <a:r>
              <a:rPr lang="en-US" sz="960" i="1" spc="-1">
                <a:solidFill>
                  <a:srgbClr val="FFFFFF"/>
                </a:solidFill>
                <a:latin typeface="Arial Italics"/>
                <a:ea typeface="Arial Italics"/>
                <a:cs typeface="Arial Italics"/>
                <a:sym typeface="Arial Italics"/>
              </a:rPr>
              <a:t>Photos courtesy of the  US Department of Energy</a:t>
            </a:r>
          </a:p>
        </p:txBody>
      </p:sp>
      <p:sp>
        <p:nvSpPr>
          <p:cNvPr id="11" name="Date Placeholder 10">
            <a:extLst>
              <a:ext uri="{FF2B5EF4-FFF2-40B4-BE49-F238E27FC236}">
                <a16:creationId xmlns:a16="http://schemas.microsoft.com/office/drawing/2014/main" id="{F979E1A7-417F-4011-9AFA-A089029A217D}"/>
              </a:ext>
            </a:extLst>
          </p:cNvPr>
          <p:cNvSpPr>
            <a:spLocks noGrp="1"/>
          </p:cNvSpPr>
          <p:nvPr>
            <p:ph type="dt" sz="half" idx="10"/>
          </p:nvPr>
        </p:nvSpPr>
        <p:spPr/>
        <p:txBody>
          <a:bodyPr/>
          <a:lstStyle/>
          <a:p>
            <a:fld id="{B1D1DDF8-D009-41D5-997F-02569716C87B}" type="datetime1">
              <a:rPr lang="en-US" smtClean="0"/>
              <a:t>9/22/2025</a:t>
            </a:fld>
            <a:endParaRPr lang="en-US"/>
          </a:p>
        </p:txBody>
      </p:sp>
      <p:sp>
        <p:nvSpPr>
          <p:cNvPr id="14" name="Footer Placeholder 1">
            <a:extLst>
              <a:ext uri="{FF2B5EF4-FFF2-40B4-BE49-F238E27FC236}">
                <a16:creationId xmlns:a16="http://schemas.microsoft.com/office/drawing/2014/main" id="{B1605E16-CC23-4A46-6328-9CD37F9CC608}"/>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5" name="Picture 14" descr="A group of people wearing hardhats&#10;&#10;AI-generated content may be incorrect.">
            <a:extLst>
              <a:ext uri="{FF2B5EF4-FFF2-40B4-BE49-F238E27FC236}">
                <a16:creationId xmlns:a16="http://schemas.microsoft.com/office/drawing/2014/main" id="{C9559B66-7C4D-2ACC-68A6-A63E396C7AAD}"/>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8A925BD2-52FF-F3C9-9BB3-8C3C25D355AB}"/>
              </a:ext>
            </a:extLst>
          </p:cNvPr>
          <p:cNvPicPr>
            <a:picLocks noChangeAspect="1"/>
          </p:cNvPicPr>
          <p:nvPr/>
        </p:nvPicPr>
        <p:blipFill>
          <a:blip r:embed="rId6"/>
          <a:stretch>
            <a:fillRect/>
          </a:stretch>
        </p:blipFill>
        <p:spPr>
          <a:xfrm>
            <a:off x="344444" y="296124"/>
            <a:ext cx="1680521" cy="519859"/>
          </a:xfrm>
          <a:prstGeom prst="rect">
            <a:avLst/>
          </a:prstGeom>
        </p:spPr>
      </p:pic>
      <p:sp>
        <p:nvSpPr>
          <p:cNvPr id="17" name="Rectangle 16">
            <a:extLst>
              <a:ext uri="{FF2B5EF4-FFF2-40B4-BE49-F238E27FC236}">
                <a16:creationId xmlns:a16="http://schemas.microsoft.com/office/drawing/2014/main" id="{4FB6EF65-4D70-9B04-56CE-98B12DAEBFB5}"/>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8" name="Slide Number Placeholder 2">
            <a:extLst>
              <a:ext uri="{FF2B5EF4-FFF2-40B4-BE49-F238E27FC236}">
                <a16:creationId xmlns:a16="http://schemas.microsoft.com/office/drawing/2014/main" id="{A62E055E-C21F-8EFF-CCC8-3738E8F5C262}"/>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dirty="0">
              <a:solidFill>
                <a:schemeClr val="bg1"/>
              </a:solidFill>
              <a:latin typeface="Arial"/>
            </a:endParaRPr>
          </a:p>
        </p:txBody>
      </p:sp>
      <p:pic>
        <p:nvPicPr>
          <p:cNvPr id="19" name="Picture 18" descr="A black and white sign with black text&#10;&#10;AI-generated content may be incorrect.">
            <a:extLst>
              <a:ext uri="{FF2B5EF4-FFF2-40B4-BE49-F238E27FC236}">
                <a16:creationId xmlns:a16="http://schemas.microsoft.com/office/drawing/2014/main" id="{B6C87E2F-4CB0-1979-0008-040FEB7DE1EE}"/>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20" name="Picture 19" descr="A green text on a white background&#10;&#10;AI-generated content may be incorrect.">
            <a:extLst>
              <a:ext uri="{FF2B5EF4-FFF2-40B4-BE49-F238E27FC236}">
                <a16:creationId xmlns:a16="http://schemas.microsoft.com/office/drawing/2014/main" id="{BA25F37A-111E-EF1F-9B52-236B0354534F}"/>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21" name="Picture 20" descr="A blue and grey logo&#10;&#10;AI-generated content may be incorrect.">
            <a:extLst>
              <a:ext uri="{FF2B5EF4-FFF2-40B4-BE49-F238E27FC236}">
                <a16:creationId xmlns:a16="http://schemas.microsoft.com/office/drawing/2014/main" id="{70CC1E80-C177-197D-50E0-6FA17E97500F}"/>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693764"/>
            <a:ext cx="8595360" cy="471588"/>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Crew Leader and Client</a:t>
            </a:r>
          </a:p>
        </p:txBody>
      </p:sp>
      <p:sp>
        <p:nvSpPr>
          <p:cNvPr id="5" name="TextBox 5"/>
          <p:cNvSpPr txBox="1"/>
          <p:nvPr/>
        </p:nvSpPr>
        <p:spPr>
          <a:xfrm>
            <a:off x="2093060" y="309412"/>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On Site: First Things First!</a:t>
            </a:r>
            <a:endParaRPr lang="en-US"/>
          </a:p>
        </p:txBody>
      </p:sp>
      <p:grpSp>
        <p:nvGrpSpPr>
          <p:cNvPr id="6" name="Group 6"/>
          <p:cNvGrpSpPr/>
          <p:nvPr/>
        </p:nvGrpSpPr>
        <p:grpSpPr>
          <a:xfrm>
            <a:off x="364032" y="2568960"/>
            <a:ext cx="4636416" cy="3224064"/>
            <a:chOff x="0" y="0"/>
            <a:chExt cx="6181888" cy="4298752"/>
          </a:xfrm>
        </p:grpSpPr>
        <p:sp>
          <p:nvSpPr>
            <p:cNvPr id="7" name="Freeform 7" descr="Photo of technicians and crew chief."/>
            <p:cNvSpPr/>
            <p:nvPr/>
          </p:nvSpPr>
          <p:spPr>
            <a:xfrm>
              <a:off x="0" y="0"/>
              <a:ext cx="6181852" cy="4298696"/>
            </a:xfrm>
            <a:custGeom>
              <a:avLst/>
              <a:gdLst/>
              <a:ahLst/>
              <a:cxnLst/>
              <a:rect l="l" t="t" r="r" b="b"/>
              <a:pathLst>
                <a:path w="6181852" h="4298696">
                  <a:moveTo>
                    <a:pt x="0" y="0"/>
                  </a:moveTo>
                  <a:lnTo>
                    <a:pt x="6181852" y="0"/>
                  </a:lnTo>
                  <a:lnTo>
                    <a:pt x="6181852" y="4298696"/>
                  </a:lnTo>
                  <a:lnTo>
                    <a:pt x="0" y="4298696"/>
                  </a:lnTo>
                  <a:lnTo>
                    <a:pt x="0" y="0"/>
                  </a:lnTo>
                  <a:close/>
                </a:path>
              </a:pathLst>
            </a:custGeom>
            <a:blipFill>
              <a:blip r:embed="rId3"/>
              <a:stretch>
                <a:fillRect l="-7" r="-8" b="-1"/>
              </a:stretch>
            </a:blipFill>
          </p:spPr>
        </p:sp>
      </p:grpSp>
      <p:grpSp>
        <p:nvGrpSpPr>
          <p:cNvPr id="8" name="Group 8"/>
          <p:cNvGrpSpPr/>
          <p:nvPr/>
        </p:nvGrpSpPr>
        <p:grpSpPr>
          <a:xfrm>
            <a:off x="4929408" y="2568960"/>
            <a:ext cx="4636416" cy="3224064"/>
            <a:chOff x="0" y="0"/>
            <a:chExt cx="6181888" cy="4298752"/>
          </a:xfrm>
        </p:grpSpPr>
        <p:sp>
          <p:nvSpPr>
            <p:cNvPr id="9" name="Freeform 9" descr="Photo of weatherization clients."/>
            <p:cNvSpPr/>
            <p:nvPr/>
          </p:nvSpPr>
          <p:spPr>
            <a:xfrm>
              <a:off x="0" y="0"/>
              <a:ext cx="6181852" cy="4298696"/>
            </a:xfrm>
            <a:custGeom>
              <a:avLst/>
              <a:gdLst/>
              <a:ahLst/>
              <a:cxnLst/>
              <a:rect l="l" t="t" r="r" b="b"/>
              <a:pathLst>
                <a:path w="6181852" h="4298696">
                  <a:moveTo>
                    <a:pt x="0" y="0"/>
                  </a:moveTo>
                  <a:lnTo>
                    <a:pt x="6181852" y="0"/>
                  </a:lnTo>
                  <a:lnTo>
                    <a:pt x="6181852" y="4298696"/>
                  </a:lnTo>
                  <a:lnTo>
                    <a:pt x="0" y="4298696"/>
                  </a:lnTo>
                  <a:lnTo>
                    <a:pt x="0" y="0"/>
                  </a:lnTo>
                  <a:close/>
                </a:path>
              </a:pathLst>
            </a:custGeom>
            <a:blipFill>
              <a:blip r:embed="rId4"/>
              <a:stretch>
                <a:fillRect l="-7" r="-8" b="-1"/>
              </a:stretch>
            </a:blipFill>
          </p:spPr>
        </p:sp>
      </p:grpSp>
      <p:sp>
        <p:nvSpPr>
          <p:cNvPr id="11" name="TextBox 11"/>
          <p:cNvSpPr txBox="1"/>
          <p:nvPr/>
        </p:nvSpPr>
        <p:spPr>
          <a:xfrm>
            <a:off x="6186000" y="5326866"/>
            <a:ext cx="3103200" cy="210462"/>
          </a:xfrm>
          <a:prstGeom prst="rect">
            <a:avLst/>
          </a:prstGeom>
        </p:spPr>
        <p:txBody>
          <a:bodyPr lIns="0" tIns="0" rIns="0" bIns="0" rtlCol="0" anchor="t">
            <a:spAutoFit/>
          </a:bodyPr>
          <a:lstStyle/>
          <a:p>
            <a:pPr algn="r">
              <a:lnSpc>
                <a:spcPts val="1152"/>
              </a:lnSpc>
            </a:pPr>
            <a:r>
              <a:rPr lang="en-US" sz="960" i="1" spc="-1">
                <a:solidFill>
                  <a:srgbClr val="FFFFFF"/>
                </a:solidFill>
                <a:latin typeface="Arial Italics"/>
                <a:ea typeface="Arial Italics"/>
                <a:cs typeface="Arial Italics"/>
                <a:sym typeface="Arial Italics"/>
              </a:rPr>
              <a:t>Photos courtesy of the US Department of Energy</a:t>
            </a:r>
          </a:p>
        </p:txBody>
      </p:sp>
      <p:sp>
        <p:nvSpPr>
          <p:cNvPr id="12" name="Date Placeholder 11">
            <a:extLst>
              <a:ext uri="{FF2B5EF4-FFF2-40B4-BE49-F238E27FC236}">
                <a16:creationId xmlns:a16="http://schemas.microsoft.com/office/drawing/2014/main" id="{B5877F14-6615-41B0-9A28-D39CAD4E6166}"/>
              </a:ext>
            </a:extLst>
          </p:cNvPr>
          <p:cNvSpPr>
            <a:spLocks noGrp="1"/>
          </p:cNvSpPr>
          <p:nvPr>
            <p:ph type="dt" sz="half" idx="10"/>
          </p:nvPr>
        </p:nvSpPr>
        <p:spPr/>
        <p:txBody>
          <a:bodyPr/>
          <a:lstStyle/>
          <a:p>
            <a:fld id="{78B49E79-7865-41FB-8761-662C1FC38010}" type="datetime1">
              <a:rPr lang="en-US" smtClean="0"/>
              <a:t>9/22/2025</a:t>
            </a:fld>
            <a:endParaRPr lang="en-US"/>
          </a:p>
        </p:txBody>
      </p:sp>
      <p:sp>
        <p:nvSpPr>
          <p:cNvPr id="15" name="Footer Placeholder 1">
            <a:extLst>
              <a:ext uri="{FF2B5EF4-FFF2-40B4-BE49-F238E27FC236}">
                <a16:creationId xmlns:a16="http://schemas.microsoft.com/office/drawing/2014/main" id="{D91CA2A0-F4FB-4319-281C-68F769467EFF}"/>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6" name="Picture 15" descr="A group of people wearing hardhats&#10;&#10;AI-generated content may be incorrect.">
            <a:extLst>
              <a:ext uri="{FF2B5EF4-FFF2-40B4-BE49-F238E27FC236}">
                <a16:creationId xmlns:a16="http://schemas.microsoft.com/office/drawing/2014/main" id="{ED6C848B-1093-53EA-6AD5-476D3E7F8B97}"/>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B45C58D9-6072-6D12-7B07-38C2283D19F6}"/>
              </a:ext>
            </a:extLst>
          </p:cNvPr>
          <p:cNvPicPr>
            <a:picLocks noChangeAspect="1"/>
          </p:cNvPicPr>
          <p:nvPr/>
        </p:nvPicPr>
        <p:blipFill>
          <a:blip r:embed="rId6"/>
          <a:stretch>
            <a:fillRect/>
          </a:stretch>
        </p:blipFill>
        <p:spPr>
          <a:xfrm>
            <a:off x="344444" y="296124"/>
            <a:ext cx="1680521" cy="519859"/>
          </a:xfrm>
          <a:prstGeom prst="rect">
            <a:avLst/>
          </a:prstGeom>
        </p:spPr>
      </p:pic>
      <p:sp>
        <p:nvSpPr>
          <p:cNvPr id="18" name="Rectangle 17">
            <a:extLst>
              <a:ext uri="{FF2B5EF4-FFF2-40B4-BE49-F238E27FC236}">
                <a16:creationId xmlns:a16="http://schemas.microsoft.com/office/drawing/2014/main" id="{9DDF500A-A926-6351-CC15-BFC26A81C54B}"/>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9" name="Slide Number Placeholder 2">
            <a:extLst>
              <a:ext uri="{FF2B5EF4-FFF2-40B4-BE49-F238E27FC236}">
                <a16:creationId xmlns:a16="http://schemas.microsoft.com/office/drawing/2014/main" id="{1D790F36-115E-CAB7-667B-D6543B80F25F}"/>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13</a:t>
            </a:fld>
            <a:endParaRPr lang="en-US" dirty="0">
              <a:solidFill>
                <a:schemeClr val="bg1"/>
              </a:solidFill>
              <a:latin typeface="Arial"/>
            </a:endParaRPr>
          </a:p>
        </p:txBody>
      </p:sp>
      <p:pic>
        <p:nvPicPr>
          <p:cNvPr id="20" name="Picture 19" descr="A black and white sign with black text&#10;&#10;AI-generated content may be incorrect.">
            <a:extLst>
              <a:ext uri="{FF2B5EF4-FFF2-40B4-BE49-F238E27FC236}">
                <a16:creationId xmlns:a16="http://schemas.microsoft.com/office/drawing/2014/main" id="{25AED906-CDE9-777E-5885-D8449ACE2F52}"/>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21" name="Picture 20" descr="A green text on a white background&#10;&#10;AI-generated content may be incorrect.">
            <a:extLst>
              <a:ext uri="{FF2B5EF4-FFF2-40B4-BE49-F238E27FC236}">
                <a16:creationId xmlns:a16="http://schemas.microsoft.com/office/drawing/2014/main" id="{0B36B644-77AC-644B-1CDC-74B5C689E64E}"/>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22" name="Picture 21" descr="A blue and grey logo&#10;&#10;AI-generated content may be incorrect.">
            <a:extLst>
              <a:ext uri="{FF2B5EF4-FFF2-40B4-BE49-F238E27FC236}">
                <a16:creationId xmlns:a16="http://schemas.microsoft.com/office/drawing/2014/main" id="{20824444-654B-C500-8945-AC610A3600AA}"/>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704516"/>
            <a:ext cx="8595360" cy="5148324"/>
          </a:xfrm>
          <a:prstGeom prst="rect">
            <a:avLst/>
          </a:prstGeom>
        </p:spPr>
        <p:txBody>
          <a:bodyPr lIns="0" tIns="0" rIns="0" bIns="0" rtlCol="0" anchor="t">
            <a:spAutoFit/>
          </a:bodyPr>
          <a:lstStyle/>
          <a:p>
            <a:pPr marL="473471" lvl="2" indent="-157824" algn="l">
              <a:lnSpc>
                <a:spcPts val="2763"/>
              </a:lnSpc>
              <a:buFont typeface="Arial"/>
              <a:buChar char="⚬"/>
            </a:pPr>
            <a:r>
              <a:rPr lang="en-US" sz="2558" spc="0">
                <a:solidFill>
                  <a:srgbClr val="000000"/>
                </a:solidFill>
                <a:latin typeface="Arial"/>
                <a:ea typeface="Arial"/>
                <a:cs typeface="Arial"/>
                <a:sym typeface="Arial"/>
              </a:rPr>
              <a:t>Assess job site safety.</a:t>
            </a:r>
          </a:p>
          <a:p>
            <a:pPr marL="473471" lvl="2" indent="-157824" algn="l">
              <a:lnSpc>
                <a:spcPts val="2763"/>
              </a:lnSpc>
              <a:buFont typeface="Arial"/>
              <a:buChar char="⚬"/>
            </a:pPr>
            <a:r>
              <a:rPr lang="en-US" sz="2558" spc="0">
                <a:solidFill>
                  <a:srgbClr val="000000"/>
                </a:solidFill>
                <a:latin typeface="Arial"/>
                <a:ea typeface="Arial"/>
                <a:cs typeface="Arial"/>
                <a:sym typeface="Arial"/>
              </a:rPr>
              <a:t>Address hazards.</a:t>
            </a:r>
          </a:p>
          <a:p>
            <a:pPr marL="473471" lvl="2" indent="-157824" algn="l">
              <a:lnSpc>
                <a:spcPts val="2763"/>
              </a:lnSpc>
              <a:buFont typeface="Arial"/>
              <a:buChar char="⚬"/>
            </a:pPr>
            <a:r>
              <a:rPr lang="en-US" sz="2558" spc="0">
                <a:solidFill>
                  <a:srgbClr val="000000"/>
                </a:solidFill>
                <a:latin typeface="Arial"/>
                <a:ea typeface="Arial"/>
                <a:cs typeface="Arial"/>
                <a:sym typeface="Arial"/>
              </a:rPr>
              <a:t>Document pre-existing conditions.</a:t>
            </a:r>
          </a:p>
          <a:p>
            <a:pPr marL="473471" lvl="2" indent="-157824" algn="l">
              <a:lnSpc>
                <a:spcPts val="2763"/>
              </a:lnSpc>
              <a:buFont typeface="Arial"/>
              <a:buChar char="⚬"/>
            </a:pPr>
            <a:r>
              <a:rPr lang="en-US" sz="2558" spc="0">
                <a:solidFill>
                  <a:srgbClr val="000000"/>
                </a:solidFill>
                <a:latin typeface="Arial"/>
                <a:ea typeface="Arial"/>
                <a:cs typeface="Arial"/>
                <a:sym typeface="Arial"/>
              </a:rPr>
              <a:t>Ensure access to work areas.</a:t>
            </a:r>
          </a:p>
          <a:p>
            <a:pPr marL="473471" lvl="2" indent="-157824" algn="l">
              <a:lnSpc>
                <a:spcPts val="2763"/>
              </a:lnSpc>
              <a:buFont typeface="Arial"/>
              <a:buChar char="⚬"/>
            </a:pPr>
            <a:r>
              <a:rPr lang="en-US" sz="2558" spc="0">
                <a:solidFill>
                  <a:srgbClr val="000000"/>
                </a:solidFill>
                <a:latin typeface="Arial"/>
                <a:ea typeface="Arial"/>
                <a:cs typeface="Arial"/>
                <a:sym typeface="Arial"/>
              </a:rPr>
              <a:t>Identify potential changes to work order.</a:t>
            </a:r>
          </a:p>
          <a:p>
            <a:pPr marL="473471" lvl="2" indent="-157824" algn="l">
              <a:lnSpc>
                <a:spcPts val="2763"/>
              </a:lnSpc>
              <a:buFont typeface="Arial"/>
              <a:buChar char="⚬"/>
            </a:pPr>
            <a:r>
              <a:rPr lang="en-US" sz="2558" spc="0">
                <a:solidFill>
                  <a:srgbClr val="000000"/>
                </a:solidFill>
                <a:latin typeface="Arial"/>
                <a:ea typeface="Arial"/>
                <a:cs typeface="Arial"/>
                <a:sym typeface="Arial"/>
              </a:rPr>
              <a:t>Determine if the work schedule needs adjustment.</a:t>
            </a: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761520" y="465553"/>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Purpose of Walk Through</a:t>
            </a:r>
            <a:endParaRPr lang="en-US"/>
          </a:p>
        </p:txBody>
      </p:sp>
      <p:sp>
        <p:nvSpPr>
          <p:cNvPr id="6" name="Date Placeholder 5">
            <a:extLst>
              <a:ext uri="{FF2B5EF4-FFF2-40B4-BE49-F238E27FC236}">
                <a16:creationId xmlns:a16="http://schemas.microsoft.com/office/drawing/2014/main" id="{3A855743-4FBD-489E-A193-E3AB44085C73}"/>
              </a:ext>
            </a:extLst>
          </p:cNvPr>
          <p:cNvSpPr>
            <a:spLocks noGrp="1"/>
          </p:cNvSpPr>
          <p:nvPr>
            <p:ph type="dt" sz="half" idx="10"/>
          </p:nvPr>
        </p:nvSpPr>
        <p:spPr/>
        <p:txBody>
          <a:bodyPr/>
          <a:lstStyle/>
          <a:p>
            <a:fld id="{04E90B4B-DCE7-4E5C-9361-99F1FBC3F057}" type="datetime1">
              <a:rPr lang="en-US" smtClean="0"/>
              <a:t>9/22/2025</a:t>
            </a:fld>
            <a:endParaRPr lang="en-US"/>
          </a:p>
        </p:txBody>
      </p:sp>
      <p:sp>
        <p:nvSpPr>
          <p:cNvPr id="9" name="Footer Placeholder 1">
            <a:extLst>
              <a:ext uri="{FF2B5EF4-FFF2-40B4-BE49-F238E27FC236}">
                <a16:creationId xmlns:a16="http://schemas.microsoft.com/office/drawing/2014/main" id="{EC4DD09E-6B3F-7E43-0390-3C656537F189}"/>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0" name="Picture 9" descr="A group of people wearing hardhats&#10;&#10;AI-generated content may be incorrect.">
            <a:extLst>
              <a:ext uri="{FF2B5EF4-FFF2-40B4-BE49-F238E27FC236}">
                <a16:creationId xmlns:a16="http://schemas.microsoft.com/office/drawing/2014/main" id="{A82B65CF-2CB9-2E31-9EF1-E10F64D7A69E}"/>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1" name="Picture 10" descr="A green text on a black background&#10;&#10;AI-generated content may be incorrect.">
            <a:extLst>
              <a:ext uri="{FF2B5EF4-FFF2-40B4-BE49-F238E27FC236}">
                <a16:creationId xmlns:a16="http://schemas.microsoft.com/office/drawing/2014/main" id="{0094AE4F-D15F-E5D7-1F01-A069211EE4A9}"/>
              </a:ext>
            </a:extLst>
          </p:cNvPr>
          <p:cNvPicPr>
            <a:picLocks noChangeAspect="1"/>
          </p:cNvPicPr>
          <p:nvPr/>
        </p:nvPicPr>
        <p:blipFill>
          <a:blip r:embed="rId4"/>
          <a:stretch>
            <a:fillRect/>
          </a:stretch>
        </p:blipFill>
        <p:spPr>
          <a:xfrm>
            <a:off x="344444" y="296124"/>
            <a:ext cx="1680521" cy="519859"/>
          </a:xfrm>
          <a:prstGeom prst="rect">
            <a:avLst/>
          </a:prstGeom>
        </p:spPr>
      </p:pic>
      <p:sp>
        <p:nvSpPr>
          <p:cNvPr id="12" name="Rectangle 11">
            <a:extLst>
              <a:ext uri="{FF2B5EF4-FFF2-40B4-BE49-F238E27FC236}">
                <a16:creationId xmlns:a16="http://schemas.microsoft.com/office/drawing/2014/main" id="{8F9573AE-5C6B-9806-34D8-306476DD44C1}"/>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08539FA8-41C7-A860-FF85-0A7CB631F4E5}"/>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dirty="0">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C5781E87-C250-0CB3-78F9-2BD7D818F3E2}"/>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EF52B233-A15D-DE66-59D5-54B7017E8ABA}"/>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8BCF609D-E5F2-54D8-C1C6-A0CEFB58611E}"/>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61520" y="443651"/>
            <a:ext cx="8234784" cy="410369"/>
          </a:xfrm>
          <a:prstGeom prst="rect">
            <a:avLst/>
          </a:prstGeom>
        </p:spPr>
        <p:txBody>
          <a:bodyPr lIns="0" tIns="0" rIns="0" bIns="0" rtlCol="0" anchor="t">
            <a:spAutoFit/>
          </a:bodyPr>
          <a:lstStyle/>
          <a:p>
            <a:pPr algn="ctr">
              <a:lnSpc>
                <a:spcPts val="3225"/>
              </a:lnSpc>
            </a:pPr>
            <a:r>
              <a:rPr lang="en-US" sz="2950" spc="-1">
                <a:solidFill>
                  <a:srgbClr val="0070C0"/>
                </a:solidFill>
                <a:latin typeface="Arial"/>
                <a:ea typeface="Arial"/>
                <a:cs typeface="Arial"/>
                <a:sym typeface="Arial"/>
              </a:rPr>
              <a:t>In General…</a:t>
            </a:r>
            <a:endParaRPr lang="en-US" sz="2950"/>
          </a:p>
        </p:txBody>
      </p:sp>
      <p:grpSp>
        <p:nvGrpSpPr>
          <p:cNvPr id="5" name="Group 5"/>
          <p:cNvGrpSpPr/>
          <p:nvPr/>
        </p:nvGrpSpPr>
        <p:grpSpPr>
          <a:xfrm>
            <a:off x="1740864" y="2203200"/>
            <a:ext cx="1720320" cy="1638912"/>
            <a:chOff x="0" y="0"/>
            <a:chExt cx="2293760" cy="2185216"/>
          </a:xfrm>
        </p:grpSpPr>
        <p:sp>
          <p:nvSpPr>
            <p:cNvPr id="6" name="Freeform 6"/>
            <p:cNvSpPr/>
            <p:nvPr/>
          </p:nvSpPr>
          <p:spPr>
            <a:xfrm>
              <a:off x="0" y="0"/>
              <a:ext cx="2293747" cy="2185162"/>
            </a:xfrm>
            <a:custGeom>
              <a:avLst/>
              <a:gdLst/>
              <a:ahLst/>
              <a:cxnLst/>
              <a:rect l="l" t="t" r="r" b="b"/>
              <a:pathLst>
                <a:path w="2293747" h="2185162">
                  <a:moveTo>
                    <a:pt x="0" y="0"/>
                  </a:moveTo>
                  <a:lnTo>
                    <a:pt x="2293747" y="0"/>
                  </a:lnTo>
                  <a:lnTo>
                    <a:pt x="2293747" y="2185162"/>
                  </a:lnTo>
                  <a:lnTo>
                    <a:pt x="0" y="2185162"/>
                  </a:lnTo>
                  <a:lnTo>
                    <a:pt x="0" y="0"/>
                  </a:lnTo>
                  <a:close/>
                </a:path>
              </a:pathLst>
            </a:custGeom>
            <a:blipFill>
              <a:blip r:embed="rId3"/>
              <a:stretch>
                <a:fillRect t="-163" b="-166"/>
              </a:stretch>
            </a:blipFill>
          </p:spPr>
        </p:sp>
      </p:grpSp>
      <p:grpSp>
        <p:nvGrpSpPr>
          <p:cNvPr id="7" name="Group 7"/>
          <p:cNvGrpSpPr/>
          <p:nvPr/>
        </p:nvGrpSpPr>
        <p:grpSpPr>
          <a:xfrm>
            <a:off x="4776960" y="1191936"/>
            <a:ext cx="4285824" cy="5044608"/>
            <a:chOff x="0" y="0"/>
            <a:chExt cx="5714432" cy="6726144"/>
          </a:xfrm>
        </p:grpSpPr>
        <p:sp>
          <p:nvSpPr>
            <p:cNvPr id="8" name="Freeform 8" descr="Image of workers doing lead safe weatherization around the outside of a home"/>
            <p:cNvSpPr/>
            <p:nvPr/>
          </p:nvSpPr>
          <p:spPr>
            <a:xfrm>
              <a:off x="0" y="0"/>
              <a:ext cx="5714492" cy="6726174"/>
            </a:xfrm>
            <a:custGeom>
              <a:avLst/>
              <a:gdLst/>
              <a:ahLst/>
              <a:cxnLst/>
              <a:rect l="l" t="t" r="r" b="b"/>
              <a:pathLst>
                <a:path w="5714492" h="6726174">
                  <a:moveTo>
                    <a:pt x="0" y="0"/>
                  </a:moveTo>
                  <a:lnTo>
                    <a:pt x="5714492" y="0"/>
                  </a:lnTo>
                  <a:lnTo>
                    <a:pt x="5714492" y="6726174"/>
                  </a:lnTo>
                  <a:lnTo>
                    <a:pt x="0" y="6726174"/>
                  </a:lnTo>
                  <a:lnTo>
                    <a:pt x="0" y="0"/>
                  </a:lnTo>
                  <a:close/>
                </a:path>
              </a:pathLst>
            </a:custGeom>
            <a:blipFill>
              <a:blip r:embed="rId4"/>
              <a:stretch>
                <a:fillRect t="-6638" r="1" b="-6638"/>
              </a:stretch>
            </a:blipFill>
          </p:spPr>
        </p:sp>
      </p:grpSp>
      <p:sp>
        <p:nvSpPr>
          <p:cNvPr id="9" name="Date Placeholder 8">
            <a:extLst>
              <a:ext uri="{FF2B5EF4-FFF2-40B4-BE49-F238E27FC236}">
                <a16:creationId xmlns:a16="http://schemas.microsoft.com/office/drawing/2014/main" id="{E66D9A7D-8B56-4D63-8CA1-F913A4DEA06C}"/>
              </a:ext>
            </a:extLst>
          </p:cNvPr>
          <p:cNvSpPr>
            <a:spLocks noGrp="1"/>
          </p:cNvSpPr>
          <p:nvPr>
            <p:ph type="dt" sz="half" idx="10"/>
          </p:nvPr>
        </p:nvSpPr>
        <p:spPr/>
        <p:txBody>
          <a:bodyPr/>
          <a:lstStyle/>
          <a:p>
            <a:fld id="{429FE20A-0138-4A55-A587-44DA5B545A9A}" type="datetime1">
              <a:rPr lang="en-US" smtClean="0"/>
              <a:t>9/22/2025</a:t>
            </a:fld>
            <a:endParaRPr lang="en-US"/>
          </a:p>
        </p:txBody>
      </p:sp>
      <p:sp>
        <p:nvSpPr>
          <p:cNvPr id="12" name="Footer Placeholder 1">
            <a:extLst>
              <a:ext uri="{FF2B5EF4-FFF2-40B4-BE49-F238E27FC236}">
                <a16:creationId xmlns:a16="http://schemas.microsoft.com/office/drawing/2014/main" id="{6E00F370-00AA-1D09-0DE8-C14EB5074FDF}"/>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3" name="Picture 12" descr="A group of people wearing hardhats&#10;&#10;AI-generated content may be incorrect.">
            <a:extLst>
              <a:ext uri="{FF2B5EF4-FFF2-40B4-BE49-F238E27FC236}">
                <a16:creationId xmlns:a16="http://schemas.microsoft.com/office/drawing/2014/main" id="{23C54F65-95F0-0542-7531-459F383B841C}"/>
              </a:ext>
            </a:extLst>
          </p:cNvPr>
          <p:cNvPicPr>
            <a:picLocks noChangeAspect="1"/>
          </p:cNvPicPr>
          <p:nvPr/>
        </p:nvPicPr>
        <p:blipFill>
          <a:blip r:embed="rId5"/>
          <a:stretch>
            <a:fillRect/>
          </a:stretch>
        </p:blipFill>
        <p:spPr>
          <a:xfrm>
            <a:off x="8817020" y="298621"/>
            <a:ext cx="676836" cy="679081"/>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2D2A8AE4-38E5-773F-2363-7008E4F21F50}"/>
              </a:ext>
            </a:extLst>
          </p:cNvPr>
          <p:cNvPicPr>
            <a:picLocks noChangeAspect="1"/>
          </p:cNvPicPr>
          <p:nvPr/>
        </p:nvPicPr>
        <p:blipFill>
          <a:blip r:embed="rId6"/>
          <a:stretch>
            <a:fillRect/>
          </a:stretch>
        </p:blipFill>
        <p:spPr>
          <a:xfrm>
            <a:off x="344444" y="296124"/>
            <a:ext cx="1680521" cy="519859"/>
          </a:xfrm>
          <a:prstGeom prst="rect">
            <a:avLst/>
          </a:prstGeom>
        </p:spPr>
      </p:pic>
      <p:sp>
        <p:nvSpPr>
          <p:cNvPr id="15" name="Rectangle 14">
            <a:extLst>
              <a:ext uri="{FF2B5EF4-FFF2-40B4-BE49-F238E27FC236}">
                <a16:creationId xmlns:a16="http://schemas.microsoft.com/office/drawing/2014/main" id="{C9D02C61-6F59-3EA1-7759-856F6085879F}"/>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C481CE87-10CE-5079-C290-EA230FC3C6B7}"/>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dirty="0">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021AB4AE-D6C3-1798-8749-9CC1982B278A}"/>
              </a:ext>
            </a:extLst>
          </p:cNvPr>
          <p:cNvPicPr>
            <a:picLocks noChangeAspect="1"/>
          </p:cNvPicPr>
          <p:nvPr/>
        </p:nvPicPr>
        <p:blipFill>
          <a:blip r:embed="rId7"/>
          <a:stretch>
            <a:fillRect/>
          </a:stretch>
        </p:blipFill>
        <p:spPr>
          <a:xfrm>
            <a:off x="7806659" y="6708273"/>
            <a:ext cx="422103" cy="41843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5367C0EE-90B2-69CD-EA81-7106C6041742}"/>
              </a:ext>
            </a:extLst>
          </p:cNvPr>
          <p:cNvPicPr>
            <a:picLocks noChangeAspect="1"/>
          </p:cNvPicPr>
          <p:nvPr/>
        </p:nvPicPr>
        <p:blipFill>
          <a:blip r:embed="rId8"/>
          <a:stretch>
            <a:fillRect/>
          </a:stretch>
        </p:blipFill>
        <p:spPr>
          <a:xfrm>
            <a:off x="4170947" y="6731249"/>
            <a:ext cx="1149685" cy="285585"/>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992304A9-3B44-54F5-0EFD-B0F034DB5F2B}"/>
              </a:ext>
            </a:extLst>
          </p:cNvPr>
          <p:cNvPicPr>
            <a:picLocks noChangeAspect="1"/>
          </p:cNvPicPr>
          <p:nvPr/>
        </p:nvPicPr>
        <p:blipFill>
          <a:blip r:embed="rId9"/>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697604"/>
            <a:ext cx="8595360" cy="4342692"/>
          </a:xfrm>
          <a:prstGeom prst="rect">
            <a:avLst/>
          </a:prstGeom>
        </p:spPr>
        <p:txBody>
          <a:bodyPr lIns="0" tIns="0" rIns="0" bIns="0" rtlCol="0" anchor="t">
            <a:spAutoFit/>
          </a:bodyPr>
          <a:lstStyle/>
          <a:p>
            <a:pPr algn="ctr">
              <a:lnSpc>
                <a:spcPts val="2995"/>
              </a:lnSpc>
            </a:pPr>
            <a:r>
              <a:rPr lang="en-US" sz="2772" spc="0">
                <a:solidFill>
                  <a:srgbClr val="000066"/>
                </a:solidFill>
                <a:latin typeface="Arial"/>
                <a:ea typeface="Arial"/>
                <a:cs typeface="Arial"/>
                <a:sym typeface="Arial"/>
              </a:rPr>
              <a:t>Site Discovered Issues</a:t>
            </a:r>
          </a:p>
          <a:p>
            <a:pPr algn="ctr">
              <a:lnSpc>
                <a:spcPts val="2763"/>
              </a:lnSpc>
            </a:pPr>
            <a:r>
              <a:rPr lang="en-US" sz="2558" spc="0">
                <a:solidFill>
                  <a:srgbClr val="000000"/>
                </a:solidFill>
                <a:latin typeface="Arial"/>
                <a:ea typeface="Arial"/>
                <a:cs typeface="Arial"/>
                <a:sym typeface="Arial"/>
              </a:rPr>
              <a:t>(30 Minutes)</a:t>
            </a:r>
          </a:p>
        </p:txBody>
      </p:sp>
      <p:sp>
        <p:nvSpPr>
          <p:cNvPr id="5" name="TextBox 5"/>
          <p:cNvSpPr txBox="1"/>
          <p:nvPr/>
        </p:nvSpPr>
        <p:spPr>
          <a:xfrm>
            <a:off x="761520" y="377946"/>
            <a:ext cx="8234784" cy="820738"/>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Site-Discovered Issues - </a:t>
            </a:r>
            <a:endParaRPr lang="en-US"/>
          </a:p>
          <a:p>
            <a:pPr algn="ctr">
              <a:lnSpc>
                <a:spcPts val="3225"/>
              </a:lnSpc>
            </a:pPr>
            <a:r>
              <a:rPr lang="en-US" sz="2986" spc="-1">
                <a:solidFill>
                  <a:srgbClr val="0070C0"/>
                </a:solidFill>
                <a:latin typeface="Arial"/>
                <a:ea typeface="Arial"/>
                <a:cs typeface="Arial"/>
                <a:sym typeface="Arial"/>
              </a:rPr>
              <a:t>Exercise #2 </a:t>
            </a:r>
            <a:endParaRPr lang="en-US" sz="2986" spc="-1">
              <a:solidFill>
                <a:srgbClr val="0070C0"/>
              </a:solidFill>
              <a:latin typeface="Arial"/>
              <a:ea typeface="Arial"/>
              <a:cs typeface="Arial"/>
            </a:endParaRPr>
          </a:p>
        </p:txBody>
      </p:sp>
      <p:sp>
        <p:nvSpPr>
          <p:cNvPr id="7" name="Date Placeholder 6">
            <a:extLst>
              <a:ext uri="{FF2B5EF4-FFF2-40B4-BE49-F238E27FC236}">
                <a16:creationId xmlns:a16="http://schemas.microsoft.com/office/drawing/2014/main" id="{F012C5D9-4A02-4321-8F2C-9BAF28149F8F}"/>
              </a:ext>
            </a:extLst>
          </p:cNvPr>
          <p:cNvSpPr>
            <a:spLocks noGrp="1"/>
          </p:cNvSpPr>
          <p:nvPr>
            <p:ph type="dt" sz="half" idx="10"/>
          </p:nvPr>
        </p:nvSpPr>
        <p:spPr/>
        <p:txBody>
          <a:bodyPr/>
          <a:lstStyle/>
          <a:p>
            <a:fld id="{46D1512D-F400-48C0-A927-14AA6F846C5D}" type="datetime1">
              <a:rPr lang="en-US" smtClean="0"/>
              <a:t>9/22/2025</a:t>
            </a:fld>
            <a:endParaRPr lang="en-US"/>
          </a:p>
        </p:txBody>
      </p:sp>
      <p:sp>
        <p:nvSpPr>
          <p:cNvPr id="10" name="Footer Placeholder 1">
            <a:extLst>
              <a:ext uri="{FF2B5EF4-FFF2-40B4-BE49-F238E27FC236}">
                <a16:creationId xmlns:a16="http://schemas.microsoft.com/office/drawing/2014/main" id="{024D8351-277E-A2E4-68C4-B1B3B2A5BEFC}"/>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1" name="Picture 10" descr="A group of people wearing hardhats&#10;&#10;AI-generated content may be incorrect.">
            <a:extLst>
              <a:ext uri="{FF2B5EF4-FFF2-40B4-BE49-F238E27FC236}">
                <a16:creationId xmlns:a16="http://schemas.microsoft.com/office/drawing/2014/main" id="{9C727C46-00F6-4841-A091-8FB6FCC7F5C2}"/>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A699675F-3F90-288C-CB91-4AA90BAD10C2}"/>
              </a:ext>
            </a:extLst>
          </p:cNvPr>
          <p:cNvPicPr>
            <a:picLocks noChangeAspect="1"/>
          </p:cNvPicPr>
          <p:nvPr/>
        </p:nvPicPr>
        <p:blipFill>
          <a:blip r:embed="rId4"/>
          <a:stretch>
            <a:fillRect/>
          </a:stretch>
        </p:blipFill>
        <p:spPr>
          <a:xfrm>
            <a:off x="344444" y="296124"/>
            <a:ext cx="1680521" cy="519859"/>
          </a:xfrm>
          <a:prstGeom prst="rect">
            <a:avLst/>
          </a:prstGeom>
        </p:spPr>
      </p:pic>
      <p:sp>
        <p:nvSpPr>
          <p:cNvPr id="13" name="Rectangle 12">
            <a:extLst>
              <a:ext uri="{FF2B5EF4-FFF2-40B4-BE49-F238E27FC236}">
                <a16:creationId xmlns:a16="http://schemas.microsoft.com/office/drawing/2014/main" id="{1D06C1F4-534F-A04D-2AB2-02336A7784F4}"/>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AB31697F-9718-0F4F-6844-56245201ACE3}"/>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dirty="0">
              <a:solidFill>
                <a:schemeClr val="bg1"/>
              </a:solidFill>
              <a:latin typeface="Arial"/>
            </a:endParaRPr>
          </a:p>
        </p:txBody>
      </p:sp>
      <p:pic>
        <p:nvPicPr>
          <p:cNvPr id="15" name="Picture 14" descr="A black and white sign with black text&#10;&#10;AI-generated content may be incorrect.">
            <a:extLst>
              <a:ext uri="{FF2B5EF4-FFF2-40B4-BE49-F238E27FC236}">
                <a16:creationId xmlns:a16="http://schemas.microsoft.com/office/drawing/2014/main" id="{03241AF0-4CD2-38B1-DBFB-F756B948057C}"/>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C7129CF7-CC5A-5422-E16F-151D2DEFC955}"/>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C92C17A7-D512-057D-9EAE-BFBC2F9717C2}"/>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58224" y="1218372"/>
            <a:ext cx="8515872" cy="5163684"/>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At the shop, review the work order:</a:t>
            </a:r>
          </a:p>
          <a:p>
            <a:pPr marL="853500" lvl="3" indent="-213375" algn="l">
              <a:lnSpc>
                <a:spcPts val="2763"/>
              </a:lnSpc>
              <a:buFont typeface="Arial"/>
              <a:buChar char="￭"/>
            </a:pPr>
            <a:r>
              <a:rPr lang="en-US" sz="2558" spc="0">
                <a:solidFill>
                  <a:srgbClr val="000000"/>
                </a:solidFill>
                <a:latin typeface="Arial"/>
                <a:ea typeface="Arial"/>
                <a:cs typeface="Arial"/>
                <a:sym typeface="Arial"/>
              </a:rPr>
              <a:t>Check for obvious errors/oversights.</a:t>
            </a:r>
          </a:p>
          <a:p>
            <a:pPr marL="853500" lvl="3" indent="-213375" algn="l">
              <a:lnSpc>
                <a:spcPts val="2763"/>
              </a:lnSpc>
              <a:buFont typeface="Arial"/>
              <a:buChar char="￭"/>
            </a:pPr>
            <a:r>
              <a:rPr lang="en-US" sz="2558" spc="0">
                <a:solidFill>
                  <a:srgbClr val="000000"/>
                </a:solidFill>
                <a:latin typeface="Arial"/>
                <a:ea typeface="Arial"/>
                <a:cs typeface="Arial"/>
                <a:sym typeface="Arial"/>
              </a:rPr>
              <a:t>Procure materials.</a:t>
            </a:r>
          </a:p>
          <a:p>
            <a:pPr marL="853500" lvl="3" indent="-213375" algn="l">
              <a:lnSpc>
                <a:spcPts val="2763"/>
              </a:lnSpc>
              <a:buFont typeface="Arial"/>
              <a:buChar char="￭"/>
            </a:pPr>
            <a:r>
              <a:rPr lang="en-US" sz="2558" spc="0">
                <a:solidFill>
                  <a:srgbClr val="000000"/>
                </a:solidFill>
                <a:latin typeface="Arial"/>
                <a:ea typeface="Arial"/>
                <a:cs typeface="Arial"/>
                <a:sym typeface="Arial"/>
              </a:rPr>
              <a:t>Plan the job flow.</a:t>
            </a:r>
          </a:p>
          <a:p>
            <a:pPr marL="924876" lvl="3" indent="-231219" algn="l">
              <a:lnSpc>
                <a:spcPts val="2995"/>
              </a:lnSpc>
            </a:pPr>
            <a:r>
              <a:rPr lang="en-US" sz="2772" spc="0">
                <a:solidFill>
                  <a:srgbClr val="000066"/>
                </a:solidFill>
                <a:latin typeface="Arial"/>
                <a:ea typeface="Arial"/>
                <a:cs typeface="Arial"/>
                <a:sym typeface="Arial"/>
              </a:rPr>
              <a:t>At the job site, check:</a:t>
            </a:r>
          </a:p>
          <a:p>
            <a:pPr marL="853500" lvl="3" indent="-213375" algn="l">
              <a:lnSpc>
                <a:spcPts val="2763"/>
              </a:lnSpc>
              <a:buFont typeface="Arial"/>
              <a:buChar char="￭"/>
            </a:pPr>
            <a:r>
              <a:rPr lang="en-US" sz="2558" spc="0">
                <a:solidFill>
                  <a:srgbClr val="50565C"/>
                </a:solidFill>
                <a:latin typeface="Arial"/>
                <a:ea typeface="Arial"/>
                <a:cs typeface="Arial"/>
                <a:sym typeface="Arial"/>
              </a:rPr>
              <a:t>You and client understand what is to be done.</a:t>
            </a:r>
          </a:p>
          <a:p>
            <a:pPr marL="853500" lvl="3" indent="-213375" algn="l">
              <a:lnSpc>
                <a:spcPts val="2763"/>
              </a:lnSpc>
              <a:buFont typeface="Arial"/>
              <a:buChar char="￭"/>
            </a:pPr>
            <a:r>
              <a:rPr lang="en-US" sz="2558" spc="0">
                <a:solidFill>
                  <a:srgbClr val="50565C"/>
                </a:solidFill>
                <a:latin typeface="Arial"/>
                <a:ea typeface="Arial"/>
                <a:cs typeface="Arial"/>
                <a:sym typeface="Arial"/>
              </a:rPr>
              <a:t>Planned measures are doable.</a:t>
            </a:r>
          </a:p>
          <a:p>
            <a:pPr marL="853500" lvl="3" indent="-213375" algn="l">
              <a:lnSpc>
                <a:spcPts val="2763"/>
              </a:lnSpc>
              <a:buFont typeface="Arial"/>
              <a:buChar char="￭"/>
            </a:pPr>
            <a:r>
              <a:rPr lang="en-US" sz="2558" spc="0">
                <a:solidFill>
                  <a:srgbClr val="50565C"/>
                </a:solidFill>
                <a:latin typeface="Arial"/>
                <a:ea typeface="Arial"/>
                <a:cs typeface="Arial"/>
                <a:sym typeface="Arial"/>
              </a:rPr>
              <a:t>Provided materials are correct.</a:t>
            </a:r>
          </a:p>
          <a:p>
            <a:pPr marL="924876" lvl="3" indent="-231219" algn="l">
              <a:lnSpc>
                <a:spcPts val="2995"/>
              </a:lnSpc>
            </a:pPr>
            <a:r>
              <a:rPr lang="en-US" sz="2772" spc="0">
                <a:solidFill>
                  <a:srgbClr val="000066"/>
                </a:solidFill>
                <a:latin typeface="Arial"/>
                <a:ea typeface="Arial"/>
                <a:cs typeface="Arial"/>
                <a:sym typeface="Arial"/>
              </a:rPr>
              <a:t>Resolve any installation problems discovered on site.</a:t>
            </a:r>
          </a:p>
          <a:p>
            <a:pPr marL="853500" lvl="3" indent="-213375" algn="l">
              <a:lnSpc>
                <a:spcPts val="2763"/>
              </a:lnSpc>
            </a:pPr>
            <a:endParaRPr lang="en-US" sz="2772" spc="0">
              <a:solidFill>
                <a:srgbClr val="000066"/>
              </a:solidFill>
              <a:latin typeface="Arial"/>
              <a:ea typeface="Arial"/>
              <a:cs typeface="Arial"/>
              <a:sym typeface="Arial"/>
            </a:endParaRPr>
          </a:p>
          <a:p>
            <a:pPr marL="853500" lvl="3" indent="-213375" algn="l">
              <a:lnSpc>
                <a:spcPts val="2763"/>
              </a:lnSpc>
            </a:pPr>
            <a:endParaRPr lang="en-US" sz="2772" spc="0">
              <a:solidFill>
                <a:srgbClr val="000066"/>
              </a:solidFill>
              <a:latin typeface="Arial"/>
              <a:ea typeface="Arial"/>
              <a:cs typeface="Arial"/>
              <a:sym typeface="Arial"/>
            </a:endParaRPr>
          </a:p>
        </p:txBody>
      </p:sp>
      <p:sp>
        <p:nvSpPr>
          <p:cNvPr id="5" name="TextBox 5"/>
          <p:cNvSpPr txBox="1"/>
          <p:nvPr/>
        </p:nvSpPr>
        <p:spPr>
          <a:xfrm>
            <a:off x="761251" y="293586"/>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Summary</a:t>
            </a:r>
            <a:endParaRPr lang="en-US"/>
          </a:p>
        </p:txBody>
      </p:sp>
      <p:sp>
        <p:nvSpPr>
          <p:cNvPr id="6" name="Date Placeholder 5">
            <a:extLst>
              <a:ext uri="{FF2B5EF4-FFF2-40B4-BE49-F238E27FC236}">
                <a16:creationId xmlns:a16="http://schemas.microsoft.com/office/drawing/2014/main" id="{F86F3C9B-A014-4F02-A2C5-EC4CE7595110}"/>
              </a:ext>
            </a:extLst>
          </p:cNvPr>
          <p:cNvSpPr>
            <a:spLocks noGrp="1"/>
          </p:cNvSpPr>
          <p:nvPr>
            <p:ph type="dt" sz="half" idx="10"/>
          </p:nvPr>
        </p:nvSpPr>
        <p:spPr/>
        <p:txBody>
          <a:bodyPr/>
          <a:lstStyle/>
          <a:p>
            <a:fld id="{575767A8-4755-459A-BBF8-553A908712CB}" type="datetime1">
              <a:rPr lang="en-US" smtClean="0"/>
              <a:t>9/22/2025</a:t>
            </a:fld>
            <a:endParaRPr lang="en-US"/>
          </a:p>
        </p:txBody>
      </p:sp>
      <p:sp>
        <p:nvSpPr>
          <p:cNvPr id="9" name="Footer Placeholder 1">
            <a:extLst>
              <a:ext uri="{FF2B5EF4-FFF2-40B4-BE49-F238E27FC236}">
                <a16:creationId xmlns:a16="http://schemas.microsoft.com/office/drawing/2014/main" id="{78E8AEBB-9673-A9AD-5B94-21A7E80621E8}"/>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0" name="Picture 9" descr="A group of people wearing hardhats&#10;&#10;AI-generated content may be incorrect.">
            <a:extLst>
              <a:ext uri="{FF2B5EF4-FFF2-40B4-BE49-F238E27FC236}">
                <a16:creationId xmlns:a16="http://schemas.microsoft.com/office/drawing/2014/main" id="{A39C9306-A1B8-98EE-6BF1-AF35BDD572A7}"/>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1" name="Picture 10" descr="A green text on a black background&#10;&#10;AI-generated content may be incorrect.">
            <a:extLst>
              <a:ext uri="{FF2B5EF4-FFF2-40B4-BE49-F238E27FC236}">
                <a16:creationId xmlns:a16="http://schemas.microsoft.com/office/drawing/2014/main" id="{147A68AB-EEE4-BB50-A4E4-797B6FCD0280}"/>
              </a:ext>
            </a:extLst>
          </p:cNvPr>
          <p:cNvPicPr>
            <a:picLocks noChangeAspect="1"/>
          </p:cNvPicPr>
          <p:nvPr/>
        </p:nvPicPr>
        <p:blipFill>
          <a:blip r:embed="rId4"/>
          <a:stretch>
            <a:fillRect/>
          </a:stretch>
        </p:blipFill>
        <p:spPr>
          <a:xfrm>
            <a:off x="344444" y="296124"/>
            <a:ext cx="1680521" cy="519859"/>
          </a:xfrm>
          <a:prstGeom prst="rect">
            <a:avLst/>
          </a:prstGeom>
        </p:spPr>
      </p:pic>
      <p:sp>
        <p:nvSpPr>
          <p:cNvPr id="12" name="Rectangle 11">
            <a:extLst>
              <a:ext uri="{FF2B5EF4-FFF2-40B4-BE49-F238E27FC236}">
                <a16:creationId xmlns:a16="http://schemas.microsoft.com/office/drawing/2014/main" id="{EBE00D05-B5B1-1C01-FBE6-FA47C535A09C}"/>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3A49E417-C0CB-5585-3862-117AB997F953}"/>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17</a:t>
            </a:fld>
            <a:endParaRPr lang="en-US" dirty="0">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6129DDE5-C2CD-2D36-F180-EAF2566433BC}"/>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D3CBCA82-55A9-C41B-23EE-D95D7FB16B04}"/>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29BC4BFD-6414-D7BA-DE8B-BCE35D1A951C}"/>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704516"/>
            <a:ext cx="8595360" cy="5148324"/>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By attending this session, participants will be able to:</a:t>
            </a:r>
          </a:p>
          <a:p>
            <a:pPr marL="473471" lvl="2" indent="-157824" algn="l">
              <a:lnSpc>
                <a:spcPts val="2763"/>
              </a:lnSpc>
              <a:buFont typeface="Arial"/>
              <a:buChar char="⚬"/>
            </a:pPr>
            <a:r>
              <a:rPr lang="en-US" sz="2558" spc="0">
                <a:solidFill>
                  <a:srgbClr val="000000"/>
                </a:solidFill>
                <a:latin typeface="Arial"/>
                <a:ea typeface="Arial"/>
                <a:cs typeface="Arial"/>
                <a:sym typeface="Arial"/>
              </a:rPr>
              <a:t>List basic work order components.</a:t>
            </a:r>
          </a:p>
          <a:p>
            <a:pPr marL="473471" lvl="2" indent="-157824" algn="l">
              <a:lnSpc>
                <a:spcPts val="2763"/>
              </a:lnSpc>
              <a:buFont typeface="Arial"/>
              <a:buChar char="⚬"/>
            </a:pPr>
            <a:r>
              <a:rPr lang="en-US" sz="2558" spc="0">
                <a:solidFill>
                  <a:srgbClr val="000000"/>
                </a:solidFill>
                <a:latin typeface="Arial"/>
                <a:ea typeface="Arial"/>
                <a:cs typeface="Arial"/>
                <a:sym typeface="Arial"/>
              </a:rPr>
              <a:t>Discuss simple materials procurement methods.</a:t>
            </a:r>
          </a:p>
          <a:p>
            <a:pPr marL="473471" lvl="2" indent="-157824" algn="l">
              <a:lnSpc>
                <a:spcPts val="2763"/>
              </a:lnSpc>
              <a:buFont typeface="Arial"/>
              <a:buChar char="⚬"/>
            </a:pPr>
            <a:r>
              <a:rPr lang="en-US" sz="2558" spc="0">
                <a:solidFill>
                  <a:srgbClr val="000000"/>
                </a:solidFill>
                <a:latin typeface="Arial"/>
                <a:ea typeface="Arial"/>
                <a:cs typeface="Arial"/>
                <a:sym typeface="Arial"/>
              </a:rPr>
              <a:t>Give examples of how to correct work order errors and oversights.</a:t>
            </a:r>
          </a:p>
          <a:p>
            <a:pPr marL="473471" lvl="2" indent="-157824" algn="l">
              <a:lnSpc>
                <a:spcPts val="2763"/>
              </a:lnSpc>
              <a:buFont typeface="Arial"/>
              <a:buChar char="⚬"/>
            </a:pPr>
            <a:r>
              <a:rPr lang="en-US" sz="2558" spc="0">
                <a:solidFill>
                  <a:srgbClr val="000000"/>
                </a:solidFill>
                <a:latin typeface="Arial"/>
                <a:ea typeface="Arial"/>
                <a:cs typeface="Arial"/>
                <a:sym typeface="Arial"/>
              </a:rPr>
              <a:t>Demonstrate planning job flow to execute a work order.</a:t>
            </a: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761251" y="507418"/>
            <a:ext cx="8234784" cy="410369"/>
          </a:xfrm>
          <a:prstGeom prst="rect">
            <a:avLst/>
          </a:prstGeom>
        </p:spPr>
        <p:txBody>
          <a:bodyPr lIns="0" tIns="0" rIns="0" bIns="0" rtlCol="0" anchor="t">
            <a:spAutoFit/>
          </a:bodyPr>
          <a:lstStyle/>
          <a:p>
            <a:pPr algn="ctr">
              <a:lnSpc>
                <a:spcPts val="3225"/>
              </a:lnSpc>
            </a:pPr>
            <a:r>
              <a:rPr lang="en-US" sz="2950" spc="-1" dirty="0">
                <a:solidFill>
                  <a:srgbClr val="0070C0"/>
                </a:solidFill>
                <a:latin typeface="Arial"/>
                <a:ea typeface="Arial"/>
                <a:cs typeface="Arial"/>
                <a:sym typeface="Arial"/>
              </a:rPr>
              <a:t>Learning Objectives</a:t>
            </a:r>
            <a:endParaRPr lang="en-US"/>
          </a:p>
        </p:txBody>
      </p:sp>
      <p:sp>
        <p:nvSpPr>
          <p:cNvPr id="7" name="Date Placeholder 6">
            <a:extLst>
              <a:ext uri="{FF2B5EF4-FFF2-40B4-BE49-F238E27FC236}">
                <a16:creationId xmlns:a16="http://schemas.microsoft.com/office/drawing/2014/main" id="{7CBD6327-C610-40DE-990C-D1DDB03F6C09}"/>
              </a:ext>
            </a:extLst>
          </p:cNvPr>
          <p:cNvSpPr>
            <a:spLocks noGrp="1"/>
          </p:cNvSpPr>
          <p:nvPr>
            <p:ph type="dt" sz="half" idx="10"/>
          </p:nvPr>
        </p:nvSpPr>
        <p:spPr/>
        <p:txBody>
          <a:bodyPr/>
          <a:lstStyle/>
          <a:p>
            <a:fld id="{883BA64A-FCDF-47CB-B803-B51B7EB238A7}" type="datetime1">
              <a:rPr lang="en-US" smtClean="0"/>
              <a:t>9/22/2025</a:t>
            </a:fld>
            <a:endParaRPr lang="en-US"/>
          </a:p>
        </p:txBody>
      </p:sp>
      <p:sp>
        <p:nvSpPr>
          <p:cNvPr id="10" name="Footer Placeholder 1">
            <a:extLst>
              <a:ext uri="{FF2B5EF4-FFF2-40B4-BE49-F238E27FC236}">
                <a16:creationId xmlns:a16="http://schemas.microsoft.com/office/drawing/2014/main" id="{844FC897-1D15-096E-3D5F-E707A8BF2E91}"/>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1" name="Picture 10" descr="A group of people wearing hardhats&#10;&#10;AI-generated content may be incorrect.">
            <a:extLst>
              <a:ext uri="{FF2B5EF4-FFF2-40B4-BE49-F238E27FC236}">
                <a16:creationId xmlns:a16="http://schemas.microsoft.com/office/drawing/2014/main" id="{AB42DAD6-35CB-5170-8394-95ACA89E272A}"/>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DC8A4358-3884-94E4-9AFB-D003088F30A0}"/>
              </a:ext>
            </a:extLst>
          </p:cNvPr>
          <p:cNvPicPr>
            <a:picLocks noChangeAspect="1"/>
          </p:cNvPicPr>
          <p:nvPr/>
        </p:nvPicPr>
        <p:blipFill>
          <a:blip r:embed="rId4"/>
          <a:stretch>
            <a:fillRect/>
          </a:stretch>
        </p:blipFill>
        <p:spPr>
          <a:xfrm>
            <a:off x="344444" y="296124"/>
            <a:ext cx="1680521" cy="519859"/>
          </a:xfrm>
          <a:prstGeom prst="rect">
            <a:avLst/>
          </a:prstGeom>
        </p:spPr>
      </p:pic>
      <p:sp>
        <p:nvSpPr>
          <p:cNvPr id="13" name="Rectangle 12">
            <a:extLst>
              <a:ext uri="{FF2B5EF4-FFF2-40B4-BE49-F238E27FC236}">
                <a16:creationId xmlns:a16="http://schemas.microsoft.com/office/drawing/2014/main" id="{2FAE9774-845D-3FB9-4010-3C2AD8F53D1E}"/>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1E59E1B9-A5C3-AC5A-7343-085EDD43F2AF}"/>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dirty="0">
              <a:solidFill>
                <a:schemeClr val="bg1"/>
              </a:solidFill>
              <a:latin typeface="Arial"/>
            </a:endParaRPr>
          </a:p>
        </p:txBody>
      </p:sp>
      <p:pic>
        <p:nvPicPr>
          <p:cNvPr id="15" name="Picture 14" descr="A black and white sign with black text&#10;&#10;AI-generated content may be incorrect.">
            <a:extLst>
              <a:ext uri="{FF2B5EF4-FFF2-40B4-BE49-F238E27FC236}">
                <a16:creationId xmlns:a16="http://schemas.microsoft.com/office/drawing/2014/main" id="{35952E0B-07AE-B7E3-FD55-17728C706688}"/>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32EAF505-ACBB-FBEB-98BA-FD963DA77572}"/>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4BC82C99-F3C1-BC98-A68B-F7C68DD0A283}"/>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57379" y="238979"/>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Pre-Job Planning</a:t>
            </a:r>
            <a:endParaRPr lang="en-US"/>
          </a:p>
        </p:txBody>
      </p:sp>
      <p:grpSp>
        <p:nvGrpSpPr>
          <p:cNvPr id="5" name="Group 5"/>
          <p:cNvGrpSpPr/>
          <p:nvPr/>
        </p:nvGrpSpPr>
        <p:grpSpPr>
          <a:xfrm>
            <a:off x="1255374" y="1049408"/>
            <a:ext cx="6989952" cy="5304960"/>
            <a:chOff x="0" y="0"/>
            <a:chExt cx="9319936" cy="7073280"/>
          </a:xfrm>
        </p:grpSpPr>
        <p:sp>
          <p:nvSpPr>
            <p:cNvPr id="6" name="Freeform 6" descr="Photo of an auditor performing some project pre-job planning at his office computer."/>
            <p:cNvSpPr/>
            <p:nvPr/>
          </p:nvSpPr>
          <p:spPr>
            <a:xfrm>
              <a:off x="0" y="0"/>
              <a:ext cx="9319895" cy="7073265"/>
            </a:xfrm>
            <a:custGeom>
              <a:avLst/>
              <a:gdLst/>
              <a:ahLst/>
              <a:cxnLst/>
              <a:rect l="l" t="t" r="r" b="b"/>
              <a:pathLst>
                <a:path w="9319895" h="7073265">
                  <a:moveTo>
                    <a:pt x="0" y="0"/>
                  </a:moveTo>
                  <a:lnTo>
                    <a:pt x="9319895" y="0"/>
                  </a:lnTo>
                  <a:lnTo>
                    <a:pt x="9319895" y="7073265"/>
                  </a:lnTo>
                  <a:lnTo>
                    <a:pt x="0" y="7073265"/>
                  </a:lnTo>
                  <a:lnTo>
                    <a:pt x="0" y="0"/>
                  </a:lnTo>
                  <a:close/>
                </a:path>
              </a:pathLst>
            </a:custGeom>
            <a:blipFill>
              <a:blip r:embed="rId3"/>
              <a:stretch>
                <a:fillRect t="-23" b="-24"/>
              </a:stretch>
            </a:blipFill>
          </p:spPr>
        </p:sp>
      </p:grpSp>
      <p:sp>
        <p:nvSpPr>
          <p:cNvPr id="7" name="TextBox 7"/>
          <p:cNvSpPr txBox="1"/>
          <p:nvPr/>
        </p:nvSpPr>
        <p:spPr>
          <a:xfrm>
            <a:off x="3860983" y="6059727"/>
            <a:ext cx="3965280" cy="210462"/>
          </a:xfrm>
          <a:prstGeom prst="rect">
            <a:avLst/>
          </a:prstGeom>
        </p:spPr>
        <p:txBody>
          <a:bodyPr lIns="0" tIns="0" rIns="0" bIns="0" rtlCol="0" anchor="t">
            <a:spAutoFit/>
          </a:bodyPr>
          <a:lstStyle/>
          <a:p>
            <a:pPr algn="r">
              <a:lnSpc>
                <a:spcPts val="1152"/>
              </a:lnSpc>
            </a:pPr>
            <a:r>
              <a:rPr lang="en-US" sz="960" i="1" spc="-1">
                <a:solidFill>
                  <a:srgbClr val="000000"/>
                </a:solidFill>
                <a:latin typeface="Arial Italics"/>
                <a:ea typeface="Arial Italics"/>
                <a:cs typeface="Arial Italics"/>
                <a:sym typeface="Arial Italics"/>
              </a:rPr>
              <a:t>Photo courtesy of Maine State Housing Authority</a:t>
            </a:r>
          </a:p>
        </p:txBody>
      </p:sp>
      <p:sp>
        <p:nvSpPr>
          <p:cNvPr id="9" name="Date Placeholder 8">
            <a:extLst>
              <a:ext uri="{FF2B5EF4-FFF2-40B4-BE49-F238E27FC236}">
                <a16:creationId xmlns:a16="http://schemas.microsoft.com/office/drawing/2014/main" id="{B7B9EEBE-D24F-4D1D-A1D1-7C4942DEE339}"/>
              </a:ext>
            </a:extLst>
          </p:cNvPr>
          <p:cNvSpPr>
            <a:spLocks noGrp="1"/>
          </p:cNvSpPr>
          <p:nvPr>
            <p:ph type="dt" sz="half" idx="10"/>
          </p:nvPr>
        </p:nvSpPr>
        <p:spPr/>
        <p:txBody>
          <a:bodyPr/>
          <a:lstStyle/>
          <a:p>
            <a:fld id="{79DAEEA2-ED79-4635-814F-ED8069B154B2}" type="datetime1">
              <a:rPr lang="en-US" smtClean="0"/>
              <a:t>9/22/2025</a:t>
            </a:fld>
            <a:endParaRPr lang="en-US"/>
          </a:p>
        </p:txBody>
      </p:sp>
      <p:sp>
        <p:nvSpPr>
          <p:cNvPr id="12" name="Footer Placeholder 1">
            <a:extLst>
              <a:ext uri="{FF2B5EF4-FFF2-40B4-BE49-F238E27FC236}">
                <a16:creationId xmlns:a16="http://schemas.microsoft.com/office/drawing/2014/main" id="{E52F1B23-0366-3140-2374-1BDFB61A56BA}"/>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3" name="Picture 12" descr="A group of people wearing hardhats&#10;&#10;AI-generated content may be incorrect.">
            <a:extLst>
              <a:ext uri="{FF2B5EF4-FFF2-40B4-BE49-F238E27FC236}">
                <a16:creationId xmlns:a16="http://schemas.microsoft.com/office/drawing/2014/main" id="{AAAB4D1D-39DC-DC9D-C9A9-99E36194C329}"/>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CEFD7543-4233-0325-D658-4FE174C96ABE}"/>
              </a:ext>
            </a:extLst>
          </p:cNvPr>
          <p:cNvPicPr>
            <a:picLocks noChangeAspect="1"/>
          </p:cNvPicPr>
          <p:nvPr/>
        </p:nvPicPr>
        <p:blipFill>
          <a:blip r:embed="rId5"/>
          <a:stretch>
            <a:fillRect/>
          </a:stretch>
        </p:blipFill>
        <p:spPr>
          <a:xfrm>
            <a:off x="344444" y="296124"/>
            <a:ext cx="1680521" cy="519859"/>
          </a:xfrm>
          <a:prstGeom prst="rect">
            <a:avLst/>
          </a:prstGeom>
        </p:spPr>
      </p:pic>
      <p:sp>
        <p:nvSpPr>
          <p:cNvPr id="15" name="Rectangle 14">
            <a:extLst>
              <a:ext uri="{FF2B5EF4-FFF2-40B4-BE49-F238E27FC236}">
                <a16:creationId xmlns:a16="http://schemas.microsoft.com/office/drawing/2014/main" id="{4E8C3E44-434A-8C44-4241-B7C98A14FA57}"/>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95CD0949-2314-10DB-6543-B24ACD1C7F48}"/>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dirty="0">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FDB6BF54-F581-DFAE-CFE0-ADAC44161E83}"/>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4935F61C-585A-3B11-2CD3-9A29E8B096D7}"/>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46756147-86A9-7330-B0EA-DF20FA2AF486}"/>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697604"/>
            <a:ext cx="8595360" cy="4342692"/>
          </a:xfrm>
          <a:prstGeom prst="rect">
            <a:avLst/>
          </a:prstGeom>
        </p:spPr>
        <p:txBody>
          <a:bodyPr lIns="0" tIns="0" rIns="0" bIns="0" rtlCol="0" anchor="t">
            <a:spAutoFit/>
          </a:bodyPr>
          <a:lstStyle/>
          <a:p>
            <a:pPr algn="ctr">
              <a:lnSpc>
                <a:spcPts val="2995"/>
              </a:lnSpc>
            </a:pPr>
            <a:r>
              <a:rPr lang="en-US" sz="2772" spc="0">
                <a:solidFill>
                  <a:srgbClr val="000066"/>
                </a:solidFill>
                <a:latin typeface="Arial"/>
                <a:ea typeface="Arial"/>
                <a:cs typeface="Arial"/>
                <a:sym typeface="Arial"/>
              </a:rPr>
              <a:t>Pre-Job Planning</a:t>
            </a:r>
          </a:p>
          <a:p>
            <a:pPr algn="ctr">
              <a:lnSpc>
                <a:spcPts val="2763"/>
              </a:lnSpc>
            </a:pPr>
            <a:r>
              <a:rPr lang="en-US" sz="2558" spc="0">
                <a:solidFill>
                  <a:srgbClr val="50565C"/>
                </a:solidFill>
                <a:latin typeface="Arial"/>
                <a:ea typeface="Arial"/>
                <a:cs typeface="Arial"/>
                <a:sym typeface="Arial"/>
              </a:rPr>
              <a:t>(1 hour)</a:t>
            </a:r>
          </a:p>
        </p:txBody>
      </p:sp>
      <p:sp>
        <p:nvSpPr>
          <p:cNvPr id="5" name="TextBox 5"/>
          <p:cNvSpPr txBox="1"/>
          <p:nvPr/>
        </p:nvSpPr>
        <p:spPr>
          <a:xfrm>
            <a:off x="761520" y="377946"/>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Pre-Job Planning – Exercise #1</a:t>
            </a:r>
            <a:endParaRPr lang="en-US"/>
          </a:p>
        </p:txBody>
      </p:sp>
      <p:sp>
        <p:nvSpPr>
          <p:cNvPr id="7" name="Date Placeholder 6">
            <a:extLst>
              <a:ext uri="{FF2B5EF4-FFF2-40B4-BE49-F238E27FC236}">
                <a16:creationId xmlns:a16="http://schemas.microsoft.com/office/drawing/2014/main" id="{C3E6F1D6-68D7-41DE-887E-E35EE66E53A3}"/>
              </a:ext>
            </a:extLst>
          </p:cNvPr>
          <p:cNvSpPr>
            <a:spLocks noGrp="1"/>
          </p:cNvSpPr>
          <p:nvPr>
            <p:ph type="dt" sz="half" idx="10"/>
          </p:nvPr>
        </p:nvSpPr>
        <p:spPr/>
        <p:txBody>
          <a:bodyPr/>
          <a:lstStyle/>
          <a:p>
            <a:fld id="{CFAAAAE9-02B3-4904-B56E-8C83949FEB49}" type="datetime1">
              <a:rPr lang="en-US" smtClean="0"/>
              <a:t>9/22/2025</a:t>
            </a:fld>
            <a:endParaRPr lang="en-US"/>
          </a:p>
        </p:txBody>
      </p:sp>
      <p:sp>
        <p:nvSpPr>
          <p:cNvPr id="10" name="Footer Placeholder 1">
            <a:extLst>
              <a:ext uri="{FF2B5EF4-FFF2-40B4-BE49-F238E27FC236}">
                <a16:creationId xmlns:a16="http://schemas.microsoft.com/office/drawing/2014/main" id="{E2D1FDB6-4AFA-1D0B-D5FB-4E10731C8BEF}"/>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1" name="Picture 10" descr="A group of people wearing hardhats&#10;&#10;AI-generated content may be incorrect.">
            <a:extLst>
              <a:ext uri="{FF2B5EF4-FFF2-40B4-BE49-F238E27FC236}">
                <a16:creationId xmlns:a16="http://schemas.microsoft.com/office/drawing/2014/main" id="{48DDA2E1-F214-B212-5D09-1A616C5581E5}"/>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4A06D9B5-5260-D05C-B151-FF1A2E188791}"/>
              </a:ext>
            </a:extLst>
          </p:cNvPr>
          <p:cNvPicPr>
            <a:picLocks noChangeAspect="1"/>
          </p:cNvPicPr>
          <p:nvPr/>
        </p:nvPicPr>
        <p:blipFill>
          <a:blip r:embed="rId4"/>
          <a:stretch>
            <a:fillRect/>
          </a:stretch>
        </p:blipFill>
        <p:spPr>
          <a:xfrm>
            <a:off x="344444" y="296124"/>
            <a:ext cx="1680521" cy="519859"/>
          </a:xfrm>
          <a:prstGeom prst="rect">
            <a:avLst/>
          </a:prstGeom>
        </p:spPr>
      </p:pic>
      <p:sp>
        <p:nvSpPr>
          <p:cNvPr id="13" name="Rectangle 12">
            <a:extLst>
              <a:ext uri="{FF2B5EF4-FFF2-40B4-BE49-F238E27FC236}">
                <a16:creationId xmlns:a16="http://schemas.microsoft.com/office/drawing/2014/main" id="{79F304B6-C34E-13D6-AE44-41E772881A5D}"/>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E87F3F57-02ED-2662-766C-B46968AAD537}"/>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dirty="0">
              <a:solidFill>
                <a:schemeClr val="bg1"/>
              </a:solidFill>
              <a:latin typeface="Arial"/>
            </a:endParaRPr>
          </a:p>
        </p:txBody>
      </p:sp>
      <p:pic>
        <p:nvPicPr>
          <p:cNvPr id="15" name="Picture 14" descr="A black and white sign with black text&#10;&#10;AI-generated content may be incorrect.">
            <a:extLst>
              <a:ext uri="{FF2B5EF4-FFF2-40B4-BE49-F238E27FC236}">
                <a16:creationId xmlns:a16="http://schemas.microsoft.com/office/drawing/2014/main" id="{82127A71-28C3-0FA9-9FFC-2B3B00998952}"/>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E3FAE42C-4BF6-C818-EAB6-CAC0F3DB9AEE}"/>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B41408F9-1C73-805A-25C9-89028A6CA4E2}"/>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50347" y="1446778"/>
            <a:ext cx="3398555" cy="4103688"/>
          </a:xfrm>
          <a:prstGeom prst="rect">
            <a:avLst/>
          </a:prstGeom>
        </p:spPr>
        <p:txBody>
          <a:bodyPr wrap="square" lIns="0" tIns="0" rIns="0" bIns="0" rtlCol="0" anchor="t">
            <a:spAutoFit/>
          </a:bodyPr>
          <a:lstStyle/>
          <a:p>
            <a:pPr algn="l">
              <a:lnSpc>
                <a:spcPts val="1612"/>
              </a:lnSpc>
            </a:pPr>
            <a:r>
              <a:rPr lang="en-US" sz="1450" spc="-1" dirty="0">
                <a:solidFill>
                  <a:srgbClr val="50565C"/>
                </a:solidFill>
                <a:latin typeface="Arial"/>
                <a:ea typeface="Arial"/>
                <a:cs typeface="Arial"/>
                <a:sym typeface="Arial"/>
              </a:rPr>
              <a:t>Anytown CAA</a:t>
            </a:r>
          </a:p>
          <a:p>
            <a:pPr algn="l">
              <a:lnSpc>
                <a:spcPts val="1612"/>
              </a:lnSpc>
            </a:pPr>
            <a:r>
              <a:rPr lang="en-US" sz="1450" spc="-1" dirty="0">
                <a:solidFill>
                  <a:srgbClr val="50565C"/>
                </a:solidFill>
                <a:latin typeface="Arial"/>
                <a:ea typeface="Arial"/>
                <a:cs typeface="Arial"/>
                <a:sym typeface="Arial"/>
              </a:rPr>
              <a:t>Anytown, USA</a:t>
            </a:r>
            <a:endParaRPr lang="en-US" sz="1450" spc="-1" dirty="0">
              <a:solidFill>
                <a:srgbClr val="50565C"/>
              </a:solidFill>
              <a:latin typeface="Arial"/>
              <a:ea typeface="Arial"/>
              <a:cs typeface="Arial"/>
            </a:endParaRPr>
          </a:p>
          <a:p>
            <a:pPr algn="l">
              <a:lnSpc>
                <a:spcPts val="1612"/>
              </a:lnSpc>
            </a:pPr>
            <a:r>
              <a:rPr lang="en-US" sz="1450" spc="-1" dirty="0">
                <a:solidFill>
                  <a:srgbClr val="50565C"/>
                </a:solidFill>
                <a:latin typeface="Arial"/>
                <a:ea typeface="Arial"/>
                <a:cs typeface="Arial"/>
                <a:sym typeface="Arial"/>
              </a:rPr>
              <a:t>Purchase Order</a:t>
            </a:r>
            <a:endParaRPr lang="en-US" sz="1450" spc="-1" dirty="0">
              <a:solidFill>
                <a:srgbClr val="50565C"/>
              </a:solidFill>
              <a:latin typeface="Arial"/>
              <a:ea typeface="Arial"/>
              <a:cs typeface="Arial"/>
            </a:endParaRPr>
          </a:p>
          <a:p>
            <a:pPr algn="l">
              <a:lnSpc>
                <a:spcPts val="1612"/>
              </a:lnSpc>
            </a:pPr>
            <a:endParaRPr lang="en-US" sz="1493" spc="-1">
              <a:solidFill>
                <a:srgbClr val="50565C"/>
              </a:solidFill>
              <a:latin typeface="Arial"/>
              <a:ea typeface="Arial"/>
              <a:cs typeface="Arial"/>
              <a:sym typeface="Arial"/>
            </a:endParaRPr>
          </a:p>
          <a:p>
            <a:pPr algn="l">
              <a:lnSpc>
                <a:spcPts val="1612"/>
              </a:lnSpc>
            </a:pPr>
            <a:r>
              <a:rPr lang="en-US" sz="1450" spc="-1" dirty="0">
                <a:solidFill>
                  <a:srgbClr val="50565C"/>
                </a:solidFill>
                <a:latin typeface="Arial"/>
                <a:ea typeface="Arial"/>
                <a:cs typeface="Arial"/>
                <a:sym typeface="Arial"/>
              </a:rPr>
              <a:t>To:  </a:t>
            </a:r>
            <a:r>
              <a:rPr lang="en-US" sz="1450" spc="-1" dirty="0" err="1">
                <a:solidFill>
                  <a:srgbClr val="50565C"/>
                </a:solidFill>
                <a:latin typeface="Arial"/>
                <a:ea typeface="Arial"/>
                <a:cs typeface="Arial"/>
                <a:sym typeface="Arial"/>
              </a:rPr>
              <a:t>AnytownWeatherizers</a:t>
            </a:r>
            <a:endParaRPr lang="en-US" sz="1450" spc="-1" dirty="0" err="1">
              <a:solidFill>
                <a:srgbClr val="50565C"/>
              </a:solidFill>
              <a:latin typeface="Arial"/>
              <a:ea typeface="Arial"/>
              <a:cs typeface="Arial"/>
            </a:endParaRPr>
          </a:p>
          <a:p>
            <a:pPr algn="l">
              <a:lnSpc>
                <a:spcPts val="1612"/>
              </a:lnSpc>
            </a:pPr>
            <a:r>
              <a:rPr lang="en-US" sz="1450" spc="-1" dirty="0">
                <a:solidFill>
                  <a:srgbClr val="50565C"/>
                </a:solidFill>
                <a:latin typeface="Arial"/>
                <a:ea typeface="Arial"/>
                <a:cs typeface="Arial"/>
                <a:sym typeface="Arial"/>
              </a:rPr>
              <a:t>Anytown, USA</a:t>
            </a:r>
            <a:endParaRPr lang="en-US" sz="1450" spc="-1" dirty="0">
              <a:solidFill>
                <a:srgbClr val="50565C"/>
              </a:solidFill>
              <a:latin typeface="Arial"/>
              <a:ea typeface="Arial"/>
              <a:cs typeface="Arial"/>
            </a:endParaRPr>
          </a:p>
          <a:p>
            <a:pPr algn="l">
              <a:lnSpc>
                <a:spcPts val="1612"/>
              </a:lnSpc>
            </a:pPr>
            <a:endParaRPr lang="en-US" sz="1493" spc="-1">
              <a:solidFill>
                <a:srgbClr val="50565C"/>
              </a:solidFill>
              <a:latin typeface="Arial"/>
              <a:ea typeface="Arial"/>
              <a:cs typeface="Arial"/>
              <a:sym typeface="Arial"/>
            </a:endParaRPr>
          </a:p>
          <a:p>
            <a:pPr algn="l">
              <a:lnSpc>
                <a:spcPts val="1612"/>
              </a:lnSpc>
            </a:pPr>
            <a:r>
              <a:rPr lang="en-US" sz="1450" spc="-1" dirty="0">
                <a:solidFill>
                  <a:srgbClr val="50565C"/>
                </a:solidFill>
                <a:latin typeface="Arial"/>
                <a:ea typeface="Arial"/>
                <a:cs typeface="Arial"/>
                <a:sym typeface="Arial"/>
              </a:rPr>
              <a:t>Anytown CAA</a:t>
            </a:r>
            <a:endParaRPr lang="en-US" sz="1450" spc="-1" dirty="0">
              <a:solidFill>
                <a:srgbClr val="50565C"/>
              </a:solidFill>
              <a:latin typeface="Arial"/>
              <a:ea typeface="Arial"/>
              <a:cs typeface="Arial"/>
            </a:endParaRPr>
          </a:p>
          <a:p>
            <a:pPr algn="l">
              <a:lnSpc>
                <a:spcPts val="1612"/>
              </a:lnSpc>
            </a:pPr>
            <a:r>
              <a:rPr lang="en-US" sz="1450" spc="-1" dirty="0">
                <a:solidFill>
                  <a:srgbClr val="50565C"/>
                </a:solidFill>
                <a:latin typeface="Arial"/>
                <a:ea typeface="Arial"/>
                <a:cs typeface="Arial"/>
                <a:sym typeface="Arial"/>
              </a:rPr>
              <a:t>Contact: Andy Auditor</a:t>
            </a:r>
            <a:endParaRPr lang="en-US" sz="1450" spc="-1" dirty="0">
              <a:solidFill>
                <a:srgbClr val="50565C"/>
              </a:solidFill>
              <a:latin typeface="Arial"/>
              <a:ea typeface="Arial"/>
              <a:cs typeface="Arial"/>
            </a:endParaRPr>
          </a:p>
          <a:p>
            <a:pPr algn="l">
              <a:lnSpc>
                <a:spcPts val="1612"/>
              </a:lnSpc>
            </a:pPr>
            <a:r>
              <a:rPr lang="en-US" sz="1450" spc="-1" dirty="0">
                <a:solidFill>
                  <a:srgbClr val="50565C"/>
                </a:solidFill>
                <a:latin typeface="Arial"/>
                <a:ea typeface="Arial"/>
                <a:cs typeface="Arial"/>
                <a:sym typeface="Arial"/>
              </a:rPr>
              <a:t>(XXX)XXX-XXXX</a:t>
            </a:r>
            <a:endParaRPr lang="en-US" sz="1450" spc="-1" dirty="0">
              <a:solidFill>
                <a:srgbClr val="50565C"/>
              </a:solidFill>
              <a:latin typeface="Arial"/>
              <a:ea typeface="Arial"/>
              <a:cs typeface="Arial"/>
            </a:endParaRPr>
          </a:p>
          <a:p>
            <a:pPr algn="l">
              <a:lnSpc>
                <a:spcPts val="1612"/>
              </a:lnSpc>
            </a:pPr>
            <a:endParaRPr lang="en-US" sz="1493" spc="-1">
              <a:solidFill>
                <a:srgbClr val="50565C"/>
              </a:solidFill>
              <a:latin typeface="Arial"/>
              <a:ea typeface="Arial"/>
              <a:cs typeface="Arial"/>
              <a:sym typeface="Arial"/>
            </a:endParaRPr>
          </a:p>
          <a:p>
            <a:pPr algn="l">
              <a:lnSpc>
                <a:spcPts val="1612"/>
              </a:lnSpc>
            </a:pPr>
            <a:r>
              <a:rPr lang="en-US" sz="1450" spc="-1" dirty="0">
                <a:solidFill>
                  <a:srgbClr val="50565C"/>
                </a:solidFill>
                <a:latin typeface="Arial"/>
                <a:ea typeface="Arial"/>
                <a:cs typeface="Arial"/>
                <a:sym typeface="Arial"/>
              </a:rPr>
              <a:t>Client: John Homeowner</a:t>
            </a:r>
            <a:endParaRPr lang="en-US" sz="1450" spc="-1" dirty="0">
              <a:solidFill>
                <a:srgbClr val="50565C"/>
              </a:solidFill>
              <a:latin typeface="Arial"/>
              <a:ea typeface="Arial"/>
              <a:cs typeface="Arial"/>
            </a:endParaRPr>
          </a:p>
          <a:p>
            <a:pPr algn="l">
              <a:lnSpc>
                <a:spcPts val="1612"/>
              </a:lnSpc>
            </a:pPr>
            <a:r>
              <a:rPr lang="en-US" sz="1450" spc="-1" dirty="0">
                <a:solidFill>
                  <a:srgbClr val="50565C"/>
                </a:solidFill>
                <a:latin typeface="Arial"/>
                <a:ea typeface="Arial"/>
                <a:cs typeface="Arial"/>
                <a:sym typeface="Arial"/>
              </a:rPr>
              <a:t>92 Norton Hill Road</a:t>
            </a:r>
            <a:endParaRPr lang="en-US" sz="1450" spc="-1" dirty="0">
              <a:solidFill>
                <a:srgbClr val="50565C"/>
              </a:solidFill>
              <a:latin typeface="Arial"/>
              <a:ea typeface="Arial"/>
              <a:cs typeface="Arial"/>
            </a:endParaRPr>
          </a:p>
          <a:p>
            <a:pPr algn="l">
              <a:lnSpc>
                <a:spcPts val="1612"/>
              </a:lnSpc>
            </a:pPr>
            <a:r>
              <a:rPr lang="en-US" sz="1450" spc="-1" dirty="0">
                <a:solidFill>
                  <a:srgbClr val="50565C"/>
                </a:solidFill>
                <a:latin typeface="Arial"/>
                <a:ea typeface="Arial"/>
                <a:cs typeface="Arial"/>
                <a:sym typeface="Arial"/>
              </a:rPr>
              <a:t>Anytown, USA</a:t>
            </a:r>
            <a:endParaRPr lang="en-US" sz="1450" spc="-1" dirty="0">
              <a:solidFill>
                <a:srgbClr val="50565C"/>
              </a:solidFill>
              <a:latin typeface="Arial"/>
              <a:ea typeface="Arial"/>
              <a:cs typeface="Arial"/>
            </a:endParaRPr>
          </a:p>
          <a:p>
            <a:pPr algn="l">
              <a:lnSpc>
                <a:spcPts val="1612"/>
              </a:lnSpc>
            </a:pPr>
            <a:r>
              <a:rPr lang="en-US" sz="1450" spc="-1" dirty="0">
                <a:solidFill>
                  <a:srgbClr val="50565C"/>
                </a:solidFill>
                <a:latin typeface="Arial"/>
                <a:ea typeface="Arial"/>
                <a:cs typeface="Arial"/>
                <a:sym typeface="Arial"/>
              </a:rPr>
              <a:t>(XXX) XXX-XXXX (Call after 8:00 AM)</a:t>
            </a:r>
            <a:endParaRPr lang="en-US" sz="1450" spc="-1" dirty="0">
              <a:solidFill>
                <a:srgbClr val="50565C"/>
              </a:solidFill>
              <a:latin typeface="Arial"/>
              <a:ea typeface="Arial"/>
              <a:cs typeface="Arial"/>
            </a:endParaRPr>
          </a:p>
          <a:p>
            <a:pPr algn="l">
              <a:lnSpc>
                <a:spcPts val="1612"/>
              </a:lnSpc>
            </a:pPr>
            <a:endParaRPr lang="en-US" sz="1493" spc="-1">
              <a:solidFill>
                <a:srgbClr val="50565C"/>
              </a:solidFill>
              <a:latin typeface="Arial"/>
              <a:ea typeface="Arial"/>
              <a:cs typeface="Arial"/>
              <a:sym typeface="Arial"/>
            </a:endParaRPr>
          </a:p>
          <a:p>
            <a:pPr>
              <a:lnSpc>
                <a:spcPts val="1612"/>
              </a:lnSpc>
            </a:pPr>
            <a:r>
              <a:rPr lang="en-US" sz="1450" spc="-1" dirty="0">
                <a:solidFill>
                  <a:srgbClr val="50565C"/>
                </a:solidFill>
                <a:latin typeface="Arial"/>
                <a:ea typeface="Arial"/>
                <a:cs typeface="Arial"/>
                <a:sym typeface="Arial"/>
              </a:rPr>
              <a:t>Turn onto Norton Hill Rd from Main Street</a:t>
            </a:r>
            <a:endParaRPr lang="en-US" sz="1450" spc="-1" dirty="0">
              <a:solidFill>
                <a:srgbClr val="50565C"/>
              </a:solidFill>
              <a:latin typeface="Arial"/>
              <a:ea typeface="Arial"/>
              <a:cs typeface="Arial"/>
            </a:endParaRPr>
          </a:p>
          <a:p>
            <a:pPr>
              <a:lnSpc>
                <a:spcPts val="1612"/>
              </a:lnSpc>
            </a:pPr>
            <a:r>
              <a:rPr lang="en-US" sz="1450" spc="-1" dirty="0">
                <a:solidFill>
                  <a:srgbClr val="50565C"/>
                </a:solidFill>
                <a:latin typeface="Arial"/>
                <a:ea typeface="Arial"/>
                <a:cs typeface="Arial"/>
                <a:sym typeface="Arial"/>
              </a:rPr>
              <a:t> @ </a:t>
            </a:r>
            <a:r>
              <a:rPr lang="en-US" sz="1450" spc="-1" err="1">
                <a:solidFill>
                  <a:srgbClr val="50565C"/>
                </a:solidFill>
                <a:latin typeface="Arial"/>
                <a:ea typeface="Arial"/>
                <a:cs typeface="Arial"/>
                <a:sym typeface="Arial"/>
              </a:rPr>
              <a:t>AnytownPO</a:t>
            </a:r>
            <a:r>
              <a:rPr lang="en-US" sz="1450" spc="-1" dirty="0">
                <a:solidFill>
                  <a:srgbClr val="50565C"/>
                </a:solidFill>
                <a:latin typeface="Arial"/>
                <a:ea typeface="Arial"/>
                <a:cs typeface="Arial"/>
                <a:sym typeface="Arial"/>
              </a:rPr>
              <a:t>. Yellow House 0.6 mile on right. </a:t>
            </a:r>
            <a:endParaRPr lang="en-US" sz="1450" dirty="0"/>
          </a:p>
        </p:txBody>
      </p:sp>
      <p:sp>
        <p:nvSpPr>
          <p:cNvPr id="5" name="TextBox 5"/>
          <p:cNvSpPr txBox="1"/>
          <p:nvPr/>
        </p:nvSpPr>
        <p:spPr>
          <a:xfrm>
            <a:off x="578777" y="421439"/>
            <a:ext cx="8595360"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Typical Work Order</a:t>
            </a:r>
            <a:endParaRPr lang="en-US"/>
          </a:p>
        </p:txBody>
      </p:sp>
      <p:grpSp>
        <p:nvGrpSpPr>
          <p:cNvPr id="6" name="Group 6"/>
          <p:cNvGrpSpPr/>
          <p:nvPr/>
        </p:nvGrpSpPr>
        <p:grpSpPr>
          <a:xfrm>
            <a:off x="4057344" y="1339392"/>
            <a:ext cx="5350656" cy="4207872"/>
            <a:chOff x="0" y="0"/>
            <a:chExt cx="7134208" cy="5610496"/>
          </a:xfrm>
        </p:grpSpPr>
        <p:sp>
          <p:nvSpPr>
            <p:cNvPr id="7" name="Freeform 7" descr="Photo of a residential home in the winter."/>
            <p:cNvSpPr/>
            <p:nvPr/>
          </p:nvSpPr>
          <p:spPr>
            <a:xfrm>
              <a:off x="0" y="0"/>
              <a:ext cx="7134225" cy="5610479"/>
            </a:xfrm>
            <a:custGeom>
              <a:avLst/>
              <a:gdLst/>
              <a:ahLst/>
              <a:cxnLst/>
              <a:rect l="l" t="t" r="r" b="b"/>
              <a:pathLst>
                <a:path w="7134225" h="5610479">
                  <a:moveTo>
                    <a:pt x="0" y="0"/>
                  </a:moveTo>
                  <a:lnTo>
                    <a:pt x="7134225" y="0"/>
                  </a:lnTo>
                  <a:lnTo>
                    <a:pt x="7134225" y="5610479"/>
                  </a:lnTo>
                  <a:lnTo>
                    <a:pt x="0" y="5610479"/>
                  </a:lnTo>
                  <a:lnTo>
                    <a:pt x="0" y="0"/>
                  </a:lnTo>
                  <a:close/>
                </a:path>
              </a:pathLst>
            </a:custGeom>
            <a:blipFill>
              <a:blip r:embed="rId3"/>
              <a:stretch>
                <a:fillRect l="-24" r="-24"/>
              </a:stretch>
            </a:blipFill>
          </p:spPr>
        </p:sp>
      </p:grpSp>
      <p:sp>
        <p:nvSpPr>
          <p:cNvPr id="9" name="Date Placeholder 8">
            <a:extLst>
              <a:ext uri="{FF2B5EF4-FFF2-40B4-BE49-F238E27FC236}">
                <a16:creationId xmlns:a16="http://schemas.microsoft.com/office/drawing/2014/main" id="{2185C331-36AF-44B4-B881-8B2CC5AE4069}"/>
              </a:ext>
            </a:extLst>
          </p:cNvPr>
          <p:cNvSpPr>
            <a:spLocks noGrp="1"/>
          </p:cNvSpPr>
          <p:nvPr>
            <p:ph type="dt" sz="half" idx="10"/>
          </p:nvPr>
        </p:nvSpPr>
        <p:spPr/>
        <p:txBody>
          <a:bodyPr/>
          <a:lstStyle/>
          <a:p>
            <a:fld id="{909B130C-F912-4F61-B342-302348B13D75}" type="datetime1">
              <a:rPr lang="en-US" smtClean="0"/>
              <a:t>9/22/2025</a:t>
            </a:fld>
            <a:endParaRPr lang="en-US"/>
          </a:p>
        </p:txBody>
      </p:sp>
      <p:sp>
        <p:nvSpPr>
          <p:cNvPr id="12" name="Footer Placeholder 1">
            <a:extLst>
              <a:ext uri="{FF2B5EF4-FFF2-40B4-BE49-F238E27FC236}">
                <a16:creationId xmlns:a16="http://schemas.microsoft.com/office/drawing/2014/main" id="{929484EF-3592-9FFD-CAEA-F4A2B61DB18F}"/>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3" name="Picture 12" descr="A group of people wearing hardhats&#10;&#10;AI-generated content may be incorrect.">
            <a:extLst>
              <a:ext uri="{FF2B5EF4-FFF2-40B4-BE49-F238E27FC236}">
                <a16:creationId xmlns:a16="http://schemas.microsoft.com/office/drawing/2014/main" id="{C2F1E322-7E4E-CAE4-9A88-937CDE67D4B3}"/>
              </a:ext>
            </a:extLst>
          </p:cNvPr>
          <p:cNvPicPr>
            <a:picLocks noChangeAspect="1"/>
          </p:cNvPicPr>
          <p:nvPr/>
        </p:nvPicPr>
        <p:blipFill>
          <a:blip r:embed="rId4"/>
          <a:stretch>
            <a:fillRect/>
          </a:stretch>
        </p:blipFill>
        <p:spPr>
          <a:xfrm>
            <a:off x="8817020" y="298621"/>
            <a:ext cx="676836" cy="679081"/>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66C754FF-DECD-82B6-1BA7-7C908A14BD17}"/>
              </a:ext>
            </a:extLst>
          </p:cNvPr>
          <p:cNvPicPr>
            <a:picLocks noChangeAspect="1"/>
          </p:cNvPicPr>
          <p:nvPr/>
        </p:nvPicPr>
        <p:blipFill>
          <a:blip r:embed="rId5"/>
          <a:stretch>
            <a:fillRect/>
          </a:stretch>
        </p:blipFill>
        <p:spPr>
          <a:xfrm>
            <a:off x="344444" y="296124"/>
            <a:ext cx="1680521" cy="519859"/>
          </a:xfrm>
          <a:prstGeom prst="rect">
            <a:avLst/>
          </a:prstGeom>
        </p:spPr>
      </p:pic>
      <p:sp>
        <p:nvSpPr>
          <p:cNvPr id="15" name="Rectangle 14">
            <a:extLst>
              <a:ext uri="{FF2B5EF4-FFF2-40B4-BE49-F238E27FC236}">
                <a16:creationId xmlns:a16="http://schemas.microsoft.com/office/drawing/2014/main" id="{E5642C0D-4545-1F6E-B423-1128CC044AD0}"/>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BE4C70BB-873E-AA01-27F9-6F6353338BC8}"/>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dirty="0">
              <a:solidFill>
                <a:schemeClr val="bg1"/>
              </a:solidFill>
              <a:latin typeface="Arial"/>
            </a:endParaRPr>
          </a:p>
        </p:txBody>
      </p:sp>
      <p:pic>
        <p:nvPicPr>
          <p:cNvPr id="17" name="Picture 16" descr="A black and white sign with black text&#10;&#10;AI-generated content may be incorrect.">
            <a:extLst>
              <a:ext uri="{FF2B5EF4-FFF2-40B4-BE49-F238E27FC236}">
                <a16:creationId xmlns:a16="http://schemas.microsoft.com/office/drawing/2014/main" id="{37568627-482D-5C8F-8264-D50E00AE80E1}"/>
              </a:ext>
            </a:extLst>
          </p:cNvPr>
          <p:cNvPicPr>
            <a:picLocks noChangeAspect="1"/>
          </p:cNvPicPr>
          <p:nvPr/>
        </p:nvPicPr>
        <p:blipFill>
          <a:blip r:embed="rId6"/>
          <a:stretch>
            <a:fillRect/>
          </a:stretch>
        </p:blipFill>
        <p:spPr>
          <a:xfrm>
            <a:off x="7806659" y="6708273"/>
            <a:ext cx="422103" cy="41843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EC762C20-4A38-BB39-42BB-E598188D1425}"/>
              </a:ext>
            </a:extLst>
          </p:cNvPr>
          <p:cNvPicPr>
            <a:picLocks noChangeAspect="1"/>
          </p:cNvPicPr>
          <p:nvPr/>
        </p:nvPicPr>
        <p:blipFill>
          <a:blip r:embed="rId7"/>
          <a:stretch>
            <a:fillRect/>
          </a:stretch>
        </p:blipFill>
        <p:spPr>
          <a:xfrm>
            <a:off x="4170947" y="6731249"/>
            <a:ext cx="1149685" cy="285585"/>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CBE9B2F9-34FE-DEED-C74A-461F445DBE94}"/>
              </a:ext>
            </a:extLst>
          </p:cNvPr>
          <p:cNvPicPr>
            <a:picLocks noChangeAspect="1"/>
          </p:cNvPicPr>
          <p:nvPr/>
        </p:nvPicPr>
        <p:blipFill>
          <a:blip r:embed="rId8"/>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963569" y="296315"/>
            <a:ext cx="5831712" cy="410369"/>
          </a:xfrm>
          <a:prstGeom prst="rect">
            <a:avLst/>
          </a:prstGeom>
        </p:spPr>
        <p:txBody>
          <a:bodyPr lIns="0" tIns="0" rIns="0" bIns="0" rtlCol="0" anchor="t">
            <a:spAutoFit/>
          </a:bodyPr>
          <a:lstStyle/>
          <a:p>
            <a:pPr algn="ctr">
              <a:lnSpc>
                <a:spcPts val="3225"/>
              </a:lnSpc>
            </a:pPr>
            <a:r>
              <a:rPr lang="en-US" sz="2986" spc="-1" dirty="0">
                <a:solidFill>
                  <a:srgbClr val="0070C0"/>
                </a:solidFill>
                <a:latin typeface="Arial"/>
                <a:ea typeface="Arial"/>
                <a:cs typeface="Arial"/>
                <a:sym typeface="Arial"/>
              </a:rPr>
              <a:t>Floor Plan</a:t>
            </a:r>
            <a:endParaRPr lang="en-US" dirty="0"/>
          </a:p>
        </p:txBody>
      </p:sp>
      <p:sp>
        <p:nvSpPr>
          <p:cNvPr id="5" name="Freeform 5"/>
          <p:cNvSpPr/>
          <p:nvPr/>
        </p:nvSpPr>
        <p:spPr>
          <a:xfrm>
            <a:off x="5168256" y="3696384"/>
            <a:ext cx="2769775" cy="629317"/>
          </a:xfrm>
          <a:custGeom>
            <a:avLst/>
            <a:gdLst/>
            <a:ahLst/>
            <a:cxnLst/>
            <a:rect l="l" t="t" r="r" b="b"/>
            <a:pathLst>
              <a:path w="2769775" h="629317">
                <a:moveTo>
                  <a:pt x="0" y="0"/>
                </a:moveTo>
                <a:lnTo>
                  <a:pt x="2769775" y="0"/>
                </a:lnTo>
                <a:lnTo>
                  <a:pt x="2769775" y="629317"/>
                </a:lnTo>
                <a:lnTo>
                  <a:pt x="0" y="6293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5168256" y="1992576"/>
            <a:ext cx="2769775" cy="1790890"/>
          </a:xfrm>
          <a:custGeom>
            <a:avLst/>
            <a:gdLst/>
            <a:ahLst/>
            <a:cxnLst/>
            <a:rect l="l" t="t" r="r" b="b"/>
            <a:pathLst>
              <a:path w="2769775" h="1790890">
                <a:moveTo>
                  <a:pt x="0" y="0"/>
                </a:moveTo>
                <a:lnTo>
                  <a:pt x="2769775" y="0"/>
                </a:lnTo>
                <a:lnTo>
                  <a:pt x="2769775" y="1790890"/>
                </a:lnTo>
                <a:lnTo>
                  <a:pt x="0" y="17908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3433344" y="1373184"/>
            <a:ext cx="1744409" cy="1281017"/>
          </a:xfrm>
          <a:custGeom>
            <a:avLst/>
            <a:gdLst/>
            <a:ahLst/>
            <a:cxnLst/>
            <a:rect l="l" t="t" r="r" b="b"/>
            <a:pathLst>
              <a:path w="1744409" h="1281017">
                <a:moveTo>
                  <a:pt x="0" y="0"/>
                </a:moveTo>
                <a:lnTo>
                  <a:pt x="1744408" y="0"/>
                </a:lnTo>
                <a:lnTo>
                  <a:pt x="1744408" y="1281017"/>
                </a:lnTo>
                <a:lnTo>
                  <a:pt x="0" y="12810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5168256" y="1373184"/>
            <a:ext cx="1744409" cy="645509"/>
          </a:xfrm>
          <a:custGeom>
            <a:avLst/>
            <a:gdLst/>
            <a:ahLst/>
            <a:cxnLst/>
            <a:rect l="l" t="t" r="r" b="b"/>
            <a:pathLst>
              <a:path w="1744409" h="645509">
                <a:moveTo>
                  <a:pt x="0" y="0"/>
                </a:moveTo>
                <a:lnTo>
                  <a:pt x="1744408" y="0"/>
                </a:lnTo>
                <a:lnTo>
                  <a:pt x="1744408" y="645509"/>
                </a:lnTo>
                <a:lnTo>
                  <a:pt x="0" y="6455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3985536" y="1378137"/>
            <a:ext cx="11525" cy="556450"/>
          </a:xfrm>
          <a:custGeom>
            <a:avLst/>
            <a:gdLst/>
            <a:ahLst/>
            <a:cxnLst/>
            <a:rect l="l" t="t" r="r" b="b"/>
            <a:pathLst>
              <a:path w="11525" h="556450">
                <a:moveTo>
                  <a:pt x="0" y="0"/>
                </a:moveTo>
                <a:lnTo>
                  <a:pt x="11525" y="0"/>
                </a:lnTo>
                <a:lnTo>
                  <a:pt x="11525" y="556450"/>
                </a:lnTo>
                <a:lnTo>
                  <a:pt x="0" y="5564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3832665" y="1915392"/>
            <a:ext cx="157544" cy="11525"/>
          </a:xfrm>
          <a:custGeom>
            <a:avLst/>
            <a:gdLst/>
            <a:ahLst/>
            <a:cxnLst/>
            <a:rect l="l" t="t" r="r" b="b"/>
            <a:pathLst>
              <a:path w="157544" h="11525">
                <a:moveTo>
                  <a:pt x="0" y="0"/>
                </a:moveTo>
                <a:lnTo>
                  <a:pt x="157543" y="0"/>
                </a:lnTo>
                <a:lnTo>
                  <a:pt x="157543" y="11525"/>
                </a:lnTo>
                <a:lnTo>
                  <a:pt x="0" y="1152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Freeform 11"/>
          <p:cNvSpPr/>
          <p:nvPr/>
        </p:nvSpPr>
        <p:spPr>
          <a:xfrm>
            <a:off x="3827712" y="1760256"/>
            <a:ext cx="167354" cy="169259"/>
          </a:xfrm>
          <a:custGeom>
            <a:avLst/>
            <a:gdLst/>
            <a:ahLst/>
            <a:cxnLst/>
            <a:rect l="l" t="t" r="r" b="b"/>
            <a:pathLst>
              <a:path w="167354" h="169259">
                <a:moveTo>
                  <a:pt x="0" y="0"/>
                </a:moveTo>
                <a:lnTo>
                  <a:pt x="167354" y="0"/>
                </a:lnTo>
                <a:lnTo>
                  <a:pt x="167354" y="169259"/>
                </a:lnTo>
                <a:lnTo>
                  <a:pt x="0" y="16925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2" name="Freeform 12"/>
          <p:cNvSpPr/>
          <p:nvPr/>
        </p:nvSpPr>
        <p:spPr>
          <a:xfrm>
            <a:off x="6508800" y="1992576"/>
            <a:ext cx="1429131" cy="724567"/>
          </a:xfrm>
          <a:custGeom>
            <a:avLst/>
            <a:gdLst/>
            <a:ahLst/>
            <a:cxnLst/>
            <a:rect l="l" t="t" r="r" b="b"/>
            <a:pathLst>
              <a:path w="1429131" h="724567">
                <a:moveTo>
                  <a:pt x="0" y="0"/>
                </a:moveTo>
                <a:lnTo>
                  <a:pt x="1429131" y="0"/>
                </a:lnTo>
                <a:lnTo>
                  <a:pt x="1429131" y="724567"/>
                </a:lnTo>
                <a:lnTo>
                  <a:pt x="0" y="72456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3" name="Freeform 13"/>
          <p:cNvSpPr/>
          <p:nvPr/>
        </p:nvSpPr>
        <p:spPr>
          <a:xfrm>
            <a:off x="6508800" y="2689536"/>
            <a:ext cx="1429131" cy="1093946"/>
          </a:xfrm>
          <a:custGeom>
            <a:avLst/>
            <a:gdLst/>
            <a:ahLst/>
            <a:cxnLst/>
            <a:rect l="l" t="t" r="r" b="b"/>
            <a:pathLst>
              <a:path w="1429131" h="1093946">
                <a:moveTo>
                  <a:pt x="0" y="0"/>
                </a:moveTo>
                <a:lnTo>
                  <a:pt x="1429131" y="0"/>
                </a:lnTo>
                <a:lnTo>
                  <a:pt x="1429131" y="1093946"/>
                </a:lnTo>
                <a:lnTo>
                  <a:pt x="0" y="109394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5168256" y="1992576"/>
            <a:ext cx="561785" cy="644652"/>
          </a:xfrm>
          <a:custGeom>
            <a:avLst/>
            <a:gdLst/>
            <a:ahLst/>
            <a:cxnLst/>
            <a:rect l="l" t="t" r="r" b="b"/>
            <a:pathLst>
              <a:path w="561785" h="644652">
                <a:moveTo>
                  <a:pt x="0" y="0"/>
                </a:moveTo>
                <a:lnTo>
                  <a:pt x="561784" y="0"/>
                </a:lnTo>
                <a:lnTo>
                  <a:pt x="561784" y="644652"/>
                </a:lnTo>
                <a:lnTo>
                  <a:pt x="0" y="64465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15" name="Freeform 15"/>
          <p:cNvSpPr/>
          <p:nvPr/>
        </p:nvSpPr>
        <p:spPr>
          <a:xfrm>
            <a:off x="6272256" y="2534784"/>
            <a:ext cx="246507" cy="248412"/>
          </a:xfrm>
          <a:custGeom>
            <a:avLst/>
            <a:gdLst/>
            <a:ahLst/>
            <a:cxnLst/>
            <a:rect l="l" t="t" r="r" b="b"/>
            <a:pathLst>
              <a:path w="246507" h="248412">
                <a:moveTo>
                  <a:pt x="0" y="0"/>
                </a:moveTo>
                <a:lnTo>
                  <a:pt x="246507" y="0"/>
                </a:lnTo>
                <a:lnTo>
                  <a:pt x="246507" y="248412"/>
                </a:lnTo>
                <a:lnTo>
                  <a:pt x="0" y="24841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16" name="Freeform 16"/>
          <p:cNvSpPr/>
          <p:nvPr/>
        </p:nvSpPr>
        <p:spPr>
          <a:xfrm>
            <a:off x="6350976" y="2611968"/>
            <a:ext cx="88678" cy="88678"/>
          </a:xfrm>
          <a:custGeom>
            <a:avLst/>
            <a:gdLst/>
            <a:ahLst/>
            <a:cxnLst/>
            <a:rect l="l" t="t" r="r" b="b"/>
            <a:pathLst>
              <a:path w="88678" h="88678">
                <a:moveTo>
                  <a:pt x="0" y="0"/>
                </a:moveTo>
                <a:lnTo>
                  <a:pt x="88678" y="0"/>
                </a:lnTo>
                <a:lnTo>
                  <a:pt x="88678" y="88678"/>
                </a:lnTo>
                <a:lnTo>
                  <a:pt x="0" y="88678"/>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grpSp>
        <p:nvGrpSpPr>
          <p:cNvPr id="17" name="Group 17"/>
          <p:cNvGrpSpPr/>
          <p:nvPr/>
        </p:nvGrpSpPr>
        <p:grpSpPr>
          <a:xfrm>
            <a:off x="5246976" y="3773568"/>
            <a:ext cx="798336" cy="248448"/>
            <a:chOff x="0" y="0"/>
            <a:chExt cx="1064448" cy="331264"/>
          </a:xfrm>
        </p:grpSpPr>
        <p:sp>
          <p:nvSpPr>
            <p:cNvPr id="18" name="Freeform 18"/>
            <p:cNvSpPr/>
            <p:nvPr/>
          </p:nvSpPr>
          <p:spPr>
            <a:xfrm>
              <a:off x="0" y="0"/>
              <a:ext cx="1064387" cy="331216"/>
            </a:xfrm>
            <a:custGeom>
              <a:avLst/>
              <a:gdLst/>
              <a:ahLst/>
              <a:cxnLst/>
              <a:rect l="l" t="t" r="r" b="b"/>
              <a:pathLst>
                <a:path w="1064387" h="331216">
                  <a:moveTo>
                    <a:pt x="0" y="0"/>
                  </a:moveTo>
                  <a:lnTo>
                    <a:pt x="1064387" y="0"/>
                  </a:lnTo>
                  <a:lnTo>
                    <a:pt x="1064387" y="331216"/>
                  </a:lnTo>
                  <a:lnTo>
                    <a:pt x="0" y="331216"/>
                  </a:lnTo>
                  <a:lnTo>
                    <a:pt x="0" y="0"/>
                  </a:lnTo>
                  <a:close/>
                </a:path>
              </a:pathLst>
            </a:custGeom>
            <a:blipFill>
              <a:blip r:embed="rId27"/>
              <a:stretch>
                <a:fillRect t="-1642" r="-5" b="-1656"/>
              </a:stretch>
            </a:blipFill>
          </p:spPr>
        </p:sp>
      </p:grpSp>
      <p:sp>
        <p:nvSpPr>
          <p:cNvPr id="19" name="Freeform 19"/>
          <p:cNvSpPr/>
          <p:nvPr/>
        </p:nvSpPr>
        <p:spPr>
          <a:xfrm>
            <a:off x="989184" y="1605504"/>
            <a:ext cx="1507903" cy="2076259"/>
          </a:xfrm>
          <a:custGeom>
            <a:avLst/>
            <a:gdLst/>
            <a:ahLst/>
            <a:cxnLst/>
            <a:rect l="l" t="t" r="r" b="b"/>
            <a:pathLst>
              <a:path w="1507903" h="2076259">
                <a:moveTo>
                  <a:pt x="0" y="0"/>
                </a:moveTo>
                <a:lnTo>
                  <a:pt x="1507903" y="0"/>
                </a:lnTo>
                <a:lnTo>
                  <a:pt x="1507903" y="2076259"/>
                </a:lnTo>
                <a:lnTo>
                  <a:pt x="0" y="2076259"/>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0" name="Freeform 20"/>
          <p:cNvSpPr/>
          <p:nvPr/>
        </p:nvSpPr>
        <p:spPr>
          <a:xfrm>
            <a:off x="2487168" y="1373184"/>
            <a:ext cx="956120" cy="1281017"/>
          </a:xfrm>
          <a:custGeom>
            <a:avLst/>
            <a:gdLst/>
            <a:ahLst/>
            <a:cxnLst/>
            <a:rect l="l" t="t" r="r" b="b"/>
            <a:pathLst>
              <a:path w="956120" h="1281017">
                <a:moveTo>
                  <a:pt x="0" y="0"/>
                </a:moveTo>
                <a:lnTo>
                  <a:pt x="956120" y="0"/>
                </a:lnTo>
                <a:lnTo>
                  <a:pt x="956120" y="1281017"/>
                </a:lnTo>
                <a:lnTo>
                  <a:pt x="0" y="1281017"/>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21" name="TextBox 21"/>
          <p:cNvSpPr txBox="1"/>
          <p:nvPr/>
        </p:nvSpPr>
        <p:spPr>
          <a:xfrm>
            <a:off x="1793808" y="1949118"/>
            <a:ext cx="798816" cy="687090"/>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Unheated</a:t>
            </a:r>
          </a:p>
        </p:txBody>
      </p:sp>
      <p:sp>
        <p:nvSpPr>
          <p:cNvPr id="22" name="TextBox 22"/>
          <p:cNvSpPr txBox="1"/>
          <p:nvPr/>
        </p:nvSpPr>
        <p:spPr>
          <a:xfrm>
            <a:off x="3843984" y="1949118"/>
            <a:ext cx="923616" cy="687090"/>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Kitchen</a:t>
            </a:r>
          </a:p>
        </p:txBody>
      </p:sp>
      <p:sp>
        <p:nvSpPr>
          <p:cNvPr id="23" name="TextBox 23"/>
          <p:cNvSpPr txBox="1"/>
          <p:nvPr/>
        </p:nvSpPr>
        <p:spPr>
          <a:xfrm>
            <a:off x="5421072" y="1562046"/>
            <a:ext cx="766176"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Den</a:t>
            </a:r>
          </a:p>
        </p:txBody>
      </p:sp>
      <p:sp>
        <p:nvSpPr>
          <p:cNvPr id="24" name="TextBox 24"/>
          <p:cNvSpPr txBox="1"/>
          <p:nvPr/>
        </p:nvSpPr>
        <p:spPr>
          <a:xfrm>
            <a:off x="5499792" y="2878398"/>
            <a:ext cx="766176"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Living</a:t>
            </a:r>
          </a:p>
        </p:txBody>
      </p:sp>
      <p:sp>
        <p:nvSpPr>
          <p:cNvPr id="25" name="TextBox 25"/>
          <p:cNvSpPr txBox="1"/>
          <p:nvPr/>
        </p:nvSpPr>
        <p:spPr>
          <a:xfrm>
            <a:off x="6761616" y="2181438"/>
            <a:ext cx="766176"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Bath</a:t>
            </a:r>
          </a:p>
        </p:txBody>
      </p:sp>
      <p:sp>
        <p:nvSpPr>
          <p:cNvPr id="26" name="TextBox 26"/>
          <p:cNvSpPr txBox="1"/>
          <p:nvPr/>
        </p:nvSpPr>
        <p:spPr>
          <a:xfrm>
            <a:off x="6919056" y="3033150"/>
            <a:ext cx="371808"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BR</a:t>
            </a:r>
          </a:p>
        </p:txBody>
      </p:sp>
      <p:sp>
        <p:nvSpPr>
          <p:cNvPr id="27" name="TextBox 27"/>
          <p:cNvSpPr txBox="1"/>
          <p:nvPr/>
        </p:nvSpPr>
        <p:spPr>
          <a:xfrm>
            <a:off x="1320720" y="2878398"/>
            <a:ext cx="923616"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Garage</a:t>
            </a:r>
          </a:p>
        </p:txBody>
      </p:sp>
      <p:sp>
        <p:nvSpPr>
          <p:cNvPr id="28" name="TextBox 28"/>
          <p:cNvSpPr txBox="1"/>
          <p:nvPr/>
        </p:nvSpPr>
        <p:spPr>
          <a:xfrm>
            <a:off x="2582160" y="1562046"/>
            <a:ext cx="766176"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Shed</a:t>
            </a:r>
          </a:p>
        </p:txBody>
      </p:sp>
      <p:sp>
        <p:nvSpPr>
          <p:cNvPr id="29" name="TextBox 29"/>
          <p:cNvSpPr txBox="1"/>
          <p:nvPr/>
        </p:nvSpPr>
        <p:spPr>
          <a:xfrm>
            <a:off x="5184528" y="2103870"/>
            <a:ext cx="766176"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Stair</a:t>
            </a:r>
          </a:p>
        </p:txBody>
      </p:sp>
      <p:sp>
        <p:nvSpPr>
          <p:cNvPr id="30" name="TextBox 30"/>
          <p:cNvSpPr txBox="1"/>
          <p:nvPr/>
        </p:nvSpPr>
        <p:spPr>
          <a:xfrm>
            <a:off x="6288528" y="3885246"/>
            <a:ext cx="2027616"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OpenPorch</a:t>
            </a:r>
          </a:p>
        </p:txBody>
      </p:sp>
      <p:sp>
        <p:nvSpPr>
          <p:cNvPr id="31" name="TextBox 31"/>
          <p:cNvSpPr txBox="1"/>
          <p:nvPr/>
        </p:nvSpPr>
        <p:spPr>
          <a:xfrm>
            <a:off x="8259600" y="2723646"/>
            <a:ext cx="450528"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16’</a:t>
            </a:r>
          </a:p>
        </p:txBody>
      </p:sp>
      <p:sp>
        <p:nvSpPr>
          <p:cNvPr id="32" name="Freeform 32"/>
          <p:cNvSpPr/>
          <p:nvPr/>
        </p:nvSpPr>
        <p:spPr>
          <a:xfrm>
            <a:off x="8385792" y="3081631"/>
            <a:ext cx="40672" cy="619315"/>
          </a:xfrm>
          <a:custGeom>
            <a:avLst/>
            <a:gdLst/>
            <a:ahLst/>
            <a:cxnLst/>
            <a:rect l="l" t="t" r="r" b="b"/>
            <a:pathLst>
              <a:path w="40672" h="619315">
                <a:moveTo>
                  <a:pt x="0" y="0"/>
                </a:moveTo>
                <a:lnTo>
                  <a:pt x="40672" y="0"/>
                </a:lnTo>
                <a:lnTo>
                  <a:pt x="40672" y="619316"/>
                </a:lnTo>
                <a:lnTo>
                  <a:pt x="0" y="619316"/>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33" name="Freeform 33"/>
          <p:cNvSpPr/>
          <p:nvPr/>
        </p:nvSpPr>
        <p:spPr>
          <a:xfrm>
            <a:off x="8385792" y="1997599"/>
            <a:ext cx="40672" cy="774097"/>
          </a:xfrm>
          <a:custGeom>
            <a:avLst/>
            <a:gdLst/>
            <a:ahLst/>
            <a:cxnLst/>
            <a:rect l="l" t="t" r="r" b="b"/>
            <a:pathLst>
              <a:path w="40672" h="774097">
                <a:moveTo>
                  <a:pt x="0" y="0"/>
                </a:moveTo>
                <a:lnTo>
                  <a:pt x="40672" y="0"/>
                </a:lnTo>
                <a:lnTo>
                  <a:pt x="40672" y="774097"/>
                </a:lnTo>
                <a:lnTo>
                  <a:pt x="0" y="774097"/>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34" name="TextBox 34"/>
          <p:cNvSpPr txBox="1"/>
          <p:nvPr/>
        </p:nvSpPr>
        <p:spPr>
          <a:xfrm>
            <a:off x="6118416" y="4280382"/>
            <a:ext cx="529632"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26’</a:t>
            </a:r>
          </a:p>
        </p:txBody>
      </p:sp>
      <p:sp>
        <p:nvSpPr>
          <p:cNvPr id="35" name="Freeform 35"/>
          <p:cNvSpPr/>
          <p:nvPr/>
        </p:nvSpPr>
        <p:spPr>
          <a:xfrm>
            <a:off x="6592473" y="4548096"/>
            <a:ext cx="1340168" cy="10001"/>
          </a:xfrm>
          <a:custGeom>
            <a:avLst/>
            <a:gdLst/>
            <a:ahLst/>
            <a:cxnLst/>
            <a:rect l="l" t="t" r="r" b="b"/>
            <a:pathLst>
              <a:path w="1340168" h="10001">
                <a:moveTo>
                  <a:pt x="0" y="0"/>
                </a:moveTo>
                <a:lnTo>
                  <a:pt x="1340168" y="0"/>
                </a:lnTo>
                <a:lnTo>
                  <a:pt x="1340168" y="10001"/>
                </a:lnTo>
                <a:lnTo>
                  <a:pt x="0" y="10001"/>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36" name="Freeform 36"/>
          <p:cNvSpPr/>
          <p:nvPr/>
        </p:nvSpPr>
        <p:spPr>
          <a:xfrm>
            <a:off x="5173209" y="4548096"/>
            <a:ext cx="867156" cy="10001"/>
          </a:xfrm>
          <a:custGeom>
            <a:avLst/>
            <a:gdLst/>
            <a:ahLst/>
            <a:cxnLst/>
            <a:rect l="l" t="t" r="r" b="b"/>
            <a:pathLst>
              <a:path w="867156" h="10001">
                <a:moveTo>
                  <a:pt x="0" y="0"/>
                </a:moveTo>
                <a:lnTo>
                  <a:pt x="867156" y="0"/>
                </a:lnTo>
                <a:lnTo>
                  <a:pt x="867156" y="10001"/>
                </a:lnTo>
                <a:lnTo>
                  <a:pt x="0" y="10001"/>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37" name="TextBox 37"/>
          <p:cNvSpPr txBox="1"/>
          <p:nvPr/>
        </p:nvSpPr>
        <p:spPr>
          <a:xfrm>
            <a:off x="3843984" y="942654"/>
            <a:ext cx="450528"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15’</a:t>
            </a:r>
          </a:p>
        </p:txBody>
      </p:sp>
      <p:sp>
        <p:nvSpPr>
          <p:cNvPr id="38" name="Freeform 38"/>
          <p:cNvSpPr/>
          <p:nvPr/>
        </p:nvSpPr>
        <p:spPr>
          <a:xfrm>
            <a:off x="4227033" y="1218432"/>
            <a:ext cx="946214" cy="10001"/>
          </a:xfrm>
          <a:custGeom>
            <a:avLst/>
            <a:gdLst/>
            <a:ahLst/>
            <a:cxnLst/>
            <a:rect l="l" t="t" r="r" b="b"/>
            <a:pathLst>
              <a:path w="946214" h="10001">
                <a:moveTo>
                  <a:pt x="0" y="0"/>
                </a:moveTo>
                <a:lnTo>
                  <a:pt x="946214" y="0"/>
                </a:lnTo>
                <a:lnTo>
                  <a:pt x="946214" y="10001"/>
                </a:lnTo>
                <a:lnTo>
                  <a:pt x="0" y="10001"/>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39" name="Freeform 39"/>
          <p:cNvSpPr/>
          <p:nvPr/>
        </p:nvSpPr>
        <p:spPr>
          <a:xfrm>
            <a:off x="3438297" y="1218432"/>
            <a:ext cx="394049" cy="10001"/>
          </a:xfrm>
          <a:custGeom>
            <a:avLst/>
            <a:gdLst/>
            <a:ahLst/>
            <a:cxnLst/>
            <a:rect l="l" t="t" r="r" b="b"/>
            <a:pathLst>
              <a:path w="394049" h="10001">
                <a:moveTo>
                  <a:pt x="0" y="0"/>
                </a:moveTo>
                <a:lnTo>
                  <a:pt x="394049" y="0"/>
                </a:lnTo>
                <a:lnTo>
                  <a:pt x="394049" y="10001"/>
                </a:lnTo>
                <a:lnTo>
                  <a:pt x="0" y="10001"/>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40" name="TextBox 40"/>
          <p:cNvSpPr txBox="1"/>
          <p:nvPr/>
        </p:nvSpPr>
        <p:spPr>
          <a:xfrm>
            <a:off x="4711440" y="1639614"/>
            <a:ext cx="450528"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12’</a:t>
            </a:r>
          </a:p>
        </p:txBody>
      </p:sp>
      <p:sp>
        <p:nvSpPr>
          <p:cNvPr id="41" name="Freeform 41"/>
          <p:cNvSpPr/>
          <p:nvPr/>
        </p:nvSpPr>
        <p:spPr>
          <a:xfrm>
            <a:off x="4931712" y="1997529"/>
            <a:ext cx="10001" cy="619411"/>
          </a:xfrm>
          <a:custGeom>
            <a:avLst/>
            <a:gdLst/>
            <a:ahLst/>
            <a:cxnLst/>
            <a:rect l="l" t="t" r="r" b="b"/>
            <a:pathLst>
              <a:path w="10001" h="619411">
                <a:moveTo>
                  <a:pt x="0" y="0"/>
                </a:moveTo>
                <a:lnTo>
                  <a:pt x="10001" y="0"/>
                </a:lnTo>
                <a:lnTo>
                  <a:pt x="10001" y="619411"/>
                </a:lnTo>
                <a:lnTo>
                  <a:pt x="0" y="619411"/>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42" name="Freeform 42"/>
          <p:cNvSpPr/>
          <p:nvPr/>
        </p:nvSpPr>
        <p:spPr>
          <a:xfrm>
            <a:off x="4931712" y="1378137"/>
            <a:ext cx="10001" cy="309562"/>
          </a:xfrm>
          <a:custGeom>
            <a:avLst/>
            <a:gdLst/>
            <a:ahLst/>
            <a:cxnLst/>
            <a:rect l="l" t="t" r="r" b="b"/>
            <a:pathLst>
              <a:path w="10001" h="309562">
                <a:moveTo>
                  <a:pt x="0" y="0"/>
                </a:moveTo>
                <a:lnTo>
                  <a:pt x="10001" y="0"/>
                </a:lnTo>
                <a:lnTo>
                  <a:pt x="10001" y="309562"/>
                </a:lnTo>
                <a:lnTo>
                  <a:pt x="0" y="309562"/>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43" name="TextBox 43"/>
          <p:cNvSpPr txBox="1"/>
          <p:nvPr/>
        </p:nvSpPr>
        <p:spPr>
          <a:xfrm>
            <a:off x="6919056" y="1484478"/>
            <a:ext cx="371808"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8’</a:t>
            </a:r>
          </a:p>
        </p:txBody>
      </p:sp>
      <p:sp>
        <p:nvSpPr>
          <p:cNvPr id="44" name="Freeform 44"/>
          <p:cNvSpPr/>
          <p:nvPr/>
        </p:nvSpPr>
        <p:spPr>
          <a:xfrm>
            <a:off x="6981888" y="1378137"/>
            <a:ext cx="10001" cy="231934"/>
          </a:xfrm>
          <a:custGeom>
            <a:avLst/>
            <a:gdLst/>
            <a:ahLst/>
            <a:cxnLst/>
            <a:rect l="l" t="t" r="r" b="b"/>
            <a:pathLst>
              <a:path w="10001" h="231934">
                <a:moveTo>
                  <a:pt x="0" y="0"/>
                </a:moveTo>
                <a:lnTo>
                  <a:pt x="10001" y="0"/>
                </a:lnTo>
                <a:lnTo>
                  <a:pt x="10001" y="231934"/>
                </a:lnTo>
                <a:lnTo>
                  <a:pt x="0" y="231934"/>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45" name="Freeform 45"/>
          <p:cNvSpPr/>
          <p:nvPr/>
        </p:nvSpPr>
        <p:spPr>
          <a:xfrm>
            <a:off x="6981888" y="1842777"/>
            <a:ext cx="10001" cy="154781"/>
          </a:xfrm>
          <a:custGeom>
            <a:avLst/>
            <a:gdLst/>
            <a:ahLst/>
            <a:cxnLst/>
            <a:rect l="l" t="t" r="r" b="b"/>
            <a:pathLst>
              <a:path w="10001" h="154781">
                <a:moveTo>
                  <a:pt x="0" y="0"/>
                </a:moveTo>
                <a:lnTo>
                  <a:pt x="10001" y="0"/>
                </a:lnTo>
                <a:lnTo>
                  <a:pt x="10001" y="154781"/>
                </a:lnTo>
                <a:lnTo>
                  <a:pt x="0" y="154781"/>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46" name="TextBox 46"/>
          <p:cNvSpPr txBox="1"/>
          <p:nvPr/>
        </p:nvSpPr>
        <p:spPr>
          <a:xfrm>
            <a:off x="5736336" y="1019838"/>
            <a:ext cx="608352"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16’</a:t>
            </a:r>
          </a:p>
        </p:txBody>
      </p:sp>
      <p:sp>
        <p:nvSpPr>
          <p:cNvPr id="47" name="Freeform 47"/>
          <p:cNvSpPr/>
          <p:nvPr/>
        </p:nvSpPr>
        <p:spPr>
          <a:xfrm>
            <a:off x="6119385" y="1295616"/>
            <a:ext cx="788384" cy="10001"/>
          </a:xfrm>
          <a:custGeom>
            <a:avLst/>
            <a:gdLst/>
            <a:ahLst/>
            <a:cxnLst/>
            <a:rect l="l" t="t" r="r" b="b"/>
            <a:pathLst>
              <a:path w="788384" h="10001">
                <a:moveTo>
                  <a:pt x="0" y="0"/>
                </a:moveTo>
                <a:lnTo>
                  <a:pt x="788384" y="0"/>
                </a:lnTo>
                <a:lnTo>
                  <a:pt x="788384" y="10001"/>
                </a:lnTo>
                <a:lnTo>
                  <a:pt x="0" y="10001"/>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sp>
      <p:sp>
        <p:nvSpPr>
          <p:cNvPr id="48" name="Freeform 48"/>
          <p:cNvSpPr/>
          <p:nvPr/>
        </p:nvSpPr>
        <p:spPr>
          <a:xfrm>
            <a:off x="5172825" y="1218432"/>
            <a:ext cx="551879" cy="10001"/>
          </a:xfrm>
          <a:custGeom>
            <a:avLst/>
            <a:gdLst/>
            <a:ahLst/>
            <a:cxnLst/>
            <a:rect l="l" t="t" r="r" b="b"/>
            <a:pathLst>
              <a:path w="551879" h="10001">
                <a:moveTo>
                  <a:pt x="0" y="0"/>
                </a:moveTo>
                <a:lnTo>
                  <a:pt x="551879" y="0"/>
                </a:lnTo>
                <a:lnTo>
                  <a:pt x="551879" y="10001"/>
                </a:lnTo>
                <a:lnTo>
                  <a:pt x="0" y="10001"/>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sp>
      <p:sp>
        <p:nvSpPr>
          <p:cNvPr id="49" name="TextBox 49"/>
          <p:cNvSpPr txBox="1"/>
          <p:nvPr/>
        </p:nvSpPr>
        <p:spPr>
          <a:xfrm>
            <a:off x="5173008" y="4752702"/>
            <a:ext cx="4416096" cy="1577202"/>
          </a:xfrm>
          <a:prstGeom prst="rect">
            <a:avLst/>
          </a:prstGeom>
        </p:spPr>
        <p:txBody>
          <a:bodyPr lIns="0" tIns="0" rIns="0" bIns="0" rtlCol="0" anchor="t">
            <a:spAutoFit/>
          </a:bodyPr>
          <a:lstStyle/>
          <a:p>
            <a:pPr algn="l">
              <a:lnSpc>
                <a:spcPts val="2304"/>
              </a:lnSpc>
            </a:pPr>
            <a:r>
              <a:rPr lang="en-US" sz="1920" spc="-1">
                <a:solidFill>
                  <a:srgbClr val="2F5597"/>
                </a:solidFill>
                <a:latin typeface="Arial"/>
                <a:ea typeface="Arial"/>
                <a:cs typeface="Arial"/>
                <a:sym typeface="Arial"/>
              </a:rPr>
              <a:t>Green</a:t>
            </a:r>
            <a:r>
              <a:rPr lang="en-US" sz="1920" spc="-1">
                <a:solidFill>
                  <a:srgbClr val="000000"/>
                </a:solidFill>
                <a:latin typeface="Arial"/>
                <a:ea typeface="Arial"/>
                <a:cs typeface="Arial"/>
                <a:sym typeface="Arial"/>
              </a:rPr>
              <a:t> = Conditioned space</a:t>
            </a:r>
          </a:p>
          <a:p>
            <a:pPr algn="l">
              <a:lnSpc>
                <a:spcPts val="2304"/>
              </a:lnSpc>
            </a:pPr>
            <a:r>
              <a:rPr lang="en-US" sz="1920" spc="-1">
                <a:solidFill>
                  <a:srgbClr val="000000"/>
                </a:solidFill>
                <a:latin typeface="Arial"/>
                <a:ea typeface="Arial"/>
                <a:cs typeface="Arial"/>
                <a:sym typeface="Arial"/>
              </a:rPr>
              <a:t>7’ cellar under main house </a:t>
            </a:r>
          </a:p>
          <a:p>
            <a:pPr algn="l">
              <a:lnSpc>
                <a:spcPts val="2304"/>
              </a:lnSpc>
            </a:pPr>
            <a:r>
              <a:rPr lang="en-US" sz="1920" spc="-1">
                <a:solidFill>
                  <a:srgbClr val="000000"/>
                </a:solidFill>
                <a:latin typeface="Arial"/>
                <a:ea typeface="Arial"/>
                <a:cs typeface="Arial"/>
                <a:sym typeface="Arial"/>
              </a:rPr>
              <a:t>Den &amp; Kitchen Floor </a:t>
            </a:r>
          </a:p>
          <a:p>
            <a:pPr algn="l">
              <a:lnSpc>
                <a:spcPts val="2304"/>
              </a:lnSpc>
            </a:pPr>
            <a:r>
              <a:rPr lang="en-US" sz="1920" spc="-1">
                <a:solidFill>
                  <a:srgbClr val="000000"/>
                </a:solidFill>
                <a:latin typeface="Arial"/>
                <a:ea typeface="Arial"/>
                <a:cs typeface="Arial"/>
                <a:sym typeface="Arial"/>
              </a:rPr>
              <a:t>        ≈ 1 foot clearance to ground</a:t>
            </a:r>
          </a:p>
        </p:txBody>
      </p:sp>
      <p:sp>
        <p:nvSpPr>
          <p:cNvPr id="50" name="Freeform 50"/>
          <p:cNvSpPr/>
          <p:nvPr/>
        </p:nvSpPr>
        <p:spPr>
          <a:xfrm>
            <a:off x="1384311" y="2226611"/>
            <a:ext cx="401669" cy="470726"/>
          </a:xfrm>
          <a:custGeom>
            <a:avLst/>
            <a:gdLst/>
            <a:ahLst/>
            <a:cxnLst/>
            <a:rect l="l" t="t" r="r" b="b"/>
            <a:pathLst>
              <a:path w="401669" h="470726">
                <a:moveTo>
                  <a:pt x="0" y="0"/>
                </a:moveTo>
                <a:lnTo>
                  <a:pt x="401669" y="0"/>
                </a:lnTo>
                <a:lnTo>
                  <a:pt x="401669" y="470725"/>
                </a:lnTo>
                <a:lnTo>
                  <a:pt x="0" y="470725"/>
                </a:lnTo>
                <a:lnTo>
                  <a:pt x="0" y="0"/>
                </a:lnTo>
                <a:close/>
              </a:path>
            </a:pathLst>
          </a:custGeom>
          <a:blipFill>
            <a:blip r:embed="rId56">
              <a:extLst>
                <a:ext uri="{96DAC541-7B7A-43D3-8B79-37D633B846F1}">
                  <asvg:svgBlip xmlns:asvg="http://schemas.microsoft.com/office/drawing/2016/SVG/main" r:embed="rId57"/>
                </a:ext>
              </a:extLst>
            </a:blip>
            <a:stretch>
              <a:fillRect/>
            </a:stretch>
          </a:blipFill>
        </p:spPr>
      </p:sp>
      <p:sp>
        <p:nvSpPr>
          <p:cNvPr id="51" name="Freeform 51"/>
          <p:cNvSpPr/>
          <p:nvPr/>
        </p:nvSpPr>
        <p:spPr>
          <a:xfrm>
            <a:off x="3040408" y="1917392"/>
            <a:ext cx="244412" cy="315563"/>
          </a:xfrm>
          <a:custGeom>
            <a:avLst/>
            <a:gdLst/>
            <a:ahLst/>
            <a:cxnLst/>
            <a:rect l="l" t="t" r="r" b="b"/>
            <a:pathLst>
              <a:path w="244412" h="315563">
                <a:moveTo>
                  <a:pt x="0" y="0"/>
                </a:moveTo>
                <a:lnTo>
                  <a:pt x="244411" y="0"/>
                </a:lnTo>
                <a:lnTo>
                  <a:pt x="244411" y="315564"/>
                </a:lnTo>
                <a:lnTo>
                  <a:pt x="0" y="315564"/>
                </a:lnTo>
                <a:lnTo>
                  <a:pt x="0" y="0"/>
                </a:lnTo>
                <a:close/>
              </a:path>
            </a:pathLst>
          </a:custGeom>
          <a:blipFill>
            <a:blip r:embed="rId58">
              <a:extLst>
                <a:ext uri="{96DAC541-7B7A-43D3-8B79-37D633B846F1}">
                  <asvg:svgBlip xmlns:asvg="http://schemas.microsoft.com/office/drawing/2016/SVG/main" r:embed="rId59"/>
                </a:ext>
              </a:extLst>
            </a:blip>
            <a:stretch>
              <a:fillRect/>
            </a:stretch>
          </a:blipFill>
        </p:spPr>
      </p:sp>
      <p:sp>
        <p:nvSpPr>
          <p:cNvPr id="52" name="Freeform 52"/>
          <p:cNvSpPr/>
          <p:nvPr/>
        </p:nvSpPr>
        <p:spPr>
          <a:xfrm>
            <a:off x="3425740" y="2376139"/>
            <a:ext cx="182594" cy="248984"/>
          </a:xfrm>
          <a:custGeom>
            <a:avLst/>
            <a:gdLst/>
            <a:ahLst/>
            <a:cxnLst/>
            <a:rect l="l" t="t" r="r" b="b"/>
            <a:pathLst>
              <a:path w="182594" h="248984">
                <a:moveTo>
                  <a:pt x="0" y="0"/>
                </a:moveTo>
                <a:lnTo>
                  <a:pt x="182594" y="0"/>
                </a:lnTo>
                <a:lnTo>
                  <a:pt x="182594" y="248984"/>
                </a:lnTo>
                <a:lnTo>
                  <a:pt x="0" y="248984"/>
                </a:lnTo>
                <a:lnTo>
                  <a:pt x="0" y="0"/>
                </a:lnTo>
                <a:close/>
              </a:path>
            </a:pathLst>
          </a:custGeom>
          <a:blipFill>
            <a:blip r:embed="rId60">
              <a:extLst>
                <a:ext uri="{96DAC541-7B7A-43D3-8B79-37D633B846F1}">
                  <asvg:svgBlip xmlns:asvg="http://schemas.microsoft.com/office/drawing/2016/SVG/main" r:embed="rId61"/>
                </a:ext>
              </a:extLst>
            </a:blip>
            <a:stretch>
              <a:fillRect/>
            </a:stretch>
          </a:blipFill>
        </p:spPr>
      </p:sp>
      <p:sp>
        <p:nvSpPr>
          <p:cNvPr id="53" name="Freeform 53"/>
          <p:cNvSpPr/>
          <p:nvPr/>
        </p:nvSpPr>
        <p:spPr>
          <a:xfrm>
            <a:off x="5168256" y="1455705"/>
            <a:ext cx="10001" cy="464249"/>
          </a:xfrm>
          <a:custGeom>
            <a:avLst/>
            <a:gdLst/>
            <a:ahLst/>
            <a:cxnLst/>
            <a:rect l="l" t="t" r="r" b="b"/>
            <a:pathLst>
              <a:path w="10001" h="464249">
                <a:moveTo>
                  <a:pt x="0" y="0"/>
                </a:moveTo>
                <a:lnTo>
                  <a:pt x="10001" y="0"/>
                </a:lnTo>
                <a:lnTo>
                  <a:pt x="10001" y="464248"/>
                </a:lnTo>
                <a:lnTo>
                  <a:pt x="0" y="464248"/>
                </a:lnTo>
                <a:lnTo>
                  <a:pt x="0" y="0"/>
                </a:lnTo>
                <a:close/>
              </a:path>
            </a:pathLst>
          </a:custGeom>
          <a:blipFill>
            <a:blip r:embed="rId62">
              <a:extLst>
                <a:ext uri="{96DAC541-7B7A-43D3-8B79-37D633B846F1}">
                  <asvg:svgBlip xmlns:asvg="http://schemas.microsoft.com/office/drawing/2016/SVG/main" r:embed="rId63"/>
                </a:ext>
              </a:extLst>
            </a:blip>
            <a:stretch>
              <a:fillRect/>
            </a:stretch>
          </a:blipFill>
        </p:spPr>
      </p:sp>
      <p:sp>
        <p:nvSpPr>
          <p:cNvPr id="54" name="Freeform 54"/>
          <p:cNvSpPr/>
          <p:nvPr/>
        </p:nvSpPr>
        <p:spPr>
          <a:xfrm>
            <a:off x="5791564" y="1989067"/>
            <a:ext cx="182594" cy="248984"/>
          </a:xfrm>
          <a:custGeom>
            <a:avLst/>
            <a:gdLst/>
            <a:ahLst/>
            <a:cxnLst/>
            <a:rect l="l" t="t" r="r" b="b"/>
            <a:pathLst>
              <a:path w="182594" h="248984">
                <a:moveTo>
                  <a:pt x="0" y="0"/>
                </a:moveTo>
                <a:lnTo>
                  <a:pt x="182594" y="0"/>
                </a:lnTo>
                <a:lnTo>
                  <a:pt x="182594" y="248984"/>
                </a:lnTo>
                <a:lnTo>
                  <a:pt x="0" y="248984"/>
                </a:lnTo>
                <a:lnTo>
                  <a:pt x="0" y="0"/>
                </a:lnTo>
                <a:close/>
              </a:path>
            </a:pathLst>
          </a:custGeom>
          <a:blipFill>
            <a:blip r:embed="rId64">
              <a:extLst>
                <a:ext uri="{96DAC541-7B7A-43D3-8B79-37D633B846F1}">
                  <asvg:svgBlip xmlns:asvg="http://schemas.microsoft.com/office/drawing/2016/SVG/main" r:embed="rId65"/>
                </a:ext>
              </a:extLst>
            </a:blip>
            <a:stretch>
              <a:fillRect/>
            </a:stretch>
          </a:blipFill>
        </p:spPr>
      </p:sp>
      <p:sp>
        <p:nvSpPr>
          <p:cNvPr id="55" name="Freeform 55"/>
          <p:cNvSpPr/>
          <p:nvPr/>
        </p:nvSpPr>
        <p:spPr>
          <a:xfrm>
            <a:off x="5793564" y="2373854"/>
            <a:ext cx="257746" cy="253556"/>
          </a:xfrm>
          <a:custGeom>
            <a:avLst/>
            <a:gdLst/>
            <a:ahLst/>
            <a:cxnLst/>
            <a:rect l="l" t="t" r="r" b="b"/>
            <a:pathLst>
              <a:path w="257746" h="253556">
                <a:moveTo>
                  <a:pt x="0" y="0"/>
                </a:moveTo>
                <a:lnTo>
                  <a:pt x="257746" y="0"/>
                </a:lnTo>
                <a:lnTo>
                  <a:pt x="257746" y="253555"/>
                </a:lnTo>
                <a:lnTo>
                  <a:pt x="0" y="253555"/>
                </a:lnTo>
                <a:lnTo>
                  <a:pt x="0" y="0"/>
                </a:lnTo>
                <a:close/>
              </a:path>
            </a:pathLst>
          </a:custGeom>
          <a:blipFill>
            <a:blip r:embed="rId66">
              <a:extLst>
                <a:ext uri="{96DAC541-7B7A-43D3-8B79-37D633B846F1}">
                  <asvg:svgBlip xmlns:asvg="http://schemas.microsoft.com/office/drawing/2016/SVG/main" r:embed="rId67"/>
                </a:ext>
              </a:extLst>
            </a:blip>
            <a:stretch>
              <a:fillRect/>
            </a:stretch>
          </a:blipFill>
        </p:spPr>
      </p:sp>
      <p:sp>
        <p:nvSpPr>
          <p:cNvPr id="56" name="Freeform 56"/>
          <p:cNvSpPr/>
          <p:nvPr/>
        </p:nvSpPr>
        <p:spPr>
          <a:xfrm>
            <a:off x="6501196" y="2298956"/>
            <a:ext cx="182594" cy="248983"/>
          </a:xfrm>
          <a:custGeom>
            <a:avLst/>
            <a:gdLst/>
            <a:ahLst/>
            <a:cxnLst/>
            <a:rect l="l" t="t" r="r" b="b"/>
            <a:pathLst>
              <a:path w="182594" h="248983">
                <a:moveTo>
                  <a:pt x="0" y="0"/>
                </a:moveTo>
                <a:lnTo>
                  <a:pt x="182594" y="0"/>
                </a:lnTo>
                <a:lnTo>
                  <a:pt x="182594" y="248983"/>
                </a:lnTo>
                <a:lnTo>
                  <a:pt x="0" y="248983"/>
                </a:lnTo>
                <a:lnTo>
                  <a:pt x="0" y="0"/>
                </a:lnTo>
                <a:close/>
              </a:path>
            </a:pathLst>
          </a:custGeom>
          <a:blipFill>
            <a:blip r:embed="rId64">
              <a:extLst>
                <a:ext uri="{96DAC541-7B7A-43D3-8B79-37D633B846F1}">
                  <asvg:svgBlip xmlns:asvg="http://schemas.microsoft.com/office/drawing/2016/SVG/main" r:embed="rId65"/>
                </a:ext>
              </a:extLst>
            </a:blip>
            <a:stretch>
              <a:fillRect/>
            </a:stretch>
          </a:blipFill>
        </p:spPr>
      </p:sp>
      <p:sp>
        <p:nvSpPr>
          <p:cNvPr id="57" name="Freeform 57"/>
          <p:cNvSpPr/>
          <p:nvPr/>
        </p:nvSpPr>
        <p:spPr>
          <a:xfrm>
            <a:off x="3040709" y="2524700"/>
            <a:ext cx="322516" cy="106585"/>
          </a:xfrm>
          <a:custGeom>
            <a:avLst/>
            <a:gdLst/>
            <a:ahLst/>
            <a:cxnLst/>
            <a:rect l="l" t="t" r="r" b="b"/>
            <a:pathLst>
              <a:path w="322516" h="106585">
                <a:moveTo>
                  <a:pt x="0" y="0"/>
                </a:moveTo>
                <a:lnTo>
                  <a:pt x="322517" y="0"/>
                </a:lnTo>
                <a:lnTo>
                  <a:pt x="322517" y="106585"/>
                </a:lnTo>
                <a:lnTo>
                  <a:pt x="0" y="106585"/>
                </a:lnTo>
                <a:lnTo>
                  <a:pt x="0" y="0"/>
                </a:lnTo>
                <a:close/>
              </a:path>
            </a:pathLst>
          </a:custGeom>
          <a:blipFill>
            <a:blip r:embed="rId68">
              <a:extLst>
                <a:ext uri="{96DAC541-7B7A-43D3-8B79-37D633B846F1}">
                  <asvg:svgBlip xmlns:asvg="http://schemas.microsoft.com/office/drawing/2016/SVG/main" r:embed="rId69"/>
                </a:ext>
              </a:extLst>
            </a:blip>
            <a:stretch>
              <a:fillRect/>
            </a:stretch>
          </a:blipFill>
        </p:spPr>
      </p:sp>
      <p:sp>
        <p:nvSpPr>
          <p:cNvPr id="58" name="Freeform 58"/>
          <p:cNvSpPr/>
          <p:nvPr/>
        </p:nvSpPr>
        <p:spPr>
          <a:xfrm>
            <a:off x="6501196" y="3382988"/>
            <a:ext cx="182594" cy="248983"/>
          </a:xfrm>
          <a:custGeom>
            <a:avLst/>
            <a:gdLst/>
            <a:ahLst/>
            <a:cxnLst/>
            <a:rect l="l" t="t" r="r" b="b"/>
            <a:pathLst>
              <a:path w="182594" h="248983">
                <a:moveTo>
                  <a:pt x="0" y="0"/>
                </a:moveTo>
                <a:lnTo>
                  <a:pt x="182594" y="0"/>
                </a:lnTo>
                <a:lnTo>
                  <a:pt x="182594" y="248983"/>
                </a:lnTo>
                <a:lnTo>
                  <a:pt x="0" y="248983"/>
                </a:lnTo>
                <a:lnTo>
                  <a:pt x="0" y="0"/>
                </a:lnTo>
                <a:close/>
              </a:path>
            </a:pathLst>
          </a:custGeom>
          <a:blipFill>
            <a:blip r:embed="rId64">
              <a:extLst>
                <a:ext uri="{96DAC541-7B7A-43D3-8B79-37D633B846F1}">
                  <asvg:svgBlip xmlns:asvg="http://schemas.microsoft.com/office/drawing/2016/SVG/main" r:embed="rId65"/>
                </a:ext>
              </a:extLst>
            </a:blip>
            <a:stretch>
              <a:fillRect/>
            </a:stretch>
          </a:blipFill>
        </p:spPr>
      </p:sp>
      <p:sp>
        <p:nvSpPr>
          <p:cNvPr id="59" name="Freeform 59"/>
          <p:cNvSpPr/>
          <p:nvPr/>
        </p:nvSpPr>
        <p:spPr>
          <a:xfrm>
            <a:off x="5951388" y="1754462"/>
            <a:ext cx="257746" cy="253556"/>
          </a:xfrm>
          <a:custGeom>
            <a:avLst/>
            <a:gdLst/>
            <a:ahLst/>
            <a:cxnLst/>
            <a:rect l="l" t="t" r="r" b="b"/>
            <a:pathLst>
              <a:path w="257746" h="253556">
                <a:moveTo>
                  <a:pt x="0" y="0"/>
                </a:moveTo>
                <a:lnTo>
                  <a:pt x="257746" y="0"/>
                </a:lnTo>
                <a:lnTo>
                  <a:pt x="257746" y="253555"/>
                </a:lnTo>
                <a:lnTo>
                  <a:pt x="0" y="253555"/>
                </a:lnTo>
                <a:lnTo>
                  <a:pt x="0" y="0"/>
                </a:lnTo>
                <a:close/>
              </a:path>
            </a:pathLst>
          </a:custGeom>
          <a:blipFill>
            <a:blip r:embed="rId66">
              <a:extLst>
                <a:ext uri="{96DAC541-7B7A-43D3-8B79-37D633B846F1}">
                  <asvg:svgBlip xmlns:asvg="http://schemas.microsoft.com/office/drawing/2016/SVG/main" r:embed="rId70"/>
                </a:ext>
              </a:extLst>
            </a:blip>
            <a:stretch>
              <a:fillRect/>
            </a:stretch>
          </a:blipFill>
        </p:spPr>
      </p:sp>
      <p:sp>
        <p:nvSpPr>
          <p:cNvPr id="60" name="Freeform 60"/>
          <p:cNvSpPr/>
          <p:nvPr/>
        </p:nvSpPr>
        <p:spPr>
          <a:xfrm>
            <a:off x="5173295" y="3748032"/>
            <a:ext cx="2759773" cy="61055"/>
          </a:xfrm>
          <a:custGeom>
            <a:avLst/>
            <a:gdLst/>
            <a:ahLst/>
            <a:cxnLst/>
            <a:rect l="l" t="t" r="r" b="b"/>
            <a:pathLst>
              <a:path w="2759773" h="61055">
                <a:moveTo>
                  <a:pt x="0" y="0"/>
                </a:moveTo>
                <a:lnTo>
                  <a:pt x="2759774" y="0"/>
                </a:lnTo>
                <a:lnTo>
                  <a:pt x="2759774" y="61055"/>
                </a:lnTo>
                <a:lnTo>
                  <a:pt x="0" y="61055"/>
                </a:lnTo>
                <a:lnTo>
                  <a:pt x="0" y="0"/>
                </a:lnTo>
                <a:close/>
              </a:path>
            </a:pathLst>
          </a:custGeom>
          <a:blipFill>
            <a:blip r:embed="rId71">
              <a:extLst>
                <a:ext uri="{96DAC541-7B7A-43D3-8B79-37D633B846F1}">
                  <asvg:svgBlip xmlns:asvg="http://schemas.microsoft.com/office/drawing/2016/SVG/main" r:embed="rId72"/>
                </a:ext>
              </a:extLst>
            </a:blip>
            <a:stretch>
              <a:fillRect/>
            </a:stretch>
          </a:blipFill>
        </p:spPr>
      </p:sp>
      <p:sp>
        <p:nvSpPr>
          <p:cNvPr id="61" name="Freeform 61"/>
          <p:cNvSpPr/>
          <p:nvPr/>
        </p:nvSpPr>
        <p:spPr>
          <a:xfrm>
            <a:off x="5168256" y="3469017"/>
            <a:ext cx="10001" cy="387096"/>
          </a:xfrm>
          <a:custGeom>
            <a:avLst/>
            <a:gdLst/>
            <a:ahLst/>
            <a:cxnLst/>
            <a:rect l="l" t="t" r="r" b="b"/>
            <a:pathLst>
              <a:path w="10001" h="387096">
                <a:moveTo>
                  <a:pt x="0" y="0"/>
                </a:moveTo>
                <a:lnTo>
                  <a:pt x="10001" y="0"/>
                </a:lnTo>
                <a:lnTo>
                  <a:pt x="10001" y="387096"/>
                </a:lnTo>
                <a:lnTo>
                  <a:pt x="0" y="387096"/>
                </a:lnTo>
                <a:lnTo>
                  <a:pt x="0" y="0"/>
                </a:lnTo>
                <a:close/>
              </a:path>
            </a:pathLst>
          </a:custGeom>
          <a:blipFill>
            <a:blip r:embed="rId73">
              <a:extLst>
                <a:ext uri="{96DAC541-7B7A-43D3-8B79-37D633B846F1}">
                  <asvg:svgBlip xmlns:asvg="http://schemas.microsoft.com/office/drawing/2016/SVG/main" r:embed="rId74"/>
                </a:ext>
              </a:extLst>
            </a:blip>
            <a:stretch>
              <a:fillRect/>
            </a:stretch>
          </a:blipFill>
        </p:spPr>
      </p:sp>
      <p:sp>
        <p:nvSpPr>
          <p:cNvPr id="62" name="Freeform 62"/>
          <p:cNvSpPr/>
          <p:nvPr/>
        </p:nvSpPr>
        <p:spPr>
          <a:xfrm>
            <a:off x="6508800" y="3546201"/>
            <a:ext cx="10001" cy="231934"/>
          </a:xfrm>
          <a:custGeom>
            <a:avLst/>
            <a:gdLst/>
            <a:ahLst/>
            <a:cxnLst/>
            <a:rect l="l" t="t" r="r" b="b"/>
            <a:pathLst>
              <a:path w="10001" h="231934">
                <a:moveTo>
                  <a:pt x="0" y="0"/>
                </a:moveTo>
                <a:lnTo>
                  <a:pt x="10001" y="0"/>
                </a:lnTo>
                <a:lnTo>
                  <a:pt x="10001" y="231934"/>
                </a:lnTo>
                <a:lnTo>
                  <a:pt x="0" y="231934"/>
                </a:lnTo>
                <a:lnTo>
                  <a:pt x="0" y="0"/>
                </a:lnTo>
                <a:close/>
              </a:path>
            </a:pathLst>
          </a:custGeom>
          <a:blipFill>
            <a:blip r:embed="rId48">
              <a:extLst>
                <a:ext uri="{96DAC541-7B7A-43D3-8B79-37D633B846F1}">
                  <asvg:svgBlip xmlns:asvg="http://schemas.microsoft.com/office/drawing/2016/SVG/main" r:embed="rId75"/>
                </a:ext>
              </a:extLst>
            </a:blip>
            <a:stretch>
              <a:fillRect/>
            </a:stretch>
          </a:blipFill>
        </p:spPr>
      </p:sp>
      <p:sp>
        <p:nvSpPr>
          <p:cNvPr id="63" name="TextBox 63"/>
          <p:cNvSpPr txBox="1"/>
          <p:nvPr/>
        </p:nvSpPr>
        <p:spPr>
          <a:xfrm>
            <a:off x="1984272" y="5620926"/>
            <a:ext cx="2579808" cy="394482"/>
          </a:xfrm>
          <a:prstGeom prst="rect">
            <a:avLst/>
          </a:prstGeom>
        </p:spPr>
        <p:txBody>
          <a:bodyPr lIns="0" tIns="0" rIns="0" bIns="0" rtlCol="0" anchor="t">
            <a:spAutoFit/>
          </a:bodyPr>
          <a:lstStyle/>
          <a:p>
            <a:pPr algn="ctr">
              <a:lnSpc>
                <a:spcPts val="2304"/>
              </a:lnSpc>
            </a:pPr>
            <a:r>
              <a:rPr lang="en-US" sz="1920" spc="-1">
                <a:solidFill>
                  <a:srgbClr val="333333"/>
                </a:solidFill>
                <a:latin typeface="Arial"/>
                <a:ea typeface="Arial"/>
                <a:cs typeface="Arial"/>
                <a:sym typeface="Arial"/>
              </a:rPr>
              <a:t>Second floor</a:t>
            </a:r>
          </a:p>
        </p:txBody>
      </p:sp>
      <p:sp>
        <p:nvSpPr>
          <p:cNvPr id="64" name="TextBox 64"/>
          <p:cNvSpPr txBox="1"/>
          <p:nvPr/>
        </p:nvSpPr>
        <p:spPr>
          <a:xfrm>
            <a:off x="4711440" y="3033150"/>
            <a:ext cx="529632"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12’</a:t>
            </a:r>
          </a:p>
        </p:txBody>
      </p:sp>
      <p:grpSp>
        <p:nvGrpSpPr>
          <p:cNvPr id="65" name="Group 65"/>
          <p:cNvGrpSpPr/>
          <p:nvPr/>
        </p:nvGrpSpPr>
        <p:grpSpPr>
          <a:xfrm rot="-5323776">
            <a:off x="4654433" y="2883494"/>
            <a:ext cx="563773" cy="9525"/>
            <a:chOff x="0" y="0"/>
            <a:chExt cx="751697" cy="12700"/>
          </a:xfrm>
        </p:grpSpPr>
        <p:sp>
          <p:nvSpPr>
            <p:cNvPr id="66" name="Freeform 66"/>
            <p:cNvSpPr/>
            <p:nvPr/>
          </p:nvSpPr>
          <p:spPr>
            <a:xfrm>
              <a:off x="0" y="0"/>
              <a:ext cx="751713" cy="12700"/>
            </a:xfrm>
            <a:custGeom>
              <a:avLst/>
              <a:gdLst/>
              <a:ahLst/>
              <a:cxnLst/>
              <a:rect l="l" t="t" r="r" b="b"/>
              <a:pathLst>
                <a:path w="751713" h="12700">
                  <a:moveTo>
                    <a:pt x="6350" y="0"/>
                  </a:moveTo>
                  <a:lnTo>
                    <a:pt x="745363" y="0"/>
                  </a:lnTo>
                  <a:cubicBezTo>
                    <a:pt x="748919" y="0"/>
                    <a:pt x="751713" y="2794"/>
                    <a:pt x="751713" y="6350"/>
                  </a:cubicBezTo>
                  <a:cubicBezTo>
                    <a:pt x="751713" y="9906"/>
                    <a:pt x="748919" y="12700"/>
                    <a:pt x="745363" y="12700"/>
                  </a:cubicBezTo>
                  <a:lnTo>
                    <a:pt x="6350" y="12700"/>
                  </a:lnTo>
                  <a:cubicBezTo>
                    <a:pt x="2794" y="12700"/>
                    <a:pt x="0" y="9906"/>
                    <a:pt x="0" y="6350"/>
                  </a:cubicBezTo>
                  <a:cubicBezTo>
                    <a:pt x="0" y="2794"/>
                    <a:pt x="2794" y="0"/>
                    <a:pt x="6350" y="0"/>
                  </a:cubicBezTo>
                  <a:close/>
                </a:path>
              </a:pathLst>
            </a:custGeom>
            <a:solidFill>
              <a:srgbClr val="000000"/>
            </a:solidFill>
          </p:spPr>
        </p:sp>
      </p:grpSp>
      <p:grpSp>
        <p:nvGrpSpPr>
          <p:cNvPr id="67" name="Group 67"/>
          <p:cNvGrpSpPr/>
          <p:nvPr/>
        </p:nvGrpSpPr>
        <p:grpSpPr>
          <a:xfrm rot="5519410">
            <a:off x="4732910" y="3582181"/>
            <a:ext cx="407589" cy="9525"/>
            <a:chOff x="0" y="0"/>
            <a:chExt cx="543452" cy="12700"/>
          </a:xfrm>
        </p:grpSpPr>
        <p:sp>
          <p:nvSpPr>
            <p:cNvPr id="68" name="Freeform 68"/>
            <p:cNvSpPr/>
            <p:nvPr/>
          </p:nvSpPr>
          <p:spPr>
            <a:xfrm>
              <a:off x="0" y="0"/>
              <a:ext cx="543433" cy="12700"/>
            </a:xfrm>
            <a:custGeom>
              <a:avLst/>
              <a:gdLst/>
              <a:ahLst/>
              <a:cxnLst/>
              <a:rect l="l" t="t" r="r" b="b"/>
              <a:pathLst>
                <a:path w="543433" h="12700">
                  <a:moveTo>
                    <a:pt x="6350" y="0"/>
                  </a:moveTo>
                  <a:lnTo>
                    <a:pt x="537083" y="0"/>
                  </a:lnTo>
                  <a:cubicBezTo>
                    <a:pt x="540639" y="0"/>
                    <a:pt x="543433" y="2794"/>
                    <a:pt x="543433" y="6350"/>
                  </a:cubicBezTo>
                  <a:cubicBezTo>
                    <a:pt x="543433" y="9906"/>
                    <a:pt x="540639" y="12700"/>
                    <a:pt x="537083" y="12700"/>
                  </a:cubicBezTo>
                  <a:lnTo>
                    <a:pt x="6350" y="12700"/>
                  </a:lnTo>
                  <a:cubicBezTo>
                    <a:pt x="2794" y="12700"/>
                    <a:pt x="0" y="9906"/>
                    <a:pt x="0" y="6350"/>
                  </a:cubicBezTo>
                  <a:cubicBezTo>
                    <a:pt x="0" y="2794"/>
                    <a:pt x="2794" y="0"/>
                    <a:pt x="6350" y="0"/>
                  </a:cubicBezTo>
                  <a:close/>
                </a:path>
              </a:pathLst>
            </a:custGeom>
            <a:solidFill>
              <a:srgbClr val="000000"/>
            </a:solidFill>
          </p:spPr>
        </p:sp>
      </p:grpSp>
      <p:grpSp>
        <p:nvGrpSpPr>
          <p:cNvPr id="69" name="Group 69"/>
          <p:cNvGrpSpPr/>
          <p:nvPr/>
        </p:nvGrpSpPr>
        <p:grpSpPr>
          <a:xfrm>
            <a:off x="7687296" y="887424"/>
            <a:ext cx="671232" cy="737280"/>
            <a:chOff x="0" y="0"/>
            <a:chExt cx="894976" cy="983040"/>
          </a:xfrm>
        </p:grpSpPr>
        <p:sp>
          <p:nvSpPr>
            <p:cNvPr id="70" name="Freeform 70"/>
            <p:cNvSpPr/>
            <p:nvPr/>
          </p:nvSpPr>
          <p:spPr>
            <a:xfrm>
              <a:off x="0" y="0"/>
              <a:ext cx="894969" cy="982980"/>
            </a:xfrm>
            <a:custGeom>
              <a:avLst/>
              <a:gdLst/>
              <a:ahLst/>
              <a:cxnLst/>
              <a:rect l="l" t="t" r="r" b="b"/>
              <a:pathLst>
                <a:path w="894969" h="982980">
                  <a:moveTo>
                    <a:pt x="0" y="0"/>
                  </a:moveTo>
                  <a:lnTo>
                    <a:pt x="894969" y="0"/>
                  </a:lnTo>
                  <a:lnTo>
                    <a:pt x="894969" y="982980"/>
                  </a:lnTo>
                  <a:lnTo>
                    <a:pt x="0" y="982980"/>
                  </a:lnTo>
                  <a:lnTo>
                    <a:pt x="0" y="0"/>
                  </a:lnTo>
                  <a:close/>
                </a:path>
              </a:pathLst>
            </a:custGeom>
            <a:blipFill>
              <a:blip r:embed="rId76"/>
              <a:stretch>
                <a:fillRect t="-8" b="-14"/>
              </a:stretch>
            </a:blipFill>
          </p:spPr>
        </p:sp>
      </p:grpSp>
      <p:sp>
        <p:nvSpPr>
          <p:cNvPr id="71" name="TextBox 71"/>
          <p:cNvSpPr txBox="1"/>
          <p:nvPr/>
        </p:nvSpPr>
        <p:spPr>
          <a:xfrm>
            <a:off x="7876368" y="1014078"/>
            <a:ext cx="293088"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N</a:t>
            </a:r>
          </a:p>
        </p:txBody>
      </p:sp>
      <p:sp>
        <p:nvSpPr>
          <p:cNvPr id="72" name="Freeform 72"/>
          <p:cNvSpPr/>
          <p:nvPr/>
        </p:nvSpPr>
        <p:spPr>
          <a:xfrm>
            <a:off x="1889280" y="3960576"/>
            <a:ext cx="2769775" cy="1713357"/>
          </a:xfrm>
          <a:custGeom>
            <a:avLst/>
            <a:gdLst/>
            <a:ahLst/>
            <a:cxnLst/>
            <a:rect l="l" t="t" r="r" b="b"/>
            <a:pathLst>
              <a:path w="2769775" h="1713357">
                <a:moveTo>
                  <a:pt x="0" y="0"/>
                </a:moveTo>
                <a:lnTo>
                  <a:pt x="2769775" y="0"/>
                </a:lnTo>
                <a:lnTo>
                  <a:pt x="2769775" y="1713357"/>
                </a:lnTo>
                <a:lnTo>
                  <a:pt x="0" y="1713357"/>
                </a:lnTo>
                <a:lnTo>
                  <a:pt x="0" y="0"/>
                </a:lnTo>
                <a:close/>
              </a:path>
            </a:pathLst>
          </a:custGeom>
          <a:blipFill>
            <a:blip r:embed="rId77">
              <a:extLst>
                <a:ext uri="{96DAC541-7B7A-43D3-8B79-37D633B846F1}">
                  <asvg:svgBlip xmlns:asvg="http://schemas.microsoft.com/office/drawing/2016/SVG/main" r:embed="rId78"/>
                </a:ext>
              </a:extLst>
            </a:blip>
            <a:stretch>
              <a:fillRect/>
            </a:stretch>
          </a:blipFill>
        </p:spPr>
      </p:sp>
      <p:sp>
        <p:nvSpPr>
          <p:cNvPr id="73" name="Freeform 73"/>
          <p:cNvSpPr/>
          <p:nvPr/>
        </p:nvSpPr>
        <p:spPr>
          <a:xfrm>
            <a:off x="2993280" y="4579968"/>
            <a:ext cx="246507" cy="242221"/>
          </a:xfrm>
          <a:custGeom>
            <a:avLst/>
            <a:gdLst/>
            <a:ahLst/>
            <a:cxnLst/>
            <a:rect l="l" t="t" r="r" b="b"/>
            <a:pathLst>
              <a:path w="246507" h="242221">
                <a:moveTo>
                  <a:pt x="0" y="0"/>
                </a:moveTo>
                <a:lnTo>
                  <a:pt x="246507" y="0"/>
                </a:lnTo>
                <a:lnTo>
                  <a:pt x="246507" y="242221"/>
                </a:lnTo>
                <a:lnTo>
                  <a:pt x="0" y="242221"/>
                </a:lnTo>
                <a:lnTo>
                  <a:pt x="0" y="0"/>
                </a:lnTo>
                <a:close/>
              </a:path>
            </a:pathLst>
          </a:custGeom>
          <a:blipFill>
            <a:blip r:embed="rId79">
              <a:extLst>
                <a:ext uri="{96DAC541-7B7A-43D3-8B79-37D633B846F1}">
                  <asvg:svgBlip xmlns:asvg="http://schemas.microsoft.com/office/drawing/2016/SVG/main" r:embed="rId80"/>
                </a:ext>
              </a:extLst>
            </a:blip>
            <a:stretch>
              <a:fillRect/>
            </a:stretch>
          </a:blipFill>
        </p:spPr>
      </p:sp>
      <p:sp>
        <p:nvSpPr>
          <p:cNvPr id="74" name="Freeform 74"/>
          <p:cNvSpPr/>
          <p:nvPr/>
        </p:nvSpPr>
        <p:spPr>
          <a:xfrm>
            <a:off x="3072000" y="4657536"/>
            <a:ext cx="88678" cy="87154"/>
          </a:xfrm>
          <a:custGeom>
            <a:avLst/>
            <a:gdLst/>
            <a:ahLst/>
            <a:cxnLst/>
            <a:rect l="l" t="t" r="r" b="b"/>
            <a:pathLst>
              <a:path w="88678" h="87154">
                <a:moveTo>
                  <a:pt x="0" y="0"/>
                </a:moveTo>
                <a:lnTo>
                  <a:pt x="88678" y="0"/>
                </a:lnTo>
                <a:lnTo>
                  <a:pt x="88678" y="87154"/>
                </a:lnTo>
                <a:lnTo>
                  <a:pt x="0" y="87154"/>
                </a:lnTo>
                <a:lnTo>
                  <a:pt x="0" y="0"/>
                </a:lnTo>
                <a:close/>
              </a:path>
            </a:pathLst>
          </a:custGeom>
          <a:blipFill>
            <a:blip r:embed="rId81">
              <a:extLst>
                <a:ext uri="{96DAC541-7B7A-43D3-8B79-37D633B846F1}">
                  <asvg:svgBlip xmlns:asvg="http://schemas.microsoft.com/office/drawing/2016/SVG/main" r:embed="rId82"/>
                </a:ext>
              </a:extLst>
            </a:blip>
            <a:stretch>
              <a:fillRect/>
            </a:stretch>
          </a:blipFill>
        </p:spPr>
      </p:sp>
      <p:sp>
        <p:nvSpPr>
          <p:cNvPr id="75" name="Freeform 75"/>
          <p:cNvSpPr/>
          <p:nvPr/>
        </p:nvSpPr>
        <p:spPr>
          <a:xfrm>
            <a:off x="3229824" y="4817241"/>
            <a:ext cx="10001" cy="851726"/>
          </a:xfrm>
          <a:custGeom>
            <a:avLst/>
            <a:gdLst/>
            <a:ahLst/>
            <a:cxnLst/>
            <a:rect l="l" t="t" r="r" b="b"/>
            <a:pathLst>
              <a:path w="10001" h="851726">
                <a:moveTo>
                  <a:pt x="0" y="0"/>
                </a:moveTo>
                <a:lnTo>
                  <a:pt x="10001" y="0"/>
                </a:lnTo>
                <a:lnTo>
                  <a:pt x="10001" y="851725"/>
                </a:lnTo>
                <a:lnTo>
                  <a:pt x="0" y="851725"/>
                </a:lnTo>
                <a:lnTo>
                  <a:pt x="0" y="0"/>
                </a:lnTo>
                <a:close/>
              </a:path>
            </a:pathLst>
          </a:custGeom>
          <a:blipFill>
            <a:blip r:embed="rId83">
              <a:extLst>
                <a:ext uri="{96DAC541-7B7A-43D3-8B79-37D633B846F1}">
                  <asvg:svgBlip xmlns:asvg="http://schemas.microsoft.com/office/drawing/2016/SVG/main" r:embed="rId84"/>
                </a:ext>
              </a:extLst>
            </a:blip>
            <a:stretch>
              <a:fillRect/>
            </a:stretch>
          </a:blipFill>
        </p:spPr>
      </p:sp>
      <p:sp>
        <p:nvSpPr>
          <p:cNvPr id="76" name="Freeform 76"/>
          <p:cNvSpPr/>
          <p:nvPr/>
        </p:nvSpPr>
        <p:spPr>
          <a:xfrm>
            <a:off x="3072000" y="3965145"/>
            <a:ext cx="10001" cy="619411"/>
          </a:xfrm>
          <a:custGeom>
            <a:avLst/>
            <a:gdLst/>
            <a:ahLst/>
            <a:cxnLst/>
            <a:rect l="l" t="t" r="r" b="b"/>
            <a:pathLst>
              <a:path w="10001" h="619411">
                <a:moveTo>
                  <a:pt x="0" y="0"/>
                </a:moveTo>
                <a:lnTo>
                  <a:pt x="10001" y="0"/>
                </a:lnTo>
                <a:lnTo>
                  <a:pt x="10001" y="619411"/>
                </a:lnTo>
                <a:lnTo>
                  <a:pt x="0" y="619411"/>
                </a:lnTo>
                <a:lnTo>
                  <a:pt x="0" y="0"/>
                </a:lnTo>
                <a:close/>
              </a:path>
            </a:pathLst>
          </a:custGeom>
          <a:blipFill>
            <a:blip r:embed="rId44">
              <a:extLst>
                <a:ext uri="{96DAC541-7B7A-43D3-8B79-37D633B846F1}">
                  <asvg:svgBlip xmlns:asvg="http://schemas.microsoft.com/office/drawing/2016/SVG/main" r:embed="rId85"/>
                </a:ext>
              </a:extLst>
            </a:blip>
            <a:stretch>
              <a:fillRect/>
            </a:stretch>
          </a:blipFill>
        </p:spPr>
      </p:sp>
      <p:sp>
        <p:nvSpPr>
          <p:cNvPr id="77" name="Freeform 77"/>
          <p:cNvSpPr/>
          <p:nvPr/>
        </p:nvSpPr>
        <p:spPr>
          <a:xfrm>
            <a:off x="1894233" y="4579968"/>
            <a:ext cx="551879" cy="10001"/>
          </a:xfrm>
          <a:custGeom>
            <a:avLst/>
            <a:gdLst/>
            <a:ahLst/>
            <a:cxnLst/>
            <a:rect l="l" t="t" r="r" b="b"/>
            <a:pathLst>
              <a:path w="551879" h="10001">
                <a:moveTo>
                  <a:pt x="0" y="0"/>
                </a:moveTo>
                <a:lnTo>
                  <a:pt x="551879" y="0"/>
                </a:lnTo>
                <a:lnTo>
                  <a:pt x="551879" y="10001"/>
                </a:lnTo>
                <a:lnTo>
                  <a:pt x="0" y="10001"/>
                </a:lnTo>
                <a:lnTo>
                  <a:pt x="0" y="0"/>
                </a:lnTo>
                <a:close/>
              </a:path>
            </a:pathLst>
          </a:custGeom>
          <a:blipFill>
            <a:blip r:embed="rId54">
              <a:extLst>
                <a:ext uri="{96DAC541-7B7A-43D3-8B79-37D633B846F1}">
                  <asvg:svgBlip xmlns:asvg="http://schemas.microsoft.com/office/drawing/2016/SVG/main" r:embed="rId86"/>
                </a:ext>
              </a:extLst>
            </a:blip>
            <a:stretch>
              <a:fillRect/>
            </a:stretch>
          </a:blipFill>
        </p:spPr>
      </p:sp>
      <p:sp>
        <p:nvSpPr>
          <p:cNvPr id="78" name="Freeform 78"/>
          <p:cNvSpPr/>
          <p:nvPr/>
        </p:nvSpPr>
        <p:spPr>
          <a:xfrm>
            <a:off x="2441088" y="3965145"/>
            <a:ext cx="10001" cy="619411"/>
          </a:xfrm>
          <a:custGeom>
            <a:avLst/>
            <a:gdLst/>
            <a:ahLst/>
            <a:cxnLst/>
            <a:rect l="l" t="t" r="r" b="b"/>
            <a:pathLst>
              <a:path w="10001" h="619411">
                <a:moveTo>
                  <a:pt x="0" y="0"/>
                </a:moveTo>
                <a:lnTo>
                  <a:pt x="10001" y="0"/>
                </a:lnTo>
                <a:lnTo>
                  <a:pt x="10001" y="619411"/>
                </a:lnTo>
                <a:lnTo>
                  <a:pt x="0" y="619411"/>
                </a:lnTo>
                <a:lnTo>
                  <a:pt x="0" y="0"/>
                </a:lnTo>
                <a:close/>
              </a:path>
            </a:pathLst>
          </a:custGeom>
          <a:blipFill>
            <a:blip r:embed="rId44">
              <a:extLst>
                <a:ext uri="{96DAC541-7B7A-43D3-8B79-37D633B846F1}">
                  <asvg:svgBlip xmlns:asvg="http://schemas.microsoft.com/office/drawing/2016/SVG/main" r:embed="rId85"/>
                </a:ext>
              </a:extLst>
            </a:blip>
            <a:stretch>
              <a:fillRect/>
            </a:stretch>
          </a:blipFill>
        </p:spPr>
      </p:sp>
      <p:sp>
        <p:nvSpPr>
          <p:cNvPr id="79" name="Freeform 79"/>
          <p:cNvSpPr/>
          <p:nvPr/>
        </p:nvSpPr>
        <p:spPr>
          <a:xfrm>
            <a:off x="2446041" y="4579968"/>
            <a:ext cx="551878" cy="10001"/>
          </a:xfrm>
          <a:custGeom>
            <a:avLst/>
            <a:gdLst/>
            <a:ahLst/>
            <a:cxnLst/>
            <a:rect l="l" t="t" r="r" b="b"/>
            <a:pathLst>
              <a:path w="551878" h="10001">
                <a:moveTo>
                  <a:pt x="0" y="0"/>
                </a:moveTo>
                <a:lnTo>
                  <a:pt x="551878" y="0"/>
                </a:lnTo>
                <a:lnTo>
                  <a:pt x="551878" y="10001"/>
                </a:lnTo>
                <a:lnTo>
                  <a:pt x="0" y="10001"/>
                </a:lnTo>
                <a:lnTo>
                  <a:pt x="0" y="0"/>
                </a:lnTo>
                <a:close/>
              </a:path>
            </a:pathLst>
          </a:custGeom>
          <a:blipFill>
            <a:blip r:embed="rId54">
              <a:extLst>
                <a:ext uri="{96DAC541-7B7A-43D3-8B79-37D633B846F1}">
                  <asvg:svgBlip xmlns:asvg="http://schemas.microsoft.com/office/drawing/2016/SVG/main" r:embed="rId86"/>
                </a:ext>
              </a:extLst>
            </a:blip>
            <a:stretch>
              <a:fillRect/>
            </a:stretch>
          </a:blipFill>
        </p:spPr>
      </p:sp>
      <p:sp>
        <p:nvSpPr>
          <p:cNvPr id="80" name="TextBox 80"/>
          <p:cNvSpPr txBox="1"/>
          <p:nvPr/>
        </p:nvSpPr>
        <p:spPr>
          <a:xfrm>
            <a:off x="3561360" y="4304190"/>
            <a:ext cx="450528"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BR</a:t>
            </a:r>
          </a:p>
        </p:txBody>
      </p:sp>
      <p:sp>
        <p:nvSpPr>
          <p:cNvPr id="81" name="TextBox 81"/>
          <p:cNvSpPr txBox="1"/>
          <p:nvPr/>
        </p:nvSpPr>
        <p:spPr>
          <a:xfrm>
            <a:off x="2378256" y="5001150"/>
            <a:ext cx="450528"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BR</a:t>
            </a:r>
          </a:p>
        </p:txBody>
      </p:sp>
      <p:sp>
        <p:nvSpPr>
          <p:cNvPr id="82" name="TextBox 82"/>
          <p:cNvSpPr txBox="1"/>
          <p:nvPr/>
        </p:nvSpPr>
        <p:spPr>
          <a:xfrm>
            <a:off x="2693904" y="4071870"/>
            <a:ext cx="213984"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H</a:t>
            </a:r>
          </a:p>
        </p:txBody>
      </p:sp>
      <p:sp>
        <p:nvSpPr>
          <p:cNvPr id="83" name="Freeform 83"/>
          <p:cNvSpPr/>
          <p:nvPr/>
        </p:nvSpPr>
        <p:spPr>
          <a:xfrm>
            <a:off x="1894233" y="4270080"/>
            <a:ext cx="551879" cy="10001"/>
          </a:xfrm>
          <a:custGeom>
            <a:avLst/>
            <a:gdLst/>
            <a:ahLst/>
            <a:cxnLst/>
            <a:rect l="l" t="t" r="r" b="b"/>
            <a:pathLst>
              <a:path w="551879" h="10001">
                <a:moveTo>
                  <a:pt x="0" y="0"/>
                </a:moveTo>
                <a:lnTo>
                  <a:pt x="551879" y="0"/>
                </a:lnTo>
                <a:lnTo>
                  <a:pt x="551879" y="10001"/>
                </a:lnTo>
                <a:lnTo>
                  <a:pt x="0" y="10001"/>
                </a:lnTo>
                <a:lnTo>
                  <a:pt x="0" y="0"/>
                </a:lnTo>
                <a:close/>
              </a:path>
            </a:pathLst>
          </a:custGeom>
          <a:blipFill>
            <a:blip r:embed="rId54">
              <a:extLst>
                <a:ext uri="{96DAC541-7B7A-43D3-8B79-37D633B846F1}">
                  <asvg:svgBlip xmlns:asvg="http://schemas.microsoft.com/office/drawing/2016/SVG/main" r:embed="rId86"/>
                </a:ext>
              </a:extLst>
            </a:blip>
            <a:stretch>
              <a:fillRect/>
            </a:stretch>
          </a:blipFill>
        </p:spPr>
      </p:sp>
      <p:sp>
        <p:nvSpPr>
          <p:cNvPr id="84" name="Freeform 84"/>
          <p:cNvSpPr/>
          <p:nvPr/>
        </p:nvSpPr>
        <p:spPr>
          <a:xfrm>
            <a:off x="2362368" y="3965145"/>
            <a:ext cx="10001" cy="619411"/>
          </a:xfrm>
          <a:custGeom>
            <a:avLst/>
            <a:gdLst/>
            <a:ahLst/>
            <a:cxnLst/>
            <a:rect l="l" t="t" r="r" b="b"/>
            <a:pathLst>
              <a:path w="10001" h="619411">
                <a:moveTo>
                  <a:pt x="0" y="0"/>
                </a:moveTo>
                <a:lnTo>
                  <a:pt x="10001" y="0"/>
                </a:lnTo>
                <a:lnTo>
                  <a:pt x="10001" y="619411"/>
                </a:lnTo>
                <a:lnTo>
                  <a:pt x="0" y="619411"/>
                </a:lnTo>
                <a:lnTo>
                  <a:pt x="0" y="0"/>
                </a:lnTo>
                <a:close/>
              </a:path>
            </a:pathLst>
          </a:custGeom>
          <a:blipFill>
            <a:blip r:embed="rId44">
              <a:extLst>
                <a:ext uri="{96DAC541-7B7A-43D3-8B79-37D633B846F1}">
                  <asvg:svgBlip xmlns:asvg="http://schemas.microsoft.com/office/drawing/2016/SVG/main" r:embed="rId85"/>
                </a:ext>
              </a:extLst>
            </a:blip>
            <a:stretch>
              <a:fillRect/>
            </a:stretch>
          </a:blipFill>
        </p:spPr>
      </p:sp>
      <p:sp>
        <p:nvSpPr>
          <p:cNvPr id="85" name="Freeform 85"/>
          <p:cNvSpPr/>
          <p:nvPr/>
        </p:nvSpPr>
        <p:spPr>
          <a:xfrm>
            <a:off x="2283264" y="3965529"/>
            <a:ext cx="10001" cy="619411"/>
          </a:xfrm>
          <a:custGeom>
            <a:avLst/>
            <a:gdLst/>
            <a:ahLst/>
            <a:cxnLst/>
            <a:rect l="l" t="t" r="r" b="b"/>
            <a:pathLst>
              <a:path w="10001" h="619411">
                <a:moveTo>
                  <a:pt x="0" y="0"/>
                </a:moveTo>
                <a:lnTo>
                  <a:pt x="10001" y="0"/>
                </a:lnTo>
                <a:lnTo>
                  <a:pt x="10001" y="619411"/>
                </a:lnTo>
                <a:lnTo>
                  <a:pt x="0" y="619411"/>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86" name="Freeform 86"/>
          <p:cNvSpPr/>
          <p:nvPr/>
        </p:nvSpPr>
        <p:spPr>
          <a:xfrm>
            <a:off x="2204544" y="3965529"/>
            <a:ext cx="10001" cy="619411"/>
          </a:xfrm>
          <a:custGeom>
            <a:avLst/>
            <a:gdLst/>
            <a:ahLst/>
            <a:cxnLst/>
            <a:rect l="l" t="t" r="r" b="b"/>
            <a:pathLst>
              <a:path w="10001" h="619411">
                <a:moveTo>
                  <a:pt x="0" y="0"/>
                </a:moveTo>
                <a:lnTo>
                  <a:pt x="10001" y="0"/>
                </a:lnTo>
                <a:lnTo>
                  <a:pt x="10001" y="619411"/>
                </a:lnTo>
                <a:lnTo>
                  <a:pt x="0" y="619411"/>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87" name="Freeform 87"/>
          <p:cNvSpPr/>
          <p:nvPr/>
        </p:nvSpPr>
        <p:spPr>
          <a:xfrm>
            <a:off x="2047292" y="3963338"/>
            <a:ext cx="166306" cy="314039"/>
          </a:xfrm>
          <a:custGeom>
            <a:avLst/>
            <a:gdLst/>
            <a:ahLst/>
            <a:cxnLst/>
            <a:rect l="l" t="t" r="r" b="b"/>
            <a:pathLst>
              <a:path w="166306" h="314039">
                <a:moveTo>
                  <a:pt x="0" y="0"/>
                </a:moveTo>
                <a:lnTo>
                  <a:pt x="166306" y="0"/>
                </a:lnTo>
                <a:lnTo>
                  <a:pt x="166306" y="314039"/>
                </a:lnTo>
                <a:lnTo>
                  <a:pt x="0" y="314039"/>
                </a:lnTo>
                <a:lnTo>
                  <a:pt x="0" y="0"/>
                </a:lnTo>
                <a:close/>
              </a:path>
            </a:pathLst>
          </a:custGeom>
          <a:blipFill>
            <a:blip r:embed="rId87">
              <a:extLst>
                <a:ext uri="{96DAC541-7B7A-43D3-8B79-37D633B846F1}">
                  <asvg:svgBlip xmlns:asvg="http://schemas.microsoft.com/office/drawing/2016/SVG/main" r:embed="rId88"/>
                </a:ext>
              </a:extLst>
            </a:blip>
            <a:stretch>
              <a:fillRect/>
            </a:stretch>
          </a:blipFill>
        </p:spPr>
      </p:sp>
      <p:sp>
        <p:nvSpPr>
          <p:cNvPr id="88" name="Freeform 88"/>
          <p:cNvSpPr/>
          <p:nvPr/>
        </p:nvSpPr>
        <p:spPr>
          <a:xfrm>
            <a:off x="2047292" y="4272842"/>
            <a:ext cx="166306" cy="314039"/>
          </a:xfrm>
          <a:custGeom>
            <a:avLst/>
            <a:gdLst/>
            <a:ahLst/>
            <a:cxnLst/>
            <a:rect l="l" t="t" r="r" b="b"/>
            <a:pathLst>
              <a:path w="166306" h="314039">
                <a:moveTo>
                  <a:pt x="0" y="0"/>
                </a:moveTo>
                <a:lnTo>
                  <a:pt x="166306" y="0"/>
                </a:lnTo>
                <a:lnTo>
                  <a:pt x="166306" y="314040"/>
                </a:lnTo>
                <a:lnTo>
                  <a:pt x="0" y="314040"/>
                </a:lnTo>
                <a:lnTo>
                  <a:pt x="0" y="0"/>
                </a:lnTo>
                <a:close/>
              </a:path>
            </a:pathLst>
          </a:custGeom>
          <a:blipFill>
            <a:blip r:embed="rId89">
              <a:extLst>
                <a:ext uri="{96DAC541-7B7A-43D3-8B79-37D633B846F1}">
                  <asvg:svgBlip xmlns:asvg="http://schemas.microsoft.com/office/drawing/2016/SVG/main" r:embed="rId90"/>
                </a:ext>
              </a:extLst>
            </a:blip>
            <a:stretch>
              <a:fillRect/>
            </a:stretch>
          </a:blipFill>
        </p:spPr>
      </p:sp>
      <p:sp>
        <p:nvSpPr>
          <p:cNvPr id="89" name="Freeform 89"/>
          <p:cNvSpPr/>
          <p:nvPr/>
        </p:nvSpPr>
        <p:spPr>
          <a:xfrm>
            <a:off x="1891658" y="4270556"/>
            <a:ext cx="319659" cy="163735"/>
          </a:xfrm>
          <a:custGeom>
            <a:avLst/>
            <a:gdLst/>
            <a:ahLst/>
            <a:cxnLst/>
            <a:rect l="l" t="t" r="r" b="b"/>
            <a:pathLst>
              <a:path w="319659" h="163735">
                <a:moveTo>
                  <a:pt x="0" y="0"/>
                </a:moveTo>
                <a:lnTo>
                  <a:pt x="319659" y="0"/>
                </a:lnTo>
                <a:lnTo>
                  <a:pt x="319659" y="163735"/>
                </a:lnTo>
                <a:lnTo>
                  <a:pt x="0" y="163735"/>
                </a:lnTo>
                <a:lnTo>
                  <a:pt x="0" y="0"/>
                </a:lnTo>
                <a:close/>
              </a:path>
            </a:pathLst>
          </a:custGeom>
          <a:blipFill>
            <a:blip r:embed="rId91">
              <a:extLst>
                <a:ext uri="{96DAC541-7B7A-43D3-8B79-37D633B846F1}">
                  <asvg:svgBlip xmlns:asvg="http://schemas.microsoft.com/office/drawing/2016/SVG/main" r:embed="rId92"/>
                </a:ext>
              </a:extLst>
            </a:blip>
            <a:stretch>
              <a:fillRect/>
            </a:stretch>
          </a:blipFill>
        </p:spPr>
      </p:sp>
      <p:sp>
        <p:nvSpPr>
          <p:cNvPr id="90" name="Freeform 90"/>
          <p:cNvSpPr/>
          <p:nvPr/>
        </p:nvSpPr>
        <p:spPr>
          <a:xfrm>
            <a:off x="1891658" y="4115420"/>
            <a:ext cx="319659" cy="163735"/>
          </a:xfrm>
          <a:custGeom>
            <a:avLst/>
            <a:gdLst/>
            <a:ahLst/>
            <a:cxnLst/>
            <a:rect l="l" t="t" r="r" b="b"/>
            <a:pathLst>
              <a:path w="319659" h="163735">
                <a:moveTo>
                  <a:pt x="0" y="0"/>
                </a:moveTo>
                <a:lnTo>
                  <a:pt x="319659" y="0"/>
                </a:lnTo>
                <a:lnTo>
                  <a:pt x="319659" y="163735"/>
                </a:lnTo>
                <a:lnTo>
                  <a:pt x="0" y="163735"/>
                </a:lnTo>
                <a:lnTo>
                  <a:pt x="0" y="0"/>
                </a:lnTo>
                <a:close/>
              </a:path>
            </a:pathLst>
          </a:custGeom>
          <a:blipFill>
            <a:blip r:embed="rId93">
              <a:extLst>
                <a:ext uri="{96DAC541-7B7A-43D3-8B79-37D633B846F1}">
                  <asvg:svgBlip xmlns:asvg="http://schemas.microsoft.com/office/drawing/2016/SVG/main" r:embed="rId94"/>
                </a:ext>
              </a:extLst>
            </a:blip>
            <a:stretch>
              <a:fillRect/>
            </a:stretch>
          </a:blipFill>
        </p:spPr>
      </p:sp>
      <p:sp>
        <p:nvSpPr>
          <p:cNvPr id="91" name="Freeform 91"/>
          <p:cNvSpPr/>
          <p:nvPr/>
        </p:nvSpPr>
        <p:spPr>
          <a:xfrm>
            <a:off x="2287904" y="4409856"/>
            <a:ext cx="315278" cy="40672"/>
          </a:xfrm>
          <a:custGeom>
            <a:avLst/>
            <a:gdLst/>
            <a:ahLst/>
            <a:cxnLst/>
            <a:rect l="l" t="t" r="r" b="b"/>
            <a:pathLst>
              <a:path w="315278" h="40672">
                <a:moveTo>
                  <a:pt x="0" y="0"/>
                </a:moveTo>
                <a:lnTo>
                  <a:pt x="315277" y="0"/>
                </a:lnTo>
                <a:lnTo>
                  <a:pt x="315277" y="40672"/>
                </a:lnTo>
                <a:lnTo>
                  <a:pt x="0" y="40672"/>
                </a:lnTo>
                <a:lnTo>
                  <a:pt x="0" y="0"/>
                </a:lnTo>
                <a:close/>
              </a:path>
            </a:pathLst>
          </a:custGeom>
          <a:blipFill>
            <a:blip r:embed="rId95">
              <a:extLst>
                <a:ext uri="{96DAC541-7B7A-43D3-8B79-37D633B846F1}">
                  <asvg:svgBlip xmlns:asvg="http://schemas.microsoft.com/office/drawing/2016/SVG/main" r:embed="rId96"/>
                </a:ext>
              </a:extLst>
            </a:blip>
            <a:stretch>
              <a:fillRect/>
            </a:stretch>
          </a:blipFill>
        </p:spPr>
      </p:sp>
      <p:sp>
        <p:nvSpPr>
          <p:cNvPr id="92" name="Freeform 92"/>
          <p:cNvSpPr/>
          <p:nvPr/>
        </p:nvSpPr>
        <p:spPr>
          <a:xfrm>
            <a:off x="2209568" y="4254720"/>
            <a:ext cx="236506" cy="40672"/>
          </a:xfrm>
          <a:custGeom>
            <a:avLst/>
            <a:gdLst/>
            <a:ahLst/>
            <a:cxnLst/>
            <a:rect l="l" t="t" r="r" b="b"/>
            <a:pathLst>
              <a:path w="236506" h="40672">
                <a:moveTo>
                  <a:pt x="0" y="0"/>
                </a:moveTo>
                <a:lnTo>
                  <a:pt x="236505" y="0"/>
                </a:lnTo>
                <a:lnTo>
                  <a:pt x="236505" y="40672"/>
                </a:lnTo>
                <a:lnTo>
                  <a:pt x="0" y="40672"/>
                </a:lnTo>
                <a:lnTo>
                  <a:pt x="0" y="0"/>
                </a:lnTo>
                <a:close/>
              </a:path>
            </a:pathLst>
          </a:custGeom>
          <a:blipFill>
            <a:blip r:embed="rId97">
              <a:extLst>
                <a:ext uri="{96DAC541-7B7A-43D3-8B79-37D633B846F1}">
                  <asvg:svgBlip xmlns:asvg="http://schemas.microsoft.com/office/drawing/2016/SVG/main" r:embed="rId98"/>
                </a:ext>
              </a:extLst>
            </a:blip>
            <a:stretch>
              <a:fillRect/>
            </a:stretch>
          </a:blipFill>
        </p:spPr>
      </p:sp>
      <p:sp>
        <p:nvSpPr>
          <p:cNvPr id="93" name="Freeform 93"/>
          <p:cNvSpPr/>
          <p:nvPr/>
        </p:nvSpPr>
        <p:spPr>
          <a:xfrm>
            <a:off x="2674314" y="4572268"/>
            <a:ext cx="253175" cy="180118"/>
          </a:xfrm>
          <a:custGeom>
            <a:avLst/>
            <a:gdLst/>
            <a:ahLst/>
            <a:cxnLst/>
            <a:rect l="l" t="t" r="r" b="b"/>
            <a:pathLst>
              <a:path w="253175" h="180118">
                <a:moveTo>
                  <a:pt x="0" y="0"/>
                </a:moveTo>
                <a:lnTo>
                  <a:pt x="253174" y="0"/>
                </a:lnTo>
                <a:lnTo>
                  <a:pt x="253174" y="180118"/>
                </a:lnTo>
                <a:lnTo>
                  <a:pt x="0" y="180118"/>
                </a:lnTo>
                <a:lnTo>
                  <a:pt x="0" y="0"/>
                </a:lnTo>
                <a:close/>
              </a:path>
            </a:pathLst>
          </a:custGeom>
          <a:blipFill>
            <a:blip r:embed="rId99">
              <a:extLst>
                <a:ext uri="{96DAC541-7B7A-43D3-8B79-37D633B846F1}">
                  <asvg:svgBlip xmlns:asvg="http://schemas.microsoft.com/office/drawing/2016/SVG/main" r:embed="rId100"/>
                </a:ext>
              </a:extLst>
            </a:blip>
            <a:stretch>
              <a:fillRect/>
            </a:stretch>
          </a:blipFill>
        </p:spPr>
      </p:sp>
      <p:sp>
        <p:nvSpPr>
          <p:cNvPr id="94" name="Freeform 94"/>
          <p:cNvSpPr/>
          <p:nvPr/>
        </p:nvSpPr>
        <p:spPr>
          <a:xfrm>
            <a:off x="3062586" y="4347759"/>
            <a:ext cx="107442" cy="242030"/>
          </a:xfrm>
          <a:custGeom>
            <a:avLst/>
            <a:gdLst/>
            <a:ahLst/>
            <a:cxnLst/>
            <a:rect l="l" t="t" r="r" b="b"/>
            <a:pathLst>
              <a:path w="107442" h="242030">
                <a:moveTo>
                  <a:pt x="0" y="0"/>
                </a:moveTo>
                <a:lnTo>
                  <a:pt x="107442" y="0"/>
                </a:lnTo>
                <a:lnTo>
                  <a:pt x="107442" y="242030"/>
                </a:lnTo>
                <a:lnTo>
                  <a:pt x="0" y="242030"/>
                </a:lnTo>
                <a:lnTo>
                  <a:pt x="0" y="0"/>
                </a:lnTo>
                <a:close/>
              </a:path>
            </a:pathLst>
          </a:custGeom>
          <a:blipFill>
            <a:blip r:embed="rId101">
              <a:extLst>
                <a:ext uri="{96DAC541-7B7A-43D3-8B79-37D633B846F1}">
                  <asvg:svgBlip xmlns:asvg="http://schemas.microsoft.com/office/drawing/2016/SVG/main" r:embed="rId102"/>
                </a:ext>
              </a:extLst>
            </a:blip>
            <a:stretch>
              <a:fillRect/>
            </a:stretch>
          </a:blipFill>
        </p:spPr>
      </p:sp>
      <p:sp>
        <p:nvSpPr>
          <p:cNvPr id="95" name="TextBox 95"/>
          <p:cNvSpPr txBox="1"/>
          <p:nvPr/>
        </p:nvSpPr>
        <p:spPr>
          <a:xfrm>
            <a:off x="3797904" y="5171262"/>
            <a:ext cx="450528" cy="394482"/>
          </a:xfrm>
          <a:prstGeom prst="rect">
            <a:avLst/>
          </a:prstGeom>
        </p:spPr>
        <p:txBody>
          <a:bodyPr lIns="0" tIns="0" rIns="0" bIns="0" rtlCol="0" anchor="t">
            <a:spAutoFit/>
          </a:bodyPr>
          <a:lstStyle/>
          <a:p>
            <a:pPr algn="l">
              <a:lnSpc>
                <a:spcPts val="2304"/>
              </a:lnSpc>
            </a:pPr>
            <a:r>
              <a:rPr lang="en-US" sz="1920" spc="-1">
                <a:solidFill>
                  <a:srgbClr val="000000"/>
                </a:solidFill>
                <a:latin typeface="Arial"/>
                <a:ea typeface="Arial"/>
                <a:cs typeface="Arial"/>
                <a:sym typeface="Arial"/>
              </a:rPr>
              <a:t>13’</a:t>
            </a:r>
          </a:p>
        </p:txBody>
      </p:sp>
      <p:grpSp>
        <p:nvGrpSpPr>
          <p:cNvPr id="96" name="Group 96"/>
          <p:cNvGrpSpPr/>
          <p:nvPr/>
        </p:nvGrpSpPr>
        <p:grpSpPr>
          <a:xfrm rot="56622">
            <a:off x="4093632" y="5294821"/>
            <a:ext cx="569089" cy="9525"/>
            <a:chOff x="0" y="0"/>
            <a:chExt cx="758785" cy="12700"/>
          </a:xfrm>
        </p:grpSpPr>
        <p:sp>
          <p:nvSpPr>
            <p:cNvPr id="97" name="Freeform 97"/>
            <p:cNvSpPr/>
            <p:nvPr/>
          </p:nvSpPr>
          <p:spPr>
            <a:xfrm>
              <a:off x="0" y="0"/>
              <a:ext cx="758825" cy="12700"/>
            </a:xfrm>
            <a:custGeom>
              <a:avLst/>
              <a:gdLst/>
              <a:ahLst/>
              <a:cxnLst/>
              <a:rect l="l" t="t" r="r" b="b"/>
              <a:pathLst>
                <a:path w="758825" h="12700">
                  <a:moveTo>
                    <a:pt x="6350" y="0"/>
                  </a:moveTo>
                  <a:lnTo>
                    <a:pt x="752475" y="0"/>
                  </a:lnTo>
                  <a:cubicBezTo>
                    <a:pt x="756031" y="0"/>
                    <a:pt x="758825" y="2794"/>
                    <a:pt x="758825" y="6350"/>
                  </a:cubicBezTo>
                  <a:cubicBezTo>
                    <a:pt x="758825" y="9906"/>
                    <a:pt x="756031" y="12700"/>
                    <a:pt x="752475" y="12700"/>
                  </a:cubicBezTo>
                  <a:lnTo>
                    <a:pt x="6350" y="12700"/>
                  </a:lnTo>
                  <a:cubicBezTo>
                    <a:pt x="2794" y="12700"/>
                    <a:pt x="0" y="9906"/>
                    <a:pt x="0" y="6350"/>
                  </a:cubicBezTo>
                  <a:cubicBezTo>
                    <a:pt x="0" y="2794"/>
                    <a:pt x="2794" y="0"/>
                    <a:pt x="6350" y="0"/>
                  </a:cubicBezTo>
                  <a:close/>
                </a:path>
              </a:pathLst>
            </a:custGeom>
            <a:solidFill>
              <a:srgbClr val="000000"/>
            </a:solidFill>
          </p:spPr>
        </p:sp>
      </p:grpSp>
      <p:grpSp>
        <p:nvGrpSpPr>
          <p:cNvPr id="98" name="Group 98"/>
          <p:cNvGrpSpPr/>
          <p:nvPr/>
        </p:nvGrpSpPr>
        <p:grpSpPr>
          <a:xfrm rot="-10750360">
            <a:off x="3226180" y="5294438"/>
            <a:ext cx="647800" cy="9525"/>
            <a:chOff x="0" y="0"/>
            <a:chExt cx="863733" cy="12700"/>
          </a:xfrm>
        </p:grpSpPr>
        <p:sp>
          <p:nvSpPr>
            <p:cNvPr id="99" name="Freeform 99"/>
            <p:cNvSpPr/>
            <p:nvPr/>
          </p:nvSpPr>
          <p:spPr>
            <a:xfrm>
              <a:off x="0" y="0"/>
              <a:ext cx="863727" cy="12700"/>
            </a:xfrm>
            <a:custGeom>
              <a:avLst/>
              <a:gdLst/>
              <a:ahLst/>
              <a:cxnLst/>
              <a:rect l="l" t="t" r="r" b="b"/>
              <a:pathLst>
                <a:path w="863727" h="12700">
                  <a:moveTo>
                    <a:pt x="6350" y="0"/>
                  </a:moveTo>
                  <a:lnTo>
                    <a:pt x="857377" y="0"/>
                  </a:lnTo>
                  <a:cubicBezTo>
                    <a:pt x="860933" y="0"/>
                    <a:pt x="863727" y="2794"/>
                    <a:pt x="863727" y="6350"/>
                  </a:cubicBezTo>
                  <a:cubicBezTo>
                    <a:pt x="863727" y="9906"/>
                    <a:pt x="860933" y="12700"/>
                    <a:pt x="857377"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100" name="Freeform 100"/>
          <p:cNvSpPr/>
          <p:nvPr/>
        </p:nvSpPr>
        <p:spPr>
          <a:xfrm>
            <a:off x="6022868" y="3621592"/>
            <a:ext cx="405003" cy="182975"/>
          </a:xfrm>
          <a:custGeom>
            <a:avLst/>
            <a:gdLst/>
            <a:ahLst/>
            <a:cxnLst/>
            <a:rect l="l" t="t" r="r" b="b"/>
            <a:pathLst>
              <a:path w="405003" h="182975">
                <a:moveTo>
                  <a:pt x="0" y="0"/>
                </a:moveTo>
                <a:lnTo>
                  <a:pt x="405003" y="0"/>
                </a:lnTo>
                <a:lnTo>
                  <a:pt x="405003" y="182975"/>
                </a:lnTo>
                <a:lnTo>
                  <a:pt x="0" y="182975"/>
                </a:lnTo>
                <a:lnTo>
                  <a:pt x="0" y="0"/>
                </a:lnTo>
                <a:close/>
              </a:path>
            </a:pathLst>
          </a:custGeom>
          <a:blipFill>
            <a:blip r:embed="rId103">
              <a:extLst>
                <a:ext uri="{96DAC541-7B7A-43D3-8B79-37D633B846F1}">
                  <asvg:svgBlip xmlns:asvg="http://schemas.microsoft.com/office/drawing/2016/SVG/main" r:embed="rId104"/>
                </a:ext>
              </a:extLst>
            </a:blip>
            <a:stretch>
              <a:fillRect/>
            </a:stretch>
          </a:blipFill>
        </p:spPr>
      </p:sp>
      <p:sp>
        <p:nvSpPr>
          <p:cNvPr id="102" name="TextBox 102"/>
          <p:cNvSpPr txBox="1"/>
          <p:nvPr/>
        </p:nvSpPr>
        <p:spPr>
          <a:xfrm>
            <a:off x="223632" y="977598"/>
            <a:ext cx="1828320" cy="492018"/>
          </a:xfrm>
          <a:prstGeom prst="rect">
            <a:avLst/>
          </a:prstGeom>
        </p:spPr>
        <p:txBody>
          <a:bodyPr lIns="0" tIns="0" rIns="0" bIns="0" rtlCol="0" anchor="t">
            <a:spAutoFit/>
          </a:bodyPr>
          <a:lstStyle/>
          <a:p>
            <a:pPr algn="ctr">
              <a:lnSpc>
                <a:spcPts val="3070"/>
              </a:lnSpc>
            </a:pPr>
            <a:r>
              <a:rPr lang="en-US" sz="2558" spc="0">
                <a:solidFill>
                  <a:srgbClr val="333333"/>
                </a:solidFill>
                <a:latin typeface="Arial"/>
                <a:ea typeface="Arial"/>
                <a:cs typeface="Arial"/>
                <a:sym typeface="Arial"/>
              </a:rPr>
              <a:t>First Floor</a:t>
            </a:r>
          </a:p>
        </p:txBody>
      </p:sp>
      <p:sp>
        <p:nvSpPr>
          <p:cNvPr id="103" name="Date Placeholder 102">
            <a:extLst>
              <a:ext uri="{FF2B5EF4-FFF2-40B4-BE49-F238E27FC236}">
                <a16:creationId xmlns:a16="http://schemas.microsoft.com/office/drawing/2014/main" id="{F17F024B-97A9-408F-B447-EF6EBB9ADACA}"/>
              </a:ext>
            </a:extLst>
          </p:cNvPr>
          <p:cNvSpPr>
            <a:spLocks noGrp="1"/>
          </p:cNvSpPr>
          <p:nvPr>
            <p:ph type="dt" sz="half" idx="10"/>
          </p:nvPr>
        </p:nvSpPr>
        <p:spPr/>
        <p:txBody>
          <a:bodyPr/>
          <a:lstStyle/>
          <a:p>
            <a:fld id="{D4B821C5-5596-4F12-A780-438F7C1816DA}" type="datetime1">
              <a:rPr lang="en-US" smtClean="0"/>
              <a:t>9/22/2025</a:t>
            </a:fld>
            <a:endParaRPr lang="en-US"/>
          </a:p>
        </p:txBody>
      </p:sp>
      <p:sp>
        <p:nvSpPr>
          <p:cNvPr id="106" name="Footer Placeholder 1">
            <a:extLst>
              <a:ext uri="{FF2B5EF4-FFF2-40B4-BE49-F238E27FC236}">
                <a16:creationId xmlns:a16="http://schemas.microsoft.com/office/drawing/2014/main" id="{3C6D3731-9203-6EB8-7085-E07C3B1F41AF}"/>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07" name="Picture 106" descr="A group of people wearing hardhats&#10;&#10;AI-generated content may be incorrect.">
            <a:extLst>
              <a:ext uri="{FF2B5EF4-FFF2-40B4-BE49-F238E27FC236}">
                <a16:creationId xmlns:a16="http://schemas.microsoft.com/office/drawing/2014/main" id="{F0E1FB43-B08F-805D-6812-B86C10548077}"/>
              </a:ext>
            </a:extLst>
          </p:cNvPr>
          <p:cNvPicPr>
            <a:picLocks noChangeAspect="1"/>
          </p:cNvPicPr>
          <p:nvPr/>
        </p:nvPicPr>
        <p:blipFill>
          <a:blip r:embed="rId105"/>
          <a:stretch>
            <a:fillRect/>
          </a:stretch>
        </p:blipFill>
        <p:spPr>
          <a:xfrm>
            <a:off x="8817020" y="298621"/>
            <a:ext cx="676836" cy="679081"/>
          </a:xfrm>
          <a:prstGeom prst="rect">
            <a:avLst/>
          </a:prstGeom>
          <a:ln>
            <a:noFill/>
          </a:ln>
        </p:spPr>
      </p:pic>
      <p:pic>
        <p:nvPicPr>
          <p:cNvPr id="108" name="Picture 107" descr="A green text on a black background&#10;&#10;AI-generated content may be incorrect.">
            <a:extLst>
              <a:ext uri="{FF2B5EF4-FFF2-40B4-BE49-F238E27FC236}">
                <a16:creationId xmlns:a16="http://schemas.microsoft.com/office/drawing/2014/main" id="{9F12CE1E-59AB-29E0-B0DE-6649D8B0BACD}"/>
              </a:ext>
            </a:extLst>
          </p:cNvPr>
          <p:cNvPicPr>
            <a:picLocks noChangeAspect="1"/>
          </p:cNvPicPr>
          <p:nvPr/>
        </p:nvPicPr>
        <p:blipFill>
          <a:blip r:embed="rId106"/>
          <a:stretch>
            <a:fillRect/>
          </a:stretch>
        </p:blipFill>
        <p:spPr>
          <a:xfrm>
            <a:off x="344444" y="296124"/>
            <a:ext cx="1680521" cy="519859"/>
          </a:xfrm>
          <a:prstGeom prst="rect">
            <a:avLst/>
          </a:prstGeom>
        </p:spPr>
      </p:pic>
      <p:sp>
        <p:nvSpPr>
          <p:cNvPr id="109" name="Rectangle 108">
            <a:extLst>
              <a:ext uri="{FF2B5EF4-FFF2-40B4-BE49-F238E27FC236}">
                <a16:creationId xmlns:a16="http://schemas.microsoft.com/office/drawing/2014/main" id="{F744AE44-D270-C03E-2BE6-8275D9AC1C93}"/>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0" name="Slide Number Placeholder 2">
            <a:extLst>
              <a:ext uri="{FF2B5EF4-FFF2-40B4-BE49-F238E27FC236}">
                <a16:creationId xmlns:a16="http://schemas.microsoft.com/office/drawing/2014/main" id="{9EFAFF86-48C4-A2F4-2ABE-84C19BF1D366}"/>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dirty="0">
              <a:solidFill>
                <a:schemeClr val="bg1"/>
              </a:solidFill>
              <a:latin typeface="Arial"/>
            </a:endParaRPr>
          </a:p>
        </p:txBody>
      </p:sp>
      <p:pic>
        <p:nvPicPr>
          <p:cNvPr id="111" name="Picture 110" descr="A black and white sign with black text&#10;&#10;AI-generated content may be incorrect.">
            <a:extLst>
              <a:ext uri="{FF2B5EF4-FFF2-40B4-BE49-F238E27FC236}">
                <a16:creationId xmlns:a16="http://schemas.microsoft.com/office/drawing/2014/main" id="{1200849F-375F-092E-022D-5C26A83D3A67}"/>
              </a:ext>
            </a:extLst>
          </p:cNvPr>
          <p:cNvPicPr>
            <a:picLocks noChangeAspect="1"/>
          </p:cNvPicPr>
          <p:nvPr/>
        </p:nvPicPr>
        <p:blipFill>
          <a:blip r:embed="rId107"/>
          <a:stretch>
            <a:fillRect/>
          </a:stretch>
        </p:blipFill>
        <p:spPr>
          <a:xfrm>
            <a:off x="7806659" y="6708273"/>
            <a:ext cx="422103" cy="418432"/>
          </a:xfrm>
          <a:prstGeom prst="rect">
            <a:avLst/>
          </a:prstGeom>
          <a:ln>
            <a:noFill/>
          </a:ln>
        </p:spPr>
      </p:pic>
      <p:pic>
        <p:nvPicPr>
          <p:cNvPr id="112" name="Picture 111" descr="A green text on a white background&#10;&#10;AI-generated content may be incorrect.">
            <a:extLst>
              <a:ext uri="{FF2B5EF4-FFF2-40B4-BE49-F238E27FC236}">
                <a16:creationId xmlns:a16="http://schemas.microsoft.com/office/drawing/2014/main" id="{C42C18F4-DE3E-9557-C966-393B7BBD019F}"/>
              </a:ext>
            </a:extLst>
          </p:cNvPr>
          <p:cNvPicPr>
            <a:picLocks noChangeAspect="1"/>
          </p:cNvPicPr>
          <p:nvPr/>
        </p:nvPicPr>
        <p:blipFill>
          <a:blip r:embed="rId108"/>
          <a:stretch>
            <a:fillRect/>
          </a:stretch>
        </p:blipFill>
        <p:spPr>
          <a:xfrm>
            <a:off x="4170947" y="6731249"/>
            <a:ext cx="1149685" cy="285585"/>
          </a:xfrm>
          <a:prstGeom prst="rect">
            <a:avLst/>
          </a:prstGeom>
          <a:ln>
            <a:noFill/>
          </a:ln>
        </p:spPr>
      </p:pic>
      <p:pic>
        <p:nvPicPr>
          <p:cNvPr id="113" name="Picture 112" descr="A blue and grey logo&#10;&#10;AI-generated content may be incorrect.">
            <a:extLst>
              <a:ext uri="{FF2B5EF4-FFF2-40B4-BE49-F238E27FC236}">
                <a16:creationId xmlns:a16="http://schemas.microsoft.com/office/drawing/2014/main" id="{770C629B-47AA-C5D4-8E63-32F551A49436}"/>
              </a:ext>
            </a:extLst>
          </p:cNvPr>
          <p:cNvPicPr>
            <a:picLocks noChangeAspect="1"/>
          </p:cNvPicPr>
          <p:nvPr/>
        </p:nvPicPr>
        <p:blipFill>
          <a:blip r:embed="rId109"/>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91445" y="1139505"/>
            <a:ext cx="8573472" cy="5663604"/>
          </a:xfrm>
          <a:prstGeom prst="rect">
            <a:avLst/>
          </a:prstGeom>
        </p:spPr>
        <p:txBody>
          <a:bodyPr lIns="0" tIns="0" rIns="0" bIns="0" rtlCol="0" anchor="t">
            <a:spAutoFit/>
          </a:bodyPr>
          <a:lstStyle/>
          <a:p>
            <a:pPr marL="258839" lvl="2" indent="-86280" algn="l">
              <a:lnSpc>
                <a:spcPts val="2351"/>
              </a:lnSpc>
              <a:buAutoNum type="arabicPeriod"/>
            </a:pPr>
            <a:r>
              <a:rPr lang="en-US" sz="1398" spc="0">
                <a:solidFill>
                  <a:srgbClr val="000000"/>
                </a:solidFill>
                <a:latin typeface="Arial"/>
                <a:ea typeface="Arial"/>
                <a:cs typeface="Arial"/>
                <a:sym typeface="Arial"/>
              </a:rPr>
              <a:t>Carefully air seal the wall between the kitchen and shed by stuffing large holes with scrap fiberglass and sealing over with spray foam. Seal wire penetrations with spray foam. Install weather strip and door sweep on the door. Materials: Scrap batt fiberglass, two cans expanding one-part foam, one Porta Seal weather-strip, one flex steel door sweep, and two tubes of silicone caulk.</a:t>
            </a:r>
          </a:p>
          <a:p>
            <a:pPr marL="258839" lvl="2" indent="-86280" algn="l">
              <a:lnSpc>
                <a:spcPts val="2351"/>
              </a:lnSpc>
              <a:buAutoNum type="arabicPeriod"/>
            </a:pPr>
            <a:r>
              <a:rPr lang="en-US" sz="1398" spc="0">
                <a:solidFill>
                  <a:srgbClr val="000000"/>
                </a:solidFill>
                <a:latin typeface="Arial"/>
                <a:ea typeface="Arial"/>
                <a:cs typeface="Arial"/>
                <a:sym typeface="Arial"/>
              </a:rPr>
              <a:t>Install continuous 6 mil poly ground cover under kitchen and rear addition. Material: 300 sq’ 6 mil poly. </a:t>
            </a:r>
          </a:p>
          <a:p>
            <a:pPr marL="258839" lvl="2" indent="-86280" algn="l">
              <a:lnSpc>
                <a:spcPts val="2351"/>
              </a:lnSpc>
              <a:buAutoNum type="arabicPeriod"/>
            </a:pPr>
            <a:r>
              <a:rPr lang="en-US" sz="1398" spc="0">
                <a:solidFill>
                  <a:srgbClr val="000000"/>
                </a:solidFill>
                <a:latin typeface="Arial"/>
                <a:ea typeface="Arial"/>
                <a:cs typeface="Arial"/>
                <a:sym typeface="Arial"/>
              </a:rPr>
              <a:t>Install 1.5 sone bath fan vented to gable end as per State Technical Manual (STM), using 4 in. metal duct sloped slightly to the exterior. Seal all joints. Insulate duct. Materials: 1 bath fan, 8 ft. of 4 in. metal duct, one 4 in. elbow, 1 qt RDC#6, 1 exterior vent hood, 10 feet of 4 in. duct insulation.</a:t>
            </a:r>
          </a:p>
          <a:p>
            <a:pPr marL="258839" lvl="2" indent="-86280" algn="l">
              <a:lnSpc>
                <a:spcPts val="2351"/>
              </a:lnSpc>
              <a:buAutoNum type="arabicPeriod"/>
            </a:pPr>
            <a:r>
              <a:rPr lang="en-US" sz="1398" spc="0">
                <a:solidFill>
                  <a:srgbClr val="000000"/>
                </a:solidFill>
                <a:latin typeface="Arial"/>
                <a:ea typeface="Arial"/>
                <a:cs typeface="Arial"/>
                <a:sym typeface="Arial"/>
              </a:rPr>
              <a:t>Seal around main house chimney flashing as per STM. Material: 1-quart plastic roof cement.</a:t>
            </a:r>
          </a:p>
          <a:p>
            <a:pPr marL="258839" lvl="2" indent="-86280" algn="l">
              <a:lnSpc>
                <a:spcPts val="2351"/>
              </a:lnSpc>
              <a:buAutoNum type="arabicPeriod"/>
            </a:pPr>
            <a:r>
              <a:rPr lang="en-US" sz="1398" spc="0">
                <a:solidFill>
                  <a:srgbClr val="000000"/>
                </a:solidFill>
                <a:latin typeface="Arial"/>
                <a:ea typeface="Arial"/>
                <a:cs typeface="Arial"/>
                <a:sym typeface="Arial"/>
              </a:rPr>
              <a:t>Seal all furnace ductwork. Material: 1 gallon RDC#6 mastic, two rolls of web-type drywall tape.</a:t>
            </a:r>
          </a:p>
          <a:p>
            <a:pPr marL="258839" lvl="2" indent="-86280" algn="l">
              <a:lnSpc>
                <a:spcPts val="2351"/>
              </a:lnSpc>
              <a:buAutoNum type="arabicPeriod"/>
            </a:pPr>
            <a:r>
              <a:rPr lang="en-US" sz="1398" spc="0">
                <a:solidFill>
                  <a:srgbClr val="000000"/>
                </a:solidFill>
                <a:latin typeface="Arial"/>
                <a:ea typeface="Arial"/>
                <a:cs typeface="Arial"/>
                <a:sym typeface="Arial"/>
              </a:rPr>
              <a:t>Air seal all penetrations from living space to attics as per STM. Material: 1 can of one-part foam for plumbing vent stack &amp; around new bath fan, 2 tubes caulk for all wire penetrations, 4 sq ft. galvanized steel &amp; 1 tube high-temperature caulk for chimney chase. </a:t>
            </a:r>
          </a:p>
          <a:p>
            <a:pPr marL="258839" lvl="2" indent="-86280" algn="l">
              <a:lnSpc>
                <a:spcPts val="1343"/>
              </a:lnSpc>
            </a:pPr>
            <a:endParaRPr lang="en-US" sz="1398" spc="0">
              <a:solidFill>
                <a:srgbClr val="000000"/>
              </a:solidFill>
              <a:latin typeface="Arial"/>
              <a:ea typeface="Arial"/>
              <a:cs typeface="Arial"/>
              <a:sym typeface="Arial"/>
            </a:endParaRPr>
          </a:p>
        </p:txBody>
      </p:sp>
      <p:sp>
        <p:nvSpPr>
          <p:cNvPr id="5" name="TextBox 5"/>
          <p:cNvSpPr txBox="1"/>
          <p:nvPr/>
        </p:nvSpPr>
        <p:spPr>
          <a:xfrm>
            <a:off x="2091940" y="329760"/>
            <a:ext cx="5574816"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Task List #1</a:t>
            </a:r>
            <a:endParaRPr lang="en-US"/>
          </a:p>
        </p:txBody>
      </p:sp>
      <p:sp>
        <p:nvSpPr>
          <p:cNvPr id="6" name="Date Placeholder 5">
            <a:extLst>
              <a:ext uri="{FF2B5EF4-FFF2-40B4-BE49-F238E27FC236}">
                <a16:creationId xmlns:a16="http://schemas.microsoft.com/office/drawing/2014/main" id="{F120642F-1E0E-4A8A-AB03-ACA74531B352}"/>
              </a:ext>
            </a:extLst>
          </p:cNvPr>
          <p:cNvSpPr>
            <a:spLocks noGrp="1"/>
          </p:cNvSpPr>
          <p:nvPr>
            <p:ph type="dt" sz="half" idx="10"/>
          </p:nvPr>
        </p:nvSpPr>
        <p:spPr/>
        <p:txBody>
          <a:bodyPr/>
          <a:lstStyle/>
          <a:p>
            <a:fld id="{DA2D4E45-1C0A-44C8-8FEE-8A00C0039D66}" type="datetime1">
              <a:rPr lang="en-US" smtClean="0"/>
              <a:t>9/22/2025</a:t>
            </a:fld>
            <a:endParaRPr lang="en-US"/>
          </a:p>
        </p:txBody>
      </p:sp>
      <p:sp>
        <p:nvSpPr>
          <p:cNvPr id="9" name="Footer Placeholder 1">
            <a:extLst>
              <a:ext uri="{FF2B5EF4-FFF2-40B4-BE49-F238E27FC236}">
                <a16:creationId xmlns:a16="http://schemas.microsoft.com/office/drawing/2014/main" id="{889D1861-0B58-3844-3903-92A6A9085812}"/>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0" name="Picture 9" descr="A group of people wearing hardhats&#10;&#10;AI-generated content may be incorrect.">
            <a:extLst>
              <a:ext uri="{FF2B5EF4-FFF2-40B4-BE49-F238E27FC236}">
                <a16:creationId xmlns:a16="http://schemas.microsoft.com/office/drawing/2014/main" id="{73502A9C-E244-4D4D-33E1-9CEF91BC8B55}"/>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1" name="Picture 10" descr="A green text on a black background&#10;&#10;AI-generated content may be incorrect.">
            <a:extLst>
              <a:ext uri="{FF2B5EF4-FFF2-40B4-BE49-F238E27FC236}">
                <a16:creationId xmlns:a16="http://schemas.microsoft.com/office/drawing/2014/main" id="{8BE1BFCC-46D5-2333-95F6-456B0C1BF319}"/>
              </a:ext>
            </a:extLst>
          </p:cNvPr>
          <p:cNvPicPr>
            <a:picLocks noChangeAspect="1"/>
          </p:cNvPicPr>
          <p:nvPr/>
        </p:nvPicPr>
        <p:blipFill>
          <a:blip r:embed="rId4"/>
          <a:stretch>
            <a:fillRect/>
          </a:stretch>
        </p:blipFill>
        <p:spPr>
          <a:xfrm>
            <a:off x="344444" y="296124"/>
            <a:ext cx="1680521" cy="519859"/>
          </a:xfrm>
          <a:prstGeom prst="rect">
            <a:avLst/>
          </a:prstGeom>
        </p:spPr>
      </p:pic>
      <p:sp>
        <p:nvSpPr>
          <p:cNvPr id="12" name="Rectangle 11">
            <a:extLst>
              <a:ext uri="{FF2B5EF4-FFF2-40B4-BE49-F238E27FC236}">
                <a16:creationId xmlns:a16="http://schemas.microsoft.com/office/drawing/2014/main" id="{55AA0F69-EE5C-2C46-C1F3-C8A9CF203E08}"/>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3" name="Slide Number Placeholder 2">
            <a:extLst>
              <a:ext uri="{FF2B5EF4-FFF2-40B4-BE49-F238E27FC236}">
                <a16:creationId xmlns:a16="http://schemas.microsoft.com/office/drawing/2014/main" id="{F15615DF-F40E-06C4-2612-C484FF81F311}"/>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dirty="0">
              <a:solidFill>
                <a:schemeClr val="bg1"/>
              </a:solidFill>
              <a:latin typeface="Arial"/>
            </a:endParaRPr>
          </a:p>
        </p:txBody>
      </p:sp>
      <p:pic>
        <p:nvPicPr>
          <p:cNvPr id="14" name="Picture 13" descr="A black and white sign with black text&#10;&#10;AI-generated content may be incorrect.">
            <a:extLst>
              <a:ext uri="{FF2B5EF4-FFF2-40B4-BE49-F238E27FC236}">
                <a16:creationId xmlns:a16="http://schemas.microsoft.com/office/drawing/2014/main" id="{CA7CAFC9-3F67-713D-6B49-0416CC7EABB7}"/>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5" name="Picture 14" descr="A green text on a white background&#10;&#10;AI-generated content may be incorrect.">
            <a:extLst>
              <a:ext uri="{FF2B5EF4-FFF2-40B4-BE49-F238E27FC236}">
                <a16:creationId xmlns:a16="http://schemas.microsoft.com/office/drawing/2014/main" id="{4BA6E6A0-A92D-CED5-6AA4-38D3D9AF307A}"/>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8026140D-CC9B-E26A-DEA2-BD1540749D50}"/>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91646" y="1120913"/>
            <a:ext cx="8768160" cy="5486730"/>
          </a:xfrm>
          <a:prstGeom prst="rect">
            <a:avLst/>
          </a:prstGeom>
        </p:spPr>
        <p:txBody>
          <a:bodyPr lIns="0" tIns="0" rIns="0" bIns="0" rtlCol="0" anchor="t">
            <a:spAutoFit/>
          </a:bodyPr>
          <a:lstStyle/>
          <a:p>
            <a:pPr marL="247768" lvl="2" indent="-82589" algn="l">
              <a:lnSpc>
                <a:spcPts val="2170"/>
              </a:lnSpc>
              <a:buAutoNum type="arabicPeriod"/>
            </a:pPr>
            <a:r>
              <a:rPr lang="en-US" sz="1338" spc="0">
                <a:solidFill>
                  <a:srgbClr val="50565C"/>
                </a:solidFill>
                <a:latin typeface="Arial"/>
                <a:ea typeface="Arial"/>
                <a:cs typeface="Arial"/>
                <a:sym typeface="Arial"/>
              </a:rPr>
              <a:t>Replace existing hatch (include photos) with new airtight, insulated attic hatch as per STM. Materials: 4 sq. ft. ¾ in. AC plywood, 20 ft. #2 pine 1 in. x 4 in., 8 ft. weatherstrip,  two 3 in. hooks &amp; eyes, 8 sq. ft. 2 in. rigid foam insulation (2 layers), misc. fasteners.                                  </a:t>
            </a:r>
          </a:p>
          <a:p>
            <a:pPr marL="247768" lvl="2" indent="-82589" algn="l">
              <a:lnSpc>
                <a:spcPts val="2170"/>
              </a:lnSpc>
              <a:buAutoNum type="arabicPeriod"/>
            </a:pPr>
            <a:r>
              <a:rPr lang="en-US" sz="1338" spc="0">
                <a:solidFill>
                  <a:srgbClr val="50565C"/>
                </a:solidFill>
                <a:latin typeface="Arial"/>
                <a:ea typeface="Arial"/>
                <a:cs typeface="Arial"/>
                <a:sym typeface="Arial"/>
              </a:rPr>
              <a:t>Tag location of any knob and tube (K&amp;T) wiring to be buried by attic insulation. </a:t>
            </a:r>
          </a:p>
          <a:p>
            <a:pPr marL="247768" lvl="2" indent="-82589" algn="l">
              <a:lnSpc>
                <a:spcPts val="2170"/>
              </a:lnSpc>
              <a:buAutoNum type="arabicPeriod"/>
            </a:pPr>
            <a:r>
              <a:rPr lang="en-US" sz="1338" spc="0">
                <a:solidFill>
                  <a:srgbClr val="50565C"/>
                </a:solidFill>
                <a:latin typeface="Arial"/>
                <a:ea typeface="Arial"/>
                <a:cs typeface="Arial"/>
                <a:sym typeface="Arial"/>
              </a:rPr>
              <a:t>Dense pack main house slopes with cellulose as per STM. Material: 416 sq. ft. x 6 in.</a:t>
            </a:r>
          </a:p>
          <a:p>
            <a:pPr marL="247768" lvl="2" indent="-82589" algn="l">
              <a:lnSpc>
                <a:spcPts val="2170"/>
              </a:lnSpc>
              <a:buAutoNum type="arabicPeriod"/>
            </a:pPr>
            <a:r>
              <a:rPr lang="en-US" sz="1338" spc="0">
                <a:solidFill>
                  <a:srgbClr val="50565C"/>
                </a:solidFill>
                <a:latin typeface="Arial"/>
                <a:ea typeface="Arial"/>
                <a:cs typeface="Arial"/>
                <a:sym typeface="Arial"/>
              </a:rPr>
              <a:t>Install 12 in. cellulose on attic flats as per STM. Material: Main house = 204 sq. ft., kitchen ell = 180 sq. ft., rear addition = 128 sq. ft.</a:t>
            </a:r>
          </a:p>
          <a:p>
            <a:pPr marL="247768" lvl="2" indent="-82589" algn="l">
              <a:lnSpc>
                <a:spcPts val="2170"/>
              </a:lnSpc>
              <a:buAutoNum type="arabicPeriod"/>
            </a:pPr>
            <a:r>
              <a:rPr lang="en-US" sz="1338" spc="0">
                <a:solidFill>
                  <a:srgbClr val="50565C"/>
                </a:solidFill>
                <a:latin typeface="Arial"/>
                <a:ea typeface="Arial"/>
                <a:cs typeface="Arial"/>
                <a:sym typeface="Arial"/>
              </a:rPr>
              <a:t>Dense pack all walls with cellulose as per STM. Material: 945 sq. ft. x 4 in.</a:t>
            </a:r>
          </a:p>
          <a:p>
            <a:pPr marL="247768" lvl="2" indent="-82589" algn="l">
              <a:lnSpc>
                <a:spcPts val="2170"/>
              </a:lnSpc>
              <a:buAutoNum type="arabicPeriod"/>
            </a:pPr>
            <a:r>
              <a:rPr lang="en-US" sz="1338" spc="0">
                <a:solidFill>
                  <a:srgbClr val="50565C"/>
                </a:solidFill>
                <a:latin typeface="Arial"/>
                <a:ea typeface="Arial"/>
                <a:cs typeface="Arial"/>
                <a:sym typeface="Arial"/>
              </a:rPr>
              <a:t>Weatherstrip and door sweep front &amp; rear doors as per STM, Materials: Two Q-lon™ weather-strips, two Flex-steel™ door sweeps.</a:t>
            </a:r>
          </a:p>
          <a:p>
            <a:pPr marL="247768" lvl="2" indent="-82589" algn="l">
              <a:lnSpc>
                <a:spcPts val="2170"/>
              </a:lnSpc>
              <a:buAutoNum type="arabicPeriod"/>
            </a:pPr>
            <a:r>
              <a:rPr lang="en-US" sz="1338" spc="0">
                <a:solidFill>
                  <a:srgbClr val="50565C"/>
                </a:solidFill>
                <a:latin typeface="Arial"/>
                <a:ea typeface="Arial"/>
                <a:cs typeface="Arial"/>
                <a:sym typeface="Arial"/>
              </a:rPr>
              <a:t>Close off uphill basement window. Materials: 3 sq. ft.  ¾ in CDX, 1 qt. wood primer, necessary caulk &amp; fasteners.</a:t>
            </a:r>
          </a:p>
          <a:p>
            <a:pPr marL="247768" lvl="2" indent="-82589" algn="l">
              <a:lnSpc>
                <a:spcPts val="2170"/>
              </a:lnSpc>
              <a:buAutoNum type="arabicPeriod"/>
            </a:pPr>
            <a:r>
              <a:rPr lang="en-US" sz="1338" spc="0">
                <a:solidFill>
                  <a:srgbClr val="50565C"/>
                </a:solidFill>
                <a:latin typeface="Arial"/>
                <a:ea typeface="Arial"/>
                <a:cs typeface="Arial"/>
                <a:sym typeface="Arial"/>
              </a:rPr>
              <a:t>Insulate box sills in basement &amp; crawl spaces per STM using two-part foam. Be sure that two-part foam seals to 6 mil poly ground cover and first floor sub-flooring. Materials: One 200 board feet two-part foam kit.</a:t>
            </a:r>
          </a:p>
        </p:txBody>
      </p:sp>
      <p:sp>
        <p:nvSpPr>
          <p:cNvPr id="5" name="TextBox 5"/>
          <p:cNvSpPr txBox="1"/>
          <p:nvPr/>
        </p:nvSpPr>
        <p:spPr>
          <a:xfrm>
            <a:off x="2092282" y="411621"/>
            <a:ext cx="5574816"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Task List #2</a:t>
            </a:r>
            <a:endParaRPr lang="en-US"/>
          </a:p>
        </p:txBody>
      </p:sp>
      <p:sp>
        <p:nvSpPr>
          <p:cNvPr id="7" name="Date Placeholder 6">
            <a:extLst>
              <a:ext uri="{FF2B5EF4-FFF2-40B4-BE49-F238E27FC236}">
                <a16:creationId xmlns:a16="http://schemas.microsoft.com/office/drawing/2014/main" id="{A5C85793-EF61-4327-87D4-5D0C2D8EED67}"/>
              </a:ext>
            </a:extLst>
          </p:cNvPr>
          <p:cNvSpPr>
            <a:spLocks noGrp="1"/>
          </p:cNvSpPr>
          <p:nvPr>
            <p:ph type="dt" sz="half" idx="10"/>
          </p:nvPr>
        </p:nvSpPr>
        <p:spPr/>
        <p:txBody>
          <a:bodyPr/>
          <a:lstStyle/>
          <a:p>
            <a:fld id="{A2A571EF-654D-44A6-A08A-DD4F9CA0FCA5}" type="datetime1">
              <a:rPr lang="en-US" smtClean="0"/>
              <a:t>9/22/2025</a:t>
            </a:fld>
            <a:endParaRPr lang="en-US"/>
          </a:p>
        </p:txBody>
      </p:sp>
      <p:sp>
        <p:nvSpPr>
          <p:cNvPr id="10" name="Footer Placeholder 1">
            <a:extLst>
              <a:ext uri="{FF2B5EF4-FFF2-40B4-BE49-F238E27FC236}">
                <a16:creationId xmlns:a16="http://schemas.microsoft.com/office/drawing/2014/main" id="{A429FA10-F400-4AF0-6E7D-4A05D3069422}"/>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1" name="Picture 10" descr="A group of people wearing hardhats&#10;&#10;AI-generated content may be incorrect.">
            <a:extLst>
              <a:ext uri="{FF2B5EF4-FFF2-40B4-BE49-F238E27FC236}">
                <a16:creationId xmlns:a16="http://schemas.microsoft.com/office/drawing/2014/main" id="{965D50AE-5103-47D7-F88F-853A016BAC92}"/>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DB8C74D0-5998-3AEC-51C0-60CF61B818FB}"/>
              </a:ext>
            </a:extLst>
          </p:cNvPr>
          <p:cNvPicPr>
            <a:picLocks noChangeAspect="1"/>
          </p:cNvPicPr>
          <p:nvPr/>
        </p:nvPicPr>
        <p:blipFill>
          <a:blip r:embed="rId4"/>
          <a:stretch>
            <a:fillRect/>
          </a:stretch>
        </p:blipFill>
        <p:spPr>
          <a:xfrm>
            <a:off x="344444" y="296124"/>
            <a:ext cx="1680521" cy="519859"/>
          </a:xfrm>
          <a:prstGeom prst="rect">
            <a:avLst/>
          </a:prstGeom>
        </p:spPr>
      </p:pic>
      <p:sp>
        <p:nvSpPr>
          <p:cNvPr id="13" name="Rectangle 12">
            <a:extLst>
              <a:ext uri="{FF2B5EF4-FFF2-40B4-BE49-F238E27FC236}">
                <a16:creationId xmlns:a16="http://schemas.microsoft.com/office/drawing/2014/main" id="{8D05CA2D-6EC7-C991-5954-0142B0318746}"/>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2D49070C-F783-FF62-A13D-9B20761E92CA}"/>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dirty="0">
              <a:solidFill>
                <a:schemeClr val="bg1"/>
              </a:solidFill>
              <a:latin typeface="Arial"/>
            </a:endParaRPr>
          </a:p>
        </p:txBody>
      </p:sp>
      <p:pic>
        <p:nvPicPr>
          <p:cNvPr id="15" name="Picture 14" descr="A black and white sign with black text&#10;&#10;AI-generated content may be incorrect.">
            <a:extLst>
              <a:ext uri="{FF2B5EF4-FFF2-40B4-BE49-F238E27FC236}">
                <a16:creationId xmlns:a16="http://schemas.microsoft.com/office/drawing/2014/main" id="{4D447271-E373-90F9-F5A8-E8112D12BB0B}"/>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719290B2-43B1-9A11-1FA9-396A91294CBA}"/>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B3576903-546F-D19C-7574-506B1BE7D53B}"/>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090376" y="305554"/>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Items From Truck Inventory</a:t>
            </a:r>
            <a:endParaRPr lang="en-US"/>
          </a:p>
        </p:txBody>
      </p:sp>
      <p:sp>
        <p:nvSpPr>
          <p:cNvPr id="5" name="TextBox 5"/>
          <p:cNvSpPr txBox="1"/>
          <p:nvPr/>
        </p:nvSpPr>
        <p:spPr>
          <a:xfrm>
            <a:off x="526992" y="1309758"/>
            <a:ext cx="3690720" cy="4261746"/>
          </a:xfrm>
          <a:prstGeom prst="rect">
            <a:avLst/>
          </a:prstGeom>
        </p:spPr>
        <p:txBody>
          <a:bodyPr lIns="0" tIns="0" rIns="0" bIns="0" rtlCol="0" anchor="t">
            <a:spAutoFit/>
          </a:bodyPr>
          <a:lstStyle/>
          <a:p>
            <a:pPr marL="434045" lvl="2" indent="-144682" algn="l">
              <a:lnSpc>
                <a:spcPts val="2815"/>
              </a:lnSpc>
              <a:buFont typeface="Arial"/>
              <a:buChar char="⚬"/>
            </a:pPr>
            <a:r>
              <a:rPr lang="en-US" sz="2346" spc="-1">
                <a:solidFill>
                  <a:srgbClr val="50565C"/>
                </a:solidFill>
                <a:latin typeface="Arial"/>
                <a:ea typeface="Arial"/>
                <a:cs typeface="Arial"/>
                <a:sym typeface="Arial"/>
              </a:rPr>
              <a:t>Four tubes silicone caulk</a:t>
            </a:r>
          </a:p>
          <a:p>
            <a:pPr marL="434045" lvl="2" indent="-144682" algn="l">
              <a:lnSpc>
                <a:spcPts val="2815"/>
              </a:lnSpc>
              <a:buFont typeface="Arial"/>
              <a:buChar char="⚬"/>
            </a:pPr>
            <a:r>
              <a:rPr lang="en-US" sz="2346" spc="-1">
                <a:solidFill>
                  <a:srgbClr val="50565C"/>
                </a:solidFill>
                <a:latin typeface="Arial"/>
                <a:ea typeface="Arial"/>
                <a:cs typeface="Arial"/>
                <a:sym typeface="Arial"/>
              </a:rPr>
              <a:t>Ten ft. of 4 in. duct </a:t>
            </a:r>
          </a:p>
          <a:p>
            <a:pPr marL="434045" lvl="2" indent="-144682" algn="l">
              <a:lnSpc>
                <a:spcPts val="2815"/>
              </a:lnSpc>
            </a:pPr>
            <a:r>
              <a:rPr lang="en-US" sz="2346" spc="-1">
                <a:solidFill>
                  <a:srgbClr val="50565C"/>
                </a:solidFill>
                <a:latin typeface="Arial"/>
                <a:ea typeface="Arial"/>
                <a:cs typeface="Arial"/>
                <a:sym typeface="Arial"/>
              </a:rPr>
              <a:t>insulation</a:t>
            </a:r>
          </a:p>
          <a:p>
            <a:pPr marL="434045" lvl="2" indent="-144682" algn="l">
              <a:lnSpc>
                <a:spcPts val="2815"/>
              </a:lnSpc>
              <a:buFont typeface="Arial"/>
              <a:buChar char="⚬"/>
            </a:pPr>
            <a:r>
              <a:rPr lang="en-US" sz="2346" spc="-1">
                <a:solidFill>
                  <a:srgbClr val="50565C"/>
                </a:solidFill>
                <a:latin typeface="Arial"/>
                <a:ea typeface="Arial"/>
                <a:cs typeface="Arial"/>
                <a:sym typeface="Arial"/>
              </a:rPr>
              <a:t>Three cans one-part foam</a:t>
            </a:r>
          </a:p>
          <a:p>
            <a:pPr marL="434045" lvl="2" indent="-144682" algn="l">
              <a:lnSpc>
                <a:spcPts val="2815"/>
              </a:lnSpc>
              <a:buFont typeface="Arial"/>
              <a:buChar char="⚬"/>
            </a:pPr>
            <a:r>
              <a:rPr lang="en-US" sz="2346" spc="-1">
                <a:solidFill>
                  <a:srgbClr val="50565C"/>
                </a:solidFill>
                <a:latin typeface="Arial"/>
                <a:ea typeface="Arial"/>
                <a:cs typeface="Arial"/>
                <a:sym typeface="Arial"/>
              </a:rPr>
              <a:t>One tube high </a:t>
            </a:r>
          </a:p>
          <a:p>
            <a:pPr marL="434045" lvl="2" indent="-144682" algn="l">
              <a:lnSpc>
                <a:spcPts val="2815"/>
              </a:lnSpc>
            </a:pPr>
            <a:r>
              <a:rPr lang="en-US" sz="2346" spc="-1">
                <a:solidFill>
                  <a:srgbClr val="50565C"/>
                </a:solidFill>
                <a:latin typeface="Arial"/>
                <a:ea typeface="Arial"/>
                <a:cs typeface="Arial"/>
                <a:sym typeface="Arial"/>
              </a:rPr>
              <a:t>temperature caulk</a:t>
            </a:r>
          </a:p>
          <a:p>
            <a:pPr marL="434045" lvl="2" indent="-144682" algn="l">
              <a:lnSpc>
                <a:spcPts val="2815"/>
              </a:lnSpc>
              <a:buFont typeface="Arial"/>
              <a:buChar char="⚬"/>
            </a:pPr>
            <a:r>
              <a:rPr lang="en-US" sz="2346" spc="-1">
                <a:solidFill>
                  <a:srgbClr val="50565C"/>
                </a:solidFill>
                <a:latin typeface="Arial"/>
                <a:ea typeface="Arial"/>
                <a:cs typeface="Arial"/>
                <a:sym typeface="Arial"/>
              </a:rPr>
              <a:t>Four sq. ft. ¾ in. AC </a:t>
            </a:r>
          </a:p>
          <a:p>
            <a:pPr marL="434045" lvl="2" indent="-144682" algn="l">
              <a:lnSpc>
                <a:spcPts val="2815"/>
              </a:lnSpc>
            </a:pPr>
            <a:r>
              <a:rPr lang="en-US" sz="2346" spc="-1">
                <a:solidFill>
                  <a:srgbClr val="50565C"/>
                </a:solidFill>
                <a:latin typeface="Arial"/>
                <a:ea typeface="Arial"/>
                <a:cs typeface="Arial"/>
                <a:sym typeface="Arial"/>
              </a:rPr>
              <a:t>plywood</a:t>
            </a:r>
          </a:p>
          <a:p>
            <a:pPr marL="434045" lvl="2" indent="-144682" algn="l">
              <a:lnSpc>
                <a:spcPts val="2815"/>
              </a:lnSpc>
              <a:buFont typeface="Arial"/>
              <a:buChar char="⚬"/>
            </a:pPr>
            <a:r>
              <a:rPr lang="en-US" sz="2346" spc="-1">
                <a:solidFill>
                  <a:srgbClr val="50565C"/>
                </a:solidFill>
                <a:latin typeface="Arial"/>
                <a:ea typeface="Arial"/>
                <a:cs typeface="Arial"/>
                <a:sym typeface="Arial"/>
              </a:rPr>
              <a:t>Two hooks &amp; eyes</a:t>
            </a:r>
          </a:p>
        </p:txBody>
      </p:sp>
      <p:sp>
        <p:nvSpPr>
          <p:cNvPr id="6" name="TextBox 6"/>
          <p:cNvSpPr txBox="1"/>
          <p:nvPr/>
        </p:nvSpPr>
        <p:spPr>
          <a:xfrm>
            <a:off x="4966800" y="1717566"/>
            <a:ext cx="3692640" cy="4008306"/>
          </a:xfrm>
          <a:prstGeom prst="rect">
            <a:avLst/>
          </a:prstGeom>
        </p:spPr>
        <p:txBody>
          <a:bodyPr lIns="0" tIns="0" rIns="0" bIns="0" rtlCol="0" anchor="t">
            <a:spAutoFit/>
          </a:bodyPr>
          <a:lstStyle/>
          <a:p>
            <a:pPr marL="434045" lvl="2" indent="-144682" algn="l">
              <a:lnSpc>
                <a:spcPts val="2815"/>
              </a:lnSpc>
              <a:buFont typeface="Arial"/>
              <a:buChar char="⚬"/>
            </a:pPr>
            <a:r>
              <a:rPr lang="en-US" sz="2346" spc="-1">
                <a:solidFill>
                  <a:srgbClr val="50565C"/>
                </a:solidFill>
                <a:latin typeface="Arial"/>
                <a:ea typeface="Arial"/>
                <a:cs typeface="Arial"/>
                <a:sym typeface="Arial"/>
              </a:rPr>
              <a:t>Eight ft. neoprene bulb </a:t>
            </a:r>
          </a:p>
          <a:p>
            <a:pPr marL="434045" lvl="2" indent="-144682" algn="l">
              <a:lnSpc>
                <a:spcPts val="2815"/>
              </a:lnSpc>
            </a:pPr>
            <a:r>
              <a:rPr lang="en-US" sz="2346" spc="-1">
                <a:solidFill>
                  <a:srgbClr val="50565C"/>
                </a:solidFill>
                <a:latin typeface="Arial"/>
                <a:ea typeface="Arial"/>
                <a:cs typeface="Arial"/>
                <a:sym typeface="Arial"/>
              </a:rPr>
              <a:t>(bulk roll) weatherstrip</a:t>
            </a:r>
          </a:p>
          <a:p>
            <a:pPr marL="434045" lvl="2" indent="-144682" algn="l">
              <a:lnSpc>
                <a:spcPts val="2815"/>
              </a:lnSpc>
              <a:buFont typeface="Arial"/>
              <a:buChar char="⚬"/>
            </a:pPr>
            <a:r>
              <a:rPr lang="en-US" sz="2346" spc="-1">
                <a:solidFill>
                  <a:srgbClr val="50565C"/>
                </a:solidFill>
                <a:latin typeface="Arial"/>
                <a:ea typeface="Arial"/>
                <a:cs typeface="Arial"/>
                <a:sym typeface="Arial"/>
              </a:rPr>
              <a:t>Wiring tags</a:t>
            </a:r>
          </a:p>
          <a:p>
            <a:pPr marL="434045" lvl="2" indent="-144682" algn="l">
              <a:lnSpc>
                <a:spcPts val="2815"/>
              </a:lnSpc>
              <a:buFont typeface="Arial"/>
              <a:buChar char="⚬"/>
            </a:pPr>
            <a:r>
              <a:rPr lang="en-US" sz="2346" spc="-1">
                <a:solidFill>
                  <a:srgbClr val="50565C"/>
                </a:solidFill>
                <a:latin typeface="Arial"/>
                <a:ea typeface="Arial"/>
                <a:cs typeface="Arial"/>
                <a:sym typeface="Arial"/>
              </a:rPr>
              <a:t>Three sq. ft. of  </a:t>
            </a:r>
          </a:p>
          <a:p>
            <a:pPr marL="434045" lvl="2" indent="-144682" algn="l">
              <a:lnSpc>
                <a:spcPts val="2815"/>
              </a:lnSpc>
            </a:pPr>
            <a:r>
              <a:rPr lang="en-US" sz="2346" spc="-1">
                <a:solidFill>
                  <a:srgbClr val="50565C"/>
                </a:solidFill>
                <a:latin typeface="Arial"/>
                <a:ea typeface="Arial"/>
                <a:cs typeface="Arial"/>
                <a:sym typeface="Arial"/>
              </a:rPr>
              <a:t>¾ in. CDX plywood</a:t>
            </a:r>
          </a:p>
          <a:p>
            <a:pPr marL="434045" lvl="2" indent="-144682" algn="l">
              <a:lnSpc>
                <a:spcPts val="2815"/>
              </a:lnSpc>
              <a:buFont typeface="Arial"/>
              <a:buChar char="⚬"/>
            </a:pPr>
            <a:r>
              <a:rPr lang="en-US" sz="2346" spc="-1">
                <a:solidFill>
                  <a:srgbClr val="50565C"/>
                </a:solidFill>
                <a:latin typeface="Arial"/>
                <a:ea typeface="Arial"/>
                <a:cs typeface="Arial"/>
                <a:sym typeface="Arial"/>
              </a:rPr>
              <a:t>Fasteners (screws – nails)</a:t>
            </a:r>
          </a:p>
          <a:p>
            <a:pPr marL="434045" lvl="2" indent="-144682" algn="l">
              <a:lnSpc>
                <a:spcPts val="2815"/>
              </a:lnSpc>
              <a:buFont typeface="Arial"/>
              <a:buChar char="⚬"/>
            </a:pPr>
            <a:r>
              <a:rPr lang="en-US" sz="2346" spc="-1">
                <a:solidFill>
                  <a:srgbClr val="50565C"/>
                </a:solidFill>
                <a:latin typeface="Arial"/>
                <a:ea typeface="Arial"/>
                <a:cs typeface="Arial"/>
                <a:sym typeface="Arial"/>
              </a:rPr>
              <a:t>Scrap fiberglass batt</a:t>
            </a:r>
          </a:p>
          <a:p>
            <a:pPr marL="434045" lvl="2" indent="-144682" algn="l">
              <a:lnSpc>
                <a:spcPts val="2815"/>
              </a:lnSpc>
            </a:pPr>
            <a:endParaRPr lang="en-US" sz="2346" spc="-1">
              <a:solidFill>
                <a:srgbClr val="50565C"/>
              </a:solidFill>
              <a:latin typeface="Arial"/>
              <a:ea typeface="Arial"/>
              <a:cs typeface="Arial"/>
              <a:sym typeface="Arial"/>
            </a:endParaRPr>
          </a:p>
          <a:p>
            <a:pPr marL="434045" lvl="2" indent="-144682" algn="l">
              <a:lnSpc>
                <a:spcPts val="2815"/>
              </a:lnSpc>
            </a:pPr>
            <a:endParaRPr lang="en-US" sz="2346" spc="-1">
              <a:solidFill>
                <a:srgbClr val="50565C"/>
              </a:solidFill>
              <a:latin typeface="Arial"/>
              <a:ea typeface="Arial"/>
              <a:cs typeface="Arial"/>
              <a:sym typeface="Arial"/>
            </a:endParaRPr>
          </a:p>
        </p:txBody>
      </p:sp>
      <p:sp>
        <p:nvSpPr>
          <p:cNvPr id="7" name="Date Placeholder 6">
            <a:extLst>
              <a:ext uri="{FF2B5EF4-FFF2-40B4-BE49-F238E27FC236}">
                <a16:creationId xmlns:a16="http://schemas.microsoft.com/office/drawing/2014/main" id="{FFDBD92A-96D8-4B81-9E7F-94EDA47CBAC6}"/>
              </a:ext>
            </a:extLst>
          </p:cNvPr>
          <p:cNvSpPr>
            <a:spLocks noGrp="1"/>
          </p:cNvSpPr>
          <p:nvPr>
            <p:ph type="dt" sz="half" idx="10"/>
          </p:nvPr>
        </p:nvSpPr>
        <p:spPr/>
        <p:txBody>
          <a:bodyPr/>
          <a:lstStyle/>
          <a:p>
            <a:fld id="{8F55C929-2166-4B27-9C40-077FEECA05FF}" type="datetime1">
              <a:rPr lang="en-US" smtClean="0"/>
              <a:t>9/22/2025</a:t>
            </a:fld>
            <a:endParaRPr lang="en-US"/>
          </a:p>
        </p:txBody>
      </p:sp>
      <p:sp>
        <p:nvSpPr>
          <p:cNvPr id="10" name="Footer Placeholder 1">
            <a:extLst>
              <a:ext uri="{FF2B5EF4-FFF2-40B4-BE49-F238E27FC236}">
                <a16:creationId xmlns:a16="http://schemas.microsoft.com/office/drawing/2014/main" id="{56C2CD1D-15DE-A0BA-EC49-23484B3567BD}"/>
              </a:ext>
            </a:extLst>
          </p:cNvPr>
          <p:cNvSpPr>
            <a:spLocks noGrp="1"/>
          </p:cNvSpPr>
          <p:nvPr/>
        </p:nvSpPr>
        <p:spPr>
          <a:xfrm>
            <a:off x="1483687" y="7050813"/>
            <a:ext cx="6533794" cy="238977"/>
          </a:xfrm>
          <a:prstGeom prst="rect">
            <a:avLst/>
          </a:prstGeom>
        </p:spPr>
        <p:txBody>
          <a:bodyPr vert="horz" lIns="91440" tIns="45720" rIns="91440" bIns="45720" rtlCol="0" anchor="ctr"/>
          <a:lstStyle>
            <a:defPPr>
              <a:defRPr lang="en-US"/>
            </a:defPPr>
            <a:lvl1pPr marL="0" algn="ct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r>
              <a:rPr lang="en-US"/>
              <a:t>GJA 2024 Version III</a:t>
            </a:r>
          </a:p>
        </p:txBody>
      </p:sp>
      <p:pic>
        <p:nvPicPr>
          <p:cNvPr id="11" name="Picture 10" descr="A group of people wearing hardhats&#10;&#10;AI-generated content may be incorrect.">
            <a:extLst>
              <a:ext uri="{FF2B5EF4-FFF2-40B4-BE49-F238E27FC236}">
                <a16:creationId xmlns:a16="http://schemas.microsoft.com/office/drawing/2014/main" id="{C4676CC4-24CE-B7BF-F9F4-7AA8D66BE13E}"/>
              </a:ext>
            </a:extLst>
          </p:cNvPr>
          <p:cNvPicPr>
            <a:picLocks noChangeAspect="1"/>
          </p:cNvPicPr>
          <p:nvPr/>
        </p:nvPicPr>
        <p:blipFill>
          <a:blip r:embed="rId3"/>
          <a:stretch>
            <a:fillRect/>
          </a:stretch>
        </p:blipFill>
        <p:spPr>
          <a:xfrm>
            <a:off x="8817020" y="298621"/>
            <a:ext cx="676836" cy="679081"/>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CDA213E2-4B11-607D-8E7A-75CF7392D1D4}"/>
              </a:ext>
            </a:extLst>
          </p:cNvPr>
          <p:cNvPicPr>
            <a:picLocks noChangeAspect="1"/>
          </p:cNvPicPr>
          <p:nvPr/>
        </p:nvPicPr>
        <p:blipFill>
          <a:blip r:embed="rId4"/>
          <a:stretch>
            <a:fillRect/>
          </a:stretch>
        </p:blipFill>
        <p:spPr>
          <a:xfrm>
            <a:off x="344444" y="296124"/>
            <a:ext cx="1680521" cy="519859"/>
          </a:xfrm>
          <a:prstGeom prst="rect">
            <a:avLst/>
          </a:prstGeom>
        </p:spPr>
      </p:pic>
      <p:sp>
        <p:nvSpPr>
          <p:cNvPr id="13" name="Rectangle 12">
            <a:extLst>
              <a:ext uri="{FF2B5EF4-FFF2-40B4-BE49-F238E27FC236}">
                <a16:creationId xmlns:a16="http://schemas.microsoft.com/office/drawing/2014/main" id="{C7E88DBE-526A-89EF-EAE2-6F3D5B31BDFF}"/>
              </a:ext>
            </a:extLst>
          </p:cNvPr>
          <p:cNvSpPr/>
          <p:nvPr/>
        </p:nvSpPr>
        <p:spPr>
          <a:xfrm>
            <a:off x="0" y="6352673"/>
            <a:ext cx="9144000"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E552B79D-5506-4D47-5D00-CF455F09B900}"/>
              </a:ext>
            </a:extLst>
          </p:cNvPr>
          <p:cNvSpPr>
            <a:spLocks noGrp="1"/>
          </p:cNvSpPr>
          <p:nvPr/>
        </p:nvSpPr>
        <p:spPr>
          <a:xfrm>
            <a:off x="7716692" y="6297406"/>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dirty="0">
              <a:solidFill>
                <a:schemeClr val="bg1"/>
              </a:solidFill>
              <a:latin typeface="Arial"/>
            </a:endParaRPr>
          </a:p>
        </p:txBody>
      </p:sp>
      <p:pic>
        <p:nvPicPr>
          <p:cNvPr id="15" name="Picture 14" descr="A black and white sign with black text&#10;&#10;AI-generated content may be incorrect.">
            <a:extLst>
              <a:ext uri="{FF2B5EF4-FFF2-40B4-BE49-F238E27FC236}">
                <a16:creationId xmlns:a16="http://schemas.microsoft.com/office/drawing/2014/main" id="{C14DD205-4465-E36B-B4C9-E435FAEC01D2}"/>
              </a:ext>
            </a:extLst>
          </p:cNvPr>
          <p:cNvPicPr>
            <a:picLocks noChangeAspect="1"/>
          </p:cNvPicPr>
          <p:nvPr/>
        </p:nvPicPr>
        <p:blipFill>
          <a:blip r:embed="rId5"/>
          <a:stretch>
            <a:fillRect/>
          </a:stretch>
        </p:blipFill>
        <p:spPr>
          <a:xfrm>
            <a:off x="7806659" y="6708273"/>
            <a:ext cx="422103" cy="418432"/>
          </a:xfrm>
          <a:prstGeom prst="rect">
            <a:avLst/>
          </a:prstGeom>
          <a:ln>
            <a:noFill/>
          </a:ln>
        </p:spPr>
      </p:pic>
      <p:pic>
        <p:nvPicPr>
          <p:cNvPr id="16" name="Picture 15" descr="A green text on a white background&#10;&#10;AI-generated content may be incorrect.">
            <a:extLst>
              <a:ext uri="{FF2B5EF4-FFF2-40B4-BE49-F238E27FC236}">
                <a16:creationId xmlns:a16="http://schemas.microsoft.com/office/drawing/2014/main" id="{BA0F1638-4D4D-9A4B-AB96-FFA20207A000}"/>
              </a:ext>
            </a:extLst>
          </p:cNvPr>
          <p:cNvPicPr>
            <a:picLocks noChangeAspect="1"/>
          </p:cNvPicPr>
          <p:nvPr/>
        </p:nvPicPr>
        <p:blipFill>
          <a:blip r:embed="rId6"/>
          <a:stretch>
            <a:fillRect/>
          </a:stretch>
        </p:blipFill>
        <p:spPr>
          <a:xfrm>
            <a:off x="4170947" y="6731249"/>
            <a:ext cx="1149685" cy="285585"/>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7C914437-7CD9-BD56-F227-21520B1E8769}"/>
              </a:ext>
            </a:extLst>
          </p:cNvPr>
          <p:cNvPicPr>
            <a:picLocks noChangeAspect="1"/>
          </p:cNvPicPr>
          <p:nvPr/>
        </p:nvPicPr>
        <p:blipFill>
          <a:blip r:embed="rId7"/>
          <a:stretch>
            <a:fillRect/>
          </a:stretch>
        </p:blipFill>
        <p:spPr>
          <a:xfrm>
            <a:off x="549842" y="6734930"/>
            <a:ext cx="1276685" cy="365119"/>
          </a:xfrm>
          <a:prstGeom prst="rect">
            <a:avLst/>
          </a:prstGeom>
          <a:ln>
            <a:noFill/>
          </a:ln>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2de5cd8974708ec3d6857e58874dbc8">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03ddc18fa07d755e09dfa843a02406"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4191B-36D5-4A89-8565-893948589216}">
  <ds:schemaRefs>
    <ds:schemaRef ds:uri="http://schemas.microsoft.com/office/2006/metadata/properties"/>
    <ds:schemaRef ds:uri="http://schemas.microsoft.com/office/infopath/2007/PartnerControls"/>
    <ds:schemaRef ds:uri="6bad041c-431a-48da-bc8b-7f3d4c40a49c"/>
    <ds:schemaRef ds:uri="2263413f-67d7-4b20-801a-fceee06b426e"/>
  </ds:schemaRefs>
</ds:datastoreItem>
</file>

<file path=customXml/itemProps2.xml><?xml version="1.0" encoding="utf-8"?>
<ds:datastoreItem xmlns:ds="http://schemas.openxmlformats.org/officeDocument/2006/customXml" ds:itemID="{FD8186B0-C75C-46FD-90D7-592D8FBCCCEE}">
  <ds:schemaRefs>
    <ds:schemaRef ds:uri="http://schemas.microsoft.com/sharepoint/v3/contenttype/forms"/>
  </ds:schemaRefs>
</ds:datastoreItem>
</file>

<file path=customXml/itemProps3.xml><?xml version="1.0" encoding="utf-8"?>
<ds:datastoreItem xmlns:ds="http://schemas.openxmlformats.org/officeDocument/2006/customXml" ds:itemID="{6AFB6726-1A61-4598-8F0E-7764A900B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2258</Words>
  <Application>Microsoft Office PowerPoint</Application>
  <PresentationFormat>Custom</PresentationFormat>
  <Paragraphs>452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Understanding Work Order - Portuguese.pptx</dc:title>
  <dc:creator>Angelica Gomes Ventura Moreira</dc:creator>
  <cp:lastModifiedBy>Angelica Gomes Ventura Moreira</cp:lastModifiedBy>
  <cp:revision>70</cp:revision>
  <dcterms:created xsi:type="dcterms:W3CDTF">2006-08-16T00:00:00Z</dcterms:created>
  <dcterms:modified xsi:type="dcterms:W3CDTF">2025-09-22T19:36:00Z</dcterms:modified>
  <dc:identifier>DAGGnfvSFXE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