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5"/>
  </p:notesMasterIdLst>
  <p:sldIdLst>
    <p:sldId id="256" r:id="rId5"/>
    <p:sldId id="258" r:id="rId6"/>
    <p:sldId id="260" r:id="rId7"/>
    <p:sldId id="261" r:id="rId8"/>
    <p:sldId id="262" r:id="rId9"/>
    <p:sldId id="263" r:id="rId10"/>
    <p:sldId id="264" r:id="rId11"/>
    <p:sldId id="265" r:id="rId12"/>
    <p:sldId id="266" r:id="rId13"/>
    <p:sldId id="295"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311" r:id="rId29"/>
    <p:sldId id="283" r:id="rId30"/>
    <p:sldId id="284" r:id="rId31"/>
    <p:sldId id="285" r:id="rId32"/>
    <p:sldId id="286" r:id="rId33"/>
    <p:sldId id="287" r:id="rId34"/>
  </p:sldIdLst>
  <p:sldSz cx="9753600" cy="7315200"/>
  <p:notesSz cx="6858000" cy="9144000"/>
  <p:embeddedFontLst>
    <p:embeddedFont>
      <p:font typeface="Arial Bold" panose="020B0704020202020204" pitchFamily="34" charset="0"/>
      <p:regular r:id="rId36"/>
      <p:bold r:id="rId37"/>
    </p:embeddedFont>
    <p:embeddedFont>
      <p:font typeface="Arial Italics" panose="020B0604020202020204" charset="0"/>
      <p:regular r:id="rId38"/>
    </p:embeddedFont>
    <p:embeddedFont>
      <p:font typeface="Arimo Italics"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2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CEAD18-21E4-669F-2196-73B5E2BC54A2}" v="602" dt="2025-09-02T14:03:50.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7" d="100"/>
          <a:sy n="77" d="100"/>
        </p:scale>
        <p:origin x="14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isse Candito" userId="bd54c711-4ba9-4bd2-ba8e-a59b44d533c8" providerId="ADAL" clId="{44A91779-4988-4CCC-B597-E808F6AB8788}"/>
    <pc:docChg chg="undo addSld modSld sldOrd">
      <pc:chgData name="Sharisse Candito" userId="bd54c711-4ba9-4bd2-ba8e-a59b44d533c8" providerId="ADAL" clId="{44A91779-4988-4CCC-B597-E808F6AB8788}" dt="2024-05-16T18:33:31.815" v="119"/>
      <pc:docMkLst>
        <pc:docMk/>
      </pc:docMkLst>
      <pc:sldChg chg="modSp">
        <pc:chgData name="Sharisse Candito" userId="bd54c711-4ba9-4bd2-ba8e-a59b44d533c8" providerId="ADAL" clId="{44A91779-4988-4CCC-B597-E808F6AB8788}" dt="2024-05-16T18:18:21.126" v="2" actId="1076"/>
        <pc:sldMkLst>
          <pc:docMk/>
          <pc:sldMk cId="0" sldId="272"/>
        </pc:sldMkLst>
      </pc:sldChg>
      <pc:sldChg chg="modSp">
        <pc:chgData name="Sharisse Candito" userId="bd54c711-4ba9-4bd2-ba8e-a59b44d533c8" providerId="ADAL" clId="{44A91779-4988-4CCC-B597-E808F6AB8788}" dt="2024-05-16T18:18:58.599" v="8" actId="1076"/>
        <pc:sldMkLst>
          <pc:docMk/>
          <pc:sldMk cId="0" sldId="273"/>
        </pc:sldMkLst>
      </pc:sldChg>
      <pc:sldChg chg="modSp">
        <pc:chgData name="Sharisse Candito" userId="bd54c711-4ba9-4bd2-ba8e-a59b44d533c8" providerId="ADAL" clId="{44A91779-4988-4CCC-B597-E808F6AB8788}" dt="2024-05-16T18:20:55.927" v="39" actId="1076"/>
        <pc:sldMkLst>
          <pc:docMk/>
          <pc:sldMk cId="0" sldId="274"/>
        </pc:sldMkLst>
      </pc:sldChg>
      <pc:sldChg chg="modSp">
        <pc:chgData name="Sharisse Candito" userId="bd54c711-4ba9-4bd2-ba8e-a59b44d533c8" providerId="ADAL" clId="{44A91779-4988-4CCC-B597-E808F6AB8788}" dt="2024-05-16T18:21:38.535" v="47" actId="1076"/>
        <pc:sldMkLst>
          <pc:docMk/>
          <pc:sldMk cId="0" sldId="275"/>
        </pc:sldMkLst>
      </pc:sldChg>
      <pc:sldChg chg="modSp">
        <pc:chgData name="Sharisse Candito" userId="bd54c711-4ba9-4bd2-ba8e-a59b44d533c8" providerId="ADAL" clId="{44A91779-4988-4CCC-B597-E808F6AB8788}" dt="2024-05-16T18:22:27.727" v="55" actId="1076"/>
        <pc:sldMkLst>
          <pc:docMk/>
          <pc:sldMk cId="0" sldId="276"/>
        </pc:sldMkLst>
      </pc:sldChg>
      <pc:sldChg chg="modSp">
        <pc:chgData name="Sharisse Candito" userId="bd54c711-4ba9-4bd2-ba8e-a59b44d533c8" providerId="ADAL" clId="{44A91779-4988-4CCC-B597-E808F6AB8788}" dt="2024-05-16T18:23:00.701" v="61" actId="1076"/>
        <pc:sldMkLst>
          <pc:docMk/>
          <pc:sldMk cId="0" sldId="277"/>
        </pc:sldMkLst>
      </pc:sldChg>
      <pc:sldChg chg="modSp">
        <pc:chgData name="Sharisse Candito" userId="bd54c711-4ba9-4bd2-ba8e-a59b44d533c8" providerId="ADAL" clId="{44A91779-4988-4CCC-B597-E808F6AB8788}" dt="2024-05-16T18:24:34.247" v="77" actId="1076"/>
        <pc:sldMkLst>
          <pc:docMk/>
          <pc:sldMk cId="0" sldId="280"/>
        </pc:sldMkLst>
      </pc:sldChg>
      <pc:sldChg chg="modSp">
        <pc:chgData name="Sharisse Candito" userId="bd54c711-4ba9-4bd2-ba8e-a59b44d533c8" providerId="ADAL" clId="{44A91779-4988-4CCC-B597-E808F6AB8788}" dt="2024-05-16T18:25:06.022" v="84" actId="1076"/>
        <pc:sldMkLst>
          <pc:docMk/>
          <pc:sldMk cId="0" sldId="281"/>
        </pc:sldMkLst>
      </pc:sldChg>
      <pc:sldChg chg="modSp">
        <pc:chgData name="Sharisse Candito" userId="bd54c711-4ba9-4bd2-ba8e-a59b44d533c8" providerId="ADAL" clId="{44A91779-4988-4CCC-B597-E808F6AB8788}" dt="2024-05-16T18:31:04.452" v="90"/>
        <pc:sldMkLst>
          <pc:docMk/>
          <pc:sldMk cId="0" sldId="282"/>
        </pc:sldMkLst>
      </pc:sldChg>
      <pc:sldChg chg="modSp">
        <pc:chgData name="Sharisse Candito" userId="bd54c711-4ba9-4bd2-ba8e-a59b44d533c8" providerId="ADAL" clId="{44A91779-4988-4CCC-B597-E808F6AB8788}" dt="2024-05-16T18:31:14.198" v="92" actId="1076"/>
        <pc:sldMkLst>
          <pc:docMk/>
          <pc:sldMk cId="0" sldId="283"/>
        </pc:sldMkLst>
      </pc:sldChg>
      <pc:sldChg chg="modSp">
        <pc:chgData name="Sharisse Candito" userId="bd54c711-4ba9-4bd2-ba8e-a59b44d533c8" providerId="ADAL" clId="{44A91779-4988-4CCC-B597-E808F6AB8788}" dt="2024-05-16T18:31:48.046" v="99" actId="1076"/>
        <pc:sldMkLst>
          <pc:docMk/>
          <pc:sldMk cId="0" sldId="284"/>
        </pc:sldMkLst>
      </pc:sldChg>
      <pc:sldChg chg="modSp">
        <pc:chgData name="Sharisse Candito" userId="bd54c711-4ba9-4bd2-ba8e-a59b44d533c8" providerId="ADAL" clId="{44A91779-4988-4CCC-B597-E808F6AB8788}" dt="2024-05-16T18:32:28.285" v="106" actId="1076"/>
        <pc:sldMkLst>
          <pc:docMk/>
          <pc:sldMk cId="0" sldId="286"/>
        </pc:sldMkLst>
      </pc:sldChg>
      <pc:sldChg chg="modSp add">
        <pc:chgData name="Sharisse Candito" userId="bd54c711-4ba9-4bd2-ba8e-a59b44d533c8" providerId="ADAL" clId="{44A91779-4988-4CCC-B597-E808F6AB8788}" dt="2024-05-16T18:18:48.567" v="7" actId="1076"/>
        <pc:sldMkLst>
          <pc:docMk/>
          <pc:sldMk cId="1152135897" sldId="301"/>
        </pc:sldMkLst>
      </pc:sldChg>
      <pc:sldChg chg="addSp delSp modSp add">
        <pc:chgData name="Sharisse Candito" userId="bd54c711-4ba9-4bd2-ba8e-a59b44d533c8" providerId="ADAL" clId="{44A91779-4988-4CCC-B597-E808F6AB8788}" dt="2024-05-16T18:20:43.990" v="38" actId="1076"/>
        <pc:sldMkLst>
          <pc:docMk/>
          <pc:sldMk cId="706842094" sldId="302"/>
        </pc:sldMkLst>
      </pc:sldChg>
      <pc:sldChg chg="modSp add">
        <pc:chgData name="Sharisse Candito" userId="bd54c711-4ba9-4bd2-ba8e-a59b44d533c8" providerId="ADAL" clId="{44A91779-4988-4CCC-B597-E808F6AB8788}" dt="2024-05-16T18:21:28.943" v="46" actId="1076"/>
        <pc:sldMkLst>
          <pc:docMk/>
          <pc:sldMk cId="2412557579" sldId="303"/>
        </pc:sldMkLst>
      </pc:sldChg>
      <pc:sldChg chg="modSp add">
        <pc:chgData name="Sharisse Candito" userId="bd54c711-4ba9-4bd2-ba8e-a59b44d533c8" providerId="ADAL" clId="{44A91779-4988-4CCC-B597-E808F6AB8788}" dt="2024-05-16T18:22:15.543" v="54" actId="1076"/>
        <pc:sldMkLst>
          <pc:docMk/>
          <pc:sldMk cId="845225395" sldId="304"/>
        </pc:sldMkLst>
      </pc:sldChg>
      <pc:sldChg chg="modSp add">
        <pc:chgData name="Sharisse Candito" userId="bd54c711-4ba9-4bd2-ba8e-a59b44d533c8" providerId="ADAL" clId="{44A91779-4988-4CCC-B597-E808F6AB8788}" dt="2024-05-16T18:22:39.023" v="58"/>
        <pc:sldMkLst>
          <pc:docMk/>
          <pc:sldMk cId="62235446" sldId="305"/>
        </pc:sldMkLst>
      </pc:sldChg>
      <pc:sldChg chg="modSp add">
        <pc:chgData name="Sharisse Candito" userId="bd54c711-4ba9-4bd2-ba8e-a59b44d533c8" providerId="ADAL" clId="{44A91779-4988-4CCC-B597-E808F6AB8788}" dt="2024-05-16T18:23:27.066" v="65" actId="20577"/>
        <pc:sldMkLst>
          <pc:docMk/>
          <pc:sldMk cId="541221984" sldId="306"/>
        </pc:sldMkLst>
      </pc:sldChg>
      <pc:sldChg chg="modSp add">
        <pc:chgData name="Sharisse Candito" userId="bd54c711-4ba9-4bd2-ba8e-a59b44d533c8" providerId="ADAL" clId="{44A91779-4988-4CCC-B597-E808F6AB8788}" dt="2024-05-16T18:23:59.263" v="70" actId="14100"/>
        <pc:sldMkLst>
          <pc:docMk/>
          <pc:sldMk cId="3624320995" sldId="307"/>
        </pc:sldMkLst>
      </pc:sldChg>
      <pc:sldChg chg="modSp add">
        <pc:chgData name="Sharisse Candito" userId="bd54c711-4ba9-4bd2-ba8e-a59b44d533c8" providerId="ADAL" clId="{44A91779-4988-4CCC-B597-E808F6AB8788}" dt="2024-05-16T18:24:27.391" v="76"/>
        <pc:sldMkLst>
          <pc:docMk/>
          <pc:sldMk cId="1814405521" sldId="308"/>
        </pc:sldMkLst>
      </pc:sldChg>
      <pc:sldChg chg="modSp add">
        <pc:chgData name="Sharisse Candito" userId="bd54c711-4ba9-4bd2-ba8e-a59b44d533c8" providerId="ADAL" clId="{44A91779-4988-4CCC-B597-E808F6AB8788}" dt="2024-05-16T18:24:52.239" v="81"/>
        <pc:sldMkLst>
          <pc:docMk/>
          <pc:sldMk cId="2897391233" sldId="309"/>
        </pc:sldMkLst>
      </pc:sldChg>
      <pc:sldChg chg="modSp add">
        <pc:chgData name="Sharisse Candito" userId="bd54c711-4ba9-4bd2-ba8e-a59b44d533c8" providerId="ADAL" clId="{44A91779-4988-4CCC-B597-E808F6AB8788}" dt="2024-05-16T18:25:12.352" v="85"/>
        <pc:sldMkLst>
          <pc:docMk/>
          <pc:sldMk cId="3412215364" sldId="310"/>
        </pc:sldMkLst>
      </pc:sldChg>
      <pc:sldChg chg="modSp add ord">
        <pc:chgData name="Sharisse Candito" userId="bd54c711-4ba9-4bd2-ba8e-a59b44d533c8" providerId="ADAL" clId="{44A91779-4988-4CCC-B597-E808F6AB8788}" dt="2024-05-16T18:31:09.272" v="91"/>
        <pc:sldMkLst>
          <pc:docMk/>
          <pc:sldMk cId="1976034788" sldId="311"/>
        </pc:sldMkLst>
      </pc:sldChg>
      <pc:sldChg chg="modSp add">
        <pc:chgData name="Sharisse Candito" userId="bd54c711-4ba9-4bd2-ba8e-a59b44d533c8" providerId="ADAL" clId="{44A91779-4988-4CCC-B597-E808F6AB8788}" dt="2024-05-16T18:31:27.817" v="95"/>
        <pc:sldMkLst>
          <pc:docMk/>
          <pc:sldMk cId="2915112253" sldId="312"/>
        </pc:sldMkLst>
      </pc:sldChg>
      <pc:sldChg chg="modSp add">
        <pc:chgData name="Sharisse Candito" userId="bd54c711-4ba9-4bd2-ba8e-a59b44d533c8" providerId="ADAL" clId="{44A91779-4988-4CCC-B597-E808F6AB8788}" dt="2024-05-16T18:31:57.967" v="101"/>
        <pc:sldMkLst>
          <pc:docMk/>
          <pc:sldMk cId="3222245982" sldId="313"/>
        </pc:sldMkLst>
      </pc:sldChg>
      <pc:sldChg chg="modSp add">
        <pc:chgData name="Sharisse Candito" userId="bd54c711-4ba9-4bd2-ba8e-a59b44d533c8" providerId="ADAL" clId="{44A91779-4988-4CCC-B597-E808F6AB8788}" dt="2024-05-16T18:32:19.921" v="105"/>
        <pc:sldMkLst>
          <pc:docMk/>
          <pc:sldMk cId="1738986287" sldId="314"/>
        </pc:sldMkLst>
      </pc:sldChg>
      <pc:sldChg chg="modSp add">
        <pc:chgData name="Sharisse Candito" userId="bd54c711-4ba9-4bd2-ba8e-a59b44d533c8" providerId="ADAL" clId="{44A91779-4988-4CCC-B597-E808F6AB8788}" dt="2024-05-16T18:33:03.647" v="115" actId="1076"/>
        <pc:sldMkLst>
          <pc:docMk/>
          <pc:sldMk cId="3853855202" sldId="315"/>
        </pc:sldMkLst>
      </pc:sldChg>
      <pc:sldChg chg="modSp add">
        <pc:chgData name="Sharisse Candito" userId="bd54c711-4ba9-4bd2-ba8e-a59b44d533c8" providerId="ADAL" clId="{44A91779-4988-4CCC-B597-E808F6AB8788}" dt="2024-05-16T18:33:31.815" v="119"/>
        <pc:sldMkLst>
          <pc:docMk/>
          <pc:sldMk cId="1407031096" sldId="316"/>
        </pc:sldMkLst>
      </pc:sldChg>
    </pc:docChg>
  </pc:docChgLst>
  <pc:docChgLst>
    <pc:chgData name="Steve Antonini" userId="S::stevea@smoc.org::25d16a83-308c-4a30-9e17-16844c1dcf79" providerId="AD" clId="Web-{FA12A8EF-76A8-4ED7-279F-ED1FE277692B}"/>
    <pc:docChg chg="modSld">
      <pc:chgData name="Steve Antonini" userId="S::stevea@smoc.org::25d16a83-308c-4a30-9e17-16844c1dcf79" providerId="AD" clId="Web-{FA12A8EF-76A8-4ED7-279F-ED1FE277692B}" dt="2024-05-19T08:15:41.903" v="43" actId="1076"/>
      <pc:docMkLst>
        <pc:docMk/>
      </pc:docMkLst>
      <pc:sldChg chg="delSp">
        <pc:chgData name="Steve Antonini" userId="S::stevea@smoc.org::25d16a83-308c-4a30-9e17-16844c1dcf79" providerId="AD" clId="Web-{FA12A8EF-76A8-4ED7-279F-ED1FE277692B}" dt="2024-05-19T08:12:25.209" v="1"/>
        <pc:sldMkLst>
          <pc:docMk/>
          <pc:sldMk cId="0" sldId="277"/>
        </pc:sldMkLst>
      </pc:sldChg>
      <pc:sldChg chg="delSp modSp">
        <pc:chgData name="Steve Antonini" userId="S::stevea@smoc.org::25d16a83-308c-4a30-9e17-16844c1dcf79" providerId="AD" clId="Web-{FA12A8EF-76A8-4ED7-279F-ED1FE277692B}" dt="2024-05-19T08:15:41.903" v="43" actId="1076"/>
        <pc:sldMkLst>
          <pc:docMk/>
          <pc:sldMk cId="0" sldId="287"/>
        </pc:sldMkLst>
      </pc:sldChg>
      <pc:sldChg chg="delSp">
        <pc:chgData name="Steve Antonini" userId="S::stevea@smoc.org::25d16a83-308c-4a30-9e17-16844c1dcf79" providerId="AD" clId="Web-{FA12A8EF-76A8-4ED7-279F-ED1FE277692B}" dt="2024-05-19T08:12:11.990" v="0"/>
        <pc:sldMkLst>
          <pc:docMk/>
          <pc:sldMk cId="541221984" sldId="306"/>
        </pc:sldMkLst>
      </pc:sldChg>
      <pc:sldChg chg="delSp modSp">
        <pc:chgData name="Steve Antonini" userId="S::stevea@smoc.org::25d16a83-308c-4a30-9e17-16844c1dcf79" providerId="AD" clId="Web-{FA12A8EF-76A8-4ED7-279F-ED1FE277692B}" dt="2024-05-19T08:14:56.183" v="28" actId="1076"/>
        <pc:sldMkLst>
          <pc:docMk/>
          <pc:sldMk cId="1407031096" sldId="316"/>
        </pc:sldMkLst>
      </pc:sldChg>
    </pc:docChg>
  </pc:docChgLst>
  <pc:docChgLst>
    <pc:chgData name="Angelica Gomes Ventura Moreira" userId="S::agomesventuramoreira@smoc.org::8cb1d207-7df7-457f-837b-526650734cdd" providerId="AD" clId="Web-{74564AB3-8E05-3A51-790A-0F23B8163A68}"/>
    <pc:docChg chg="modSld modMainMaster">
      <pc:chgData name="Angelica Gomes Ventura Moreira" userId="S::agomesventuramoreira@smoc.org::8cb1d207-7df7-457f-837b-526650734cdd" providerId="AD" clId="Web-{74564AB3-8E05-3A51-790A-0F23B8163A68}" dt="2024-11-13T13:55:29.671" v="24"/>
      <pc:docMkLst>
        <pc:docMk/>
      </pc:docMkLst>
      <pc:sldChg chg="addSp modSp">
        <pc:chgData name="Angelica Gomes Ventura Moreira" userId="S::agomesventuramoreira@smoc.org::8cb1d207-7df7-457f-837b-526650734cdd" providerId="AD" clId="Web-{74564AB3-8E05-3A51-790A-0F23B8163A68}" dt="2024-11-13T13:55:16.764" v="23"/>
        <pc:sldMkLst>
          <pc:docMk/>
          <pc:sldMk cId="0" sldId="256"/>
        </pc:sldMkLst>
      </pc:sldChg>
      <pc:sldChg chg="addSp modSp">
        <pc:chgData name="Angelica Gomes Ventura Moreira" userId="S::agomesventuramoreira@smoc.org::8cb1d207-7df7-457f-837b-526650734cdd" providerId="AD" clId="Web-{74564AB3-8E05-3A51-790A-0F23B8163A68}" dt="2024-11-13T13:55:29.671" v="24"/>
        <pc:sldMkLst>
          <pc:docMk/>
          <pc:sldMk cId="0" sldId="257"/>
        </pc:sldMkLst>
      </pc:sldChg>
      <pc:sldChg chg="addSp modSp">
        <pc:chgData name="Angelica Gomes Ventura Moreira" userId="S::agomesventuramoreira@smoc.org::8cb1d207-7df7-457f-837b-526650734cdd" providerId="AD" clId="Web-{74564AB3-8E05-3A51-790A-0F23B8163A68}" dt="2024-11-13T13:55:29.671" v="24"/>
        <pc:sldMkLst>
          <pc:docMk/>
          <pc:sldMk cId="0" sldId="258"/>
        </pc:sldMkLst>
      </pc:sldChg>
      <pc:sldChg chg="addSp modSp">
        <pc:chgData name="Angelica Gomes Ventura Moreira" userId="S::agomesventuramoreira@smoc.org::8cb1d207-7df7-457f-837b-526650734cdd" providerId="AD" clId="Web-{74564AB3-8E05-3A51-790A-0F23B8163A68}" dt="2024-11-13T13:55:29.671" v="24"/>
        <pc:sldMkLst>
          <pc:docMk/>
          <pc:sldMk cId="0" sldId="259"/>
        </pc:sldMkLst>
      </pc:sldChg>
      <pc:sldChg chg="addSp modSp">
        <pc:chgData name="Angelica Gomes Ventura Moreira" userId="S::agomesventuramoreira@smoc.org::8cb1d207-7df7-457f-837b-526650734cdd" providerId="AD" clId="Web-{74564AB3-8E05-3A51-790A-0F23B8163A68}" dt="2024-11-13T13:55:29.671" v="24"/>
        <pc:sldMkLst>
          <pc:docMk/>
          <pc:sldMk cId="0" sldId="260"/>
        </pc:sldMkLst>
      </pc:sldChg>
      <pc:sldChg chg="addSp modSp">
        <pc:chgData name="Angelica Gomes Ventura Moreira" userId="S::agomesventuramoreira@smoc.org::8cb1d207-7df7-457f-837b-526650734cdd" providerId="AD" clId="Web-{74564AB3-8E05-3A51-790A-0F23B8163A68}" dt="2024-11-13T13:55:29.671" v="24"/>
        <pc:sldMkLst>
          <pc:docMk/>
          <pc:sldMk cId="0" sldId="261"/>
        </pc:sldMkLst>
      </pc:sldChg>
      <pc:sldChg chg="addSp modSp">
        <pc:chgData name="Angelica Gomes Ventura Moreira" userId="S::agomesventuramoreira@smoc.org::8cb1d207-7df7-457f-837b-526650734cdd" providerId="AD" clId="Web-{74564AB3-8E05-3A51-790A-0F23B8163A68}" dt="2024-11-13T13:55:29.671" v="24"/>
        <pc:sldMkLst>
          <pc:docMk/>
          <pc:sldMk cId="0" sldId="262"/>
        </pc:sldMkLst>
      </pc:sldChg>
      <pc:sldChg chg="addSp modSp">
        <pc:chgData name="Angelica Gomes Ventura Moreira" userId="S::agomesventuramoreira@smoc.org::8cb1d207-7df7-457f-837b-526650734cdd" providerId="AD" clId="Web-{74564AB3-8E05-3A51-790A-0F23B8163A68}" dt="2024-11-13T13:55:29.671" v="24"/>
        <pc:sldMkLst>
          <pc:docMk/>
          <pc:sldMk cId="0" sldId="263"/>
        </pc:sldMkLst>
      </pc:sldChg>
      <pc:sldChg chg="addSp modSp">
        <pc:chgData name="Angelica Gomes Ventura Moreira" userId="S::agomesventuramoreira@smoc.org::8cb1d207-7df7-457f-837b-526650734cdd" providerId="AD" clId="Web-{74564AB3-8E05-3A51-790A-0F23B8163A68}" dt="2024-11-13T13:55:29.671" v="24"/>
        <pc:sldMkLst>
          <pc:docMk/>
          <pc:sldMk cId="0" sldId="264"/>
        </pc:sldMkLst>
      </pc:sldChg>
      <pc:sldChg chg="addSp modSp">
        <pc:chgData name="Angelica Gomes Ventura Moreira" userId="S::agomesventuramoreira@smoc.org::8cb1d207-7df7-457f-837b-526650734cdd" providerId="AD" clId="Web-{74564AB3-8E05-3A51-790A-0F23B8163A68}" dt="2024-11-13T13:55:29.671" v="24"/>
        <pc:sldMkLst>
          <pc:docMk/>
          <pc:sldMk cId="0" sldId="265"/>
        </pc:sldMkLst>
      </pc:sldChg>
      <pc:sldChg chg="addSp modSp">
        <pc:chgData name="Angelica Gomes Ventura Moreira" userId="S::agomesventuramoreira@smoc.org::8cb1d207-7df7-457f-837b-526650734cdd" providerId="AD" clId="Web-{74564AB3-8E05-3A51-790A-0F23B8163A68}" dt="2024-11-13T13:55:29.671" v="24"/>
        <pc:sldMkLst>
          <pc:docMk/>
          <pc:sldMk cId="0" sldId="266"/>
        </pc:sldMkLst>
      </pc:sldChg>
      <pc:sldChg chg="addSp modSp">
        <pc:chgData name="Angelica Gomes Ventura Moreira" userId="S::agomesventuramoreira@smoc.org::8cb1d207-7df7-457f-837b-526650734cdd" providerId="AD" clId="Web-{74564AB3-8E05-3A51-790A-0F23B8163A68}" dt="2024-11-13T13:55:29.671" v="24"/>
        <pc:sldMkLst>
          <pc:docMk/>
          <pc:sldMk cId="0" sldId="268"/>
        </pc:sldMkLst>
      </pc:sldChg>
      <pc:sldChg chg="addSp modSp">
        <pc:chgData name="Angelica Gomes Ventura Moreira" userId="S::agomesventuramoreira@smoc.org::8cb1d207-7df7-457f-837b-526650734cdd" providerId="AD" clId="Web-{74564AB3-8E05-3A51-790A-0F23B8163A68}" dt="2024-11-13T13:55:29.671" v="24"/>
        <pc:sldMkLst>
          <pc:docMk/>
          <pc:sldMk cId="0" sldId="269"/>
        </pc:sldMkLst>
      </pc:sldChg>
      <pc:sldChg chg="addSp modSp">
        <pc:chgData name="Angelica Gomes Ventura Moreira" userId="S::agomesventuramoreira@smoc.org::8cb1d207-7df7-457f-837b-526650734cdd" providerId="AD" clId="Web-{74564AB3-8E05-3A51-790A-0F23B8163A68}" dt="2024-11-13T13:55:29.671" v="24"/>
        <pc:sldMkLst>
          <pc:docMk/>
          <pc:sldMk cId="0" sldId="270"/>
        </pc:sldMkLst>
      </pc:sldChg>
      <pc:sldChg chg="addSp modSp">
        <pc:chgData name="Angelica Gomes Ventura Moreira" userId="S::agomesventuramoreira@smoc.org::8cb1d207-7df7-457f-837b-526650734cdd" providerId="AD" clId="Web-{74564AB3-8E05-3A51-790A-0F23B8163A68}" dt="2024-11-13T13:55:29.671" v="24"/>
        <pc:sldMkLst>
          <pc:docMk/>
          <pc:sldMk cId="0" sldId="271"/>
        </pc:sldMkLst>
      </pc:sldChg>
      <pc:sldChg chg="addSp modSp">
        <pc:chgData name="Angelica Gomes Ventura Moreira" userId="S::agomesventuramoreira@smoc.org::8cb1d207-7df7-457f-837b-526650734cdd" providerId="AD" clId="Web-{74564AB3-8E05-3A51-790A-0F23B8163A68}" dt="2024-11-13T13:55:29.671" v="24"/>
        <pc:sldMkLst>
          <pc:docMk/>
          <pc:sldMk cId="0" sldId="272"/>
        </pc:sldMkLst>
      </pc:sldChg>
      <pc:sldChg chg="addSp modSp">
        <pc:chgData name="Angelica Gomes Ventura Moreira" userId="S::agomesventuramoreira@smoc.org::8cb1d207-7df7-457f-837b-526650734cdd" providerId="AD" clId="Web-{74564AB3-8E05-3A51-790A-0F23B8163A68}" dt="2024-11-13T13:55:29.671" v="24"/>
        <pc:sldMkLst>
          <pc:docMk/>
          <pc:sldMk cId="0" sldId="273"/>
        </pc:sldMkLst>
      </pc:sldChg>
      <pc:sldChg chg="addSp modSp">
        <pc:chgData name="Angelica Gomes Ventura Moreira" userId="S::agomesventuramoreira@smoc.org::8cb1d207-7df7-457f-837b-526650734cdd" providerId="AD" clId="Web-{74564AB3-8E05-3A51-790A-0F23B8163A68}" dt="2024-11-13T13:55:29.671" v="24"/>
        <pc:sldMkLst>
          <pc:docMk/>
          <pc:sldMk cId="0" sldId="274"/>
        </pc:sldMkLst>
      </pc:sldChg>
      <pc:sldChg chg="addSp modSp">
        <pc:chgData name="Angelica Gomes Ventura Moreira" userId="S::agomesventuramoreira@smoc.org::8cb1d207-7df7-457f-837b-526650734cdd" providerId="AD" clId="Web-{74564AB3-8E05-3A51-790A-0F23B8163A68}" dt="2024-11-13T13:55:29.671" v="24"/>
        <pc:sldMkLst>
          <pc:docMk/>
          <pc:sldMk cId="0" sldId="275"/>
        </pc:sldMkLst>
      </pc:sldChg>
      <pc:sldChg chg="addSp modSp">
        <pc:chgData name="Angelica Gomes Ventura Moreira" userId="S::agomesventuramoreira@smoc.org::8cb1d207-7df7-457f-837b-526650734cdd" providerId="AD" clId="Web-{74564AB3-8E05-3A51-790A-0F23B8163A68}" dt="2024-11-13T13:55:29.671" v="24"/>
        <pc:sldMkLst>
          <pc:docMk/>
          <pc:sldMk cId="0" sldId="276"/>
        </pc:sldMkLst>
      </pc:sldChg>
      <pc:sldChg chg="addSp modSp">
        <pc:chgData name="Angelica Gomes Ventura Moreira" userId="S::agomesventuramoreira@smoc.org::8cb1d207-7df7-457f-837b-526650734cdd" providerId="AD" clId="Web-{74564AB3-8E05-3A51-790A-0F23B8163A68}" dt="2024-11-13T13:55:29.671" v="24"/>
        <pc:sldMkLst>
          <pc:docMk/>
          <pc:sldMk cId="0" sldId="277"/>
        </pc:sldMkLst>
      </pc:sldChg>
      <pc:sldChg chg="addSp modSp">
        <pc:chgData name="Angelica Gomes Ventura Moreira" userId="S::agomesventuramoreira@smoc.org::8cb1d207-7df7-457f-837b-526650734cdd" providerId="AD" clId="Web-{74564AB3-8E05-3A51-790A-0F23B8163A68}" dt="2024-11-13T13:55:29.671" v="24"/>
        <pc:sldMkLst>
          <pc:docMk/>
          <pc:sldMk cId="0" sldId="278"/>
        </pc:sldMkLst>
      </pc:sldChg>
      <pc:sldChg chg="addSp modSp">
        <pc:chgData name="Angelica Gomes Ventura Moreira" userId="S::agomesventuramoreira@smoc.org::8cb1d207-7df7-457f-837b-526650734cdd" providerId="AD" clId="Web-{74564AB3-8E05-3A51-790A-0F23B8163A68}" dt="2024-11-13T13:55:29.671" v="24"/>
        <pc:sldMkLst>
          <pc:docMk/>
          <pc:sldMk cId="0" sldId="279"/>
        </pc:sldMkLst>
      </pc:sldChg>
      <pc:sldChg chg="addSp modSp">
        <pc:chgData name="Angelica Gomes Ventura Moreira" userId="S::agomesventuramoreira@smoc.org::8cb1d207-7df7-457f-837b-526650734cdd" providerId="AD" clId="Web-{74564AB3-8E05-3A51-790A-0F23B8163A68}" dt="2024-11-13T13:55:29.671" v="24"/>
        <pc:sldMkLst>
          <pc:docMk/>
          <pc:sldMk cId="0" sldId="280"/>
        </pc:sldMkLst>
      </pc:sldChg>
      <pc:sldChg chg="addSp modSp">
        <pc:chgData name="Angelica Gomes Ventura Moreira" userId="S::agomesventuramoreira@smoc.org::8cb1d207-7df7-457f-837b-526650734cdd" providerId="AD" clId="Web-{74564AB3-8E05-3A51-790A-0F23B8163A68}" dt="2024-11-13T13:55:29.671" v="24"/>
        <pc:sldMkLst>
          <pc:docMk/>
          <pc:sldMk cId="0" sldId="281"/>
        </pc:sldMkLst>
      </pc:sldChg>
      <pc:sldChg chg="addSp modSp">
        <pc:chgData name="Angelica Gomes Ventura Moreira" userId="S::agomesventuramoreira@smoc.org::8cb1d207-7df7-457f-837b-526650734cdd" providerId="AD" clId="Web-{74564AB3-8E05-3A51-790A-0F23B8163A68}" dt="2024-11-13T13:55:29.671" v="24"/>
        <pc:sldMkLst>
          <pc:docMk/>
          <pc:sldMk cId="0" sldId="282"/>
        </pc:sldMkLst>
      </pc:sldChg>
      <pc:sldChg chg="addSp modSp">
        <pc:chgData name="Angelica Gomes Ventura Moreira" userId="S::agomesventuramoreira@smoc.org::8cb1d207-7df7-457f-837b-526650734cdd" providerId="AD" clId="Web-{74564AB3-8E05-3A51-790A-0F23B8163A68}" dt="2024-11-13T13:55:29.671" v="24"/>
        <pc:sldMkLst>
          <pc:docMk/>
          <pc:sldMk cId="0" sldId="283"/>
        </pc:sldMkLst>
      </pc:sldChg>
      <pc:sldChg chg="addSp modSp">
        <pc:chgData name="Angelica Gomes Ventura Moreira" userId="S::agomesventuramoreira@smoc.org::8cb1d207-7df7-457f-837b-526650734cdd" providerId="AD" clId="Web-{74564AB3-8E05-3A51-790A-0F23B8163A68}" dt="2024-11-13T13:55:29.671" v="24"/>
        <pc:sldMkLst>
          <pc:docMk/>
          <pc:sldMk cId="0" sldId="284"/>
        </pc:sldMkLst>
      </pc:sldChg>
      <pc:sldChg chg="addSp modSp">
        <pc:chgData name="Angelica Gomes Ventura Moreira" userId="S::agomesventuramoreira@smoc.org::8cb1d207-7df7-457f-837b-526650734cdd" providerId="AD" clId="Web-{74564AB3-8E05-3A51-790A-0F23B8163A68}" dt="2024-11-13T13:55:29.671" v="24"/>
        <pc:sldMkLst>
          <pc:docMk/>
          <pc:sldMk cId="0" sldId="285"/>
        </pc:sldMkLst>
      </pc:sldChg>
      <pc:sldChg chg="addSp modSp">
        <pc:chgData name="Angelica Gomes Ventura Moreira" userId="S::agomesventuramoreira@smoc.org::8cb1d207-7df7-457f-837b-526650734cdd" providerId="AD" clId="Web-{74564AB3-8E05-3A51-790A-0F23B8163A68}" dt="2024-11-13T13:55:29.671" v="24"/>
        <pc:sldMkLst>
          <pc:docMk/>
          <pc:sldMk cId="0" sldId="286"/>
        </pc:sldMkLst>
      </pc:sldChg>
      <pc:sldChg chg="addSp modSp">
        <pc:chgData name="Angelica Gomes Ventura Moreira" userId="S::agomesventuramoreira@smoc.org::8cb1d207-7df7-457f-837b-526650734cdd" providerId="AD" clId="Web-{74564AB3-8E05-3A51-790A-0F23B8163A68}" dt="2024-11-13T13:55:29.671" v="24"/>
        <pc:sldMkLst>
          <pc:docMk/>
          <pc:sldMk cId="0" sldId="287"/>
        </pc:sldMkLst>
      </pc:sldChg>
      <pc:sldChg chg="addSp modSp">
        <pc:chgData name="Angelica Gomes Ventura Moreira" userId="S::agomesventuramoreira@smoc.org::8cb1d207-7df7-457f-837b-526650734cdd" providerId="AD" clId="Web-{74564AB3-8E05-3A51-790A-0F23B8163A68}" dt="2024-11-13T13:55:29.671" v="24"/>
        <pc:sldMkLst>
          <pc:docMk/>
          <pc:sldMk cId="623654550" sldId="288"/>
        </pc:sldMkLst>
      </pc:sldChg>
      <pc:sldChg chg="addSp modSp">
        <pc:chgData name="Angelica Gomes Ventura Moreira" userId="S::agomesventuramoreira@smoc.org::8cb1d207-7df7-457f-837b-526650734cdd" providerId="AD" clId="Web-{74564AB3-8E05-3A51-790A-0F23B8163A68}" dt="2024-11-13T13:55:29.671" v="24"/>
        <pc:sldMkLst>
          <pc:docMk/>
          <pc:sldMk cId="2118901897" sldId="289"/>
        </pc:sldMkLst>
      </pc:sldChg>
      <pc:sldChg chg="addSp modSp">
        <pc:chgData name="Angelica Gomes Ventura Moreira" userId="S::agomesventuramoreira@smoc.org::8cb1d207-7df7-457f-837b-526650734cdd" providerId="AD" clId="Web-{74564AB3-8E05-3A51-790A-0F23B8163A68}" dt="2024-11-13T13:55:29.671" v="24"/>
        <pc:sldMkLst>
          <pc:docMk/>
          <pc:sldMk cId="1277930018" sldId="290"/>
        </pc:sldMkLst>
      </pc:sldChg>
      <pc:sldChg chg="addSp modSp">
        <pc:chgData name="Angelica Gomes Ventura Moreira" userId="S::agomesventuramoreira@smoc.org::8cb1d207-7df7-457f-837b-526650734cdd" providerId="AD" clId="Web-{74564AB3-8E05-3A51-790A-0F23B8163A68}" dt="2024-11-13T13:55:29.671" v="24"/>
        <pc:sldMkLst>
          <pc:docMk/>
          <pc:sldMk cId="570291644" sldId="291"/>
        </pc:sldMkLst>
      </pc:sldChg>
      <pc:sldChg chg="addSp modSp">
        <pc:chgData name="Angelica Gomes Ventura Moreira" userId="S::agomesventuramoreira@smoc.org::8cb1d207-7df7-457f-837b-526650734cdd" providerId="AD" clId="Web-{74564AB3-8E05-3A51-790A-0F23B8163A68}" dt="2024-11-13T13:55:29.671" v="24"/>
        <pc:sldMkLst>
          <pc:docMk/>
          <pc:sldMk cId="2296928309" sldId="292"/>
        </pc:sldMkLst>
      </pc:sldChg>
      <pc:sldChg chg="addSp modSp">
        <pc:chgData name="Angelica Gomes Ventura Moreira" userId="S::agomesventuramoreira@smoc.org::8cb1d207-7df7-457f-837b-526650734cdd" providerId="AD" clId="Web-{74564AB3-8E05-3A51-790A-0F23B8163A68}" dt="2024-11-13T13:55:29.671" v="24"/>
        <pc:sldMkLst>
          <pc:docMk/>
          <pc:sldMk cId="1416737693" sldId="293"/>
        </pc:sldMkLst>
      </pc:sldChg>
      <pc:sldChg chg="addSp modSp">
        <pc:chgData name="Angelica Gomes Ventura Moreira" userId="S::agomesventuramoreira@smoc.org::8cb1d207-7df7-457f-837b-526650734cdd" providerId="AD" clId="Web-{74564AB3-8E05-3A51-790A-0F23B8163A68}" dt="2024-11-13T13:55:29.671" v="24"/>
        <pc:sldMkLst>
          <pc:docMk/>
          <pc:sldMk cId="1809547179" sldId="294"/>
        </pc:sldMkLst>
      </pc:sldChg>
      <pc:sldChg chg="addSp modSp">
        <pc:chgData name="Angelica Gomes Ventura Moreira" userId="S::agomesventuramoreira@smoc.org::8cb1d207-7df7-457f-837b-526650734cdd" providerId="AD" clId="Web-{74564AB3-8E05-3A51-790A-0F23B8163A68}" dt="2024-11-13T13:55:29.671" v="24"/>
        <pc:sldMkLst>
          <pc:docMk/>
          <pc:sldMk cId="2141905667" sldId="295"/>
        </pc:sldMkLst>
      </pc:sldChg>
      <pc:sldChg chg="addSp modSp">
        <pc:chgData name="Angelica Gomes Ventura Moreira" userId="S::agomesventuramoreira@smoc.org::8cb1d207-7df7-457f-837b-526650734cdd" providerId="AD" clId="Web-{74564AB3-8E05-3A51-790A-0F23B8163A68}" dt="2024-11-13T13:55:29.671" v="24"/>
        <pc:sldMkLst>
          <pc:docMk/>
          <pc:sldMk cId="3367866755" sldId="296"/>
        </pc:sldMkLst>
      </pc:sldChg>
      <pc:sldChg chg="addSp modSp">
        <pc:chgData name="Angelica Gomes Ventura Moreira" userId="S::agomesventuramoreira@smoc.org::8cb1d207-7df7-457f-837b-526650734cdd" providerId="AD" clId="Web-{74564AB3-8E05-3A51-790A-0F23B8163A68}" dt="2024-11-13T13:55:29.671" v="24"/>
        <pc:sldMkLst>
          <pc:docMk/>
          <pc:sldMk cId="2671721754" sldId="297"/>
        </pc:sldMkLst>
      </pc:sldChg>
      <pc:sldChg chg="addSp modSp">
        <pc:chgData name="Angelica Gomes Ventura Moreira" userId="S::agomesventuramoreira@smoc.org::8cb1d207-7df7-457f-837b-526650734cdd" providerId="AD" clId="Web-{74564AB3-8E05-3A51-790A-0F23B8163A68}" dt="2024-11-13T13:55:29.671" v="24"/>
        <pc:sldMkLst>
          <pc:docMk/>
          <pc:sldMk cId="4197855378" sldId="298"/>
        </pc:sldMkLst>
      </pc:sldChg>
      <pc:sldChg chg="addSp modSp">
        <pc:chgData name="Angelica Gomes Ventura Moreira" userId="S::agomesventuramoreira@smoc.org::8cb1d207-7df7-457f-837b-526650734cdd" providerId="AD" clId="Web-{74564AB3-8E05-3A51-790A-0F23B8163A68}" dt="2024-11-13T13:55:29.671" v="24"/>
        <pc:sldMkLst>
          <pc:docMk/>
          <pc:sldMk cId="3642835482" sldId="299"/>
        </pc:sldMkLst>
      </pc:sldChg>
      <pc:sldChg chg="addSp modSp">
        <pc:chgData name="Angelica Gomes Ventura Moreira" userId="S::agomesventuramoreira@smoc.org::8cb1d207-7df7-457f-837b-526650734cdd" providerId="AD" clId="Web-{74564AB3-8E05-3A51-790A-0F23B8163A68}" dt="2024-11-13T13:55:29.671" v="24"/>
        <pc:sldMkLst>
          <pc:docMk/>
          <pc:sldMk cId="2905776155" sldId="300"/>
        </pc:sldMkLst>
      </pc:sldChg>
      <pc:sldChg chg="addSp modSp">
        <pc:chgData name="Angelica Gomes Ventura Moreira" userId="S::agomesventuramoreira@smoc.org::8cb1d207-7df7-457f-837b-526650734cdd" providerId="AD" clId="Web-{74564AB3-8E05-3A51-790A-0F23B8163A68}" dt="2024-11-13T13:55:29.671" v="24"/>
        <pc:sldMkLst>
          <pc:docMk/>
          <pc:sldMk cId="1152135897" sldId="301"/>
        </pc:sldMkLst>
      </pc:sldChg>
      <pc:sldChg chg="addSp modSp">
        <pc:chgData name="Angelica Gomes Ventura Moreira" userId="S::agomesventuramoreira@smoc.org::8cb1d207-7df7-457f-837b-526650734cdd" providerId="AD" clId="Web-{74564AB3-8E05-3A51-790A-0F23B8163A68}" dt="2024-11-13T13:55:29.671" v="24"/>
        <pc:sldMkLst>
          <pc:docMk/>
          <pc:sldMk cId="706842094" sldId="302"/>
        </pc:sldMkLst>
      </pc:sldChg>
      <pc:sldChg chg="addSp modSp">
        <pc:chgData name="Angelica Gomes Ventura Moreira" userId="S::agomesventuramoreira@smoc.org::8cb1d207-7df7-457f-837b-526650734cdd" providerId="AD" clId="Web-{74564AB3-8E05-3A51-790A-0F23B8163A68}" dt="2024-11-13T13:55:29.671" v="24"/>
        <pc:sldMkLst>
          <pc:docMk/>
          <pc:sldMk cId="2412557579" sldId="303"/>
        </pc:sldMkLst>
      </pc:sldChg>
      <pc:sldChg chg="addSp modSp">
        <pc:chgData name="Angelica Gomes Ventura Moreira" userId="S::agomesventuramoreira@smoc.org::8cb1d207-7df7-457f-837b-526650734cdd" providerId="AD" clId="Web-{74564AB3-8E05-3A51-790A-0F23B8163A68}" dt="2024-11-13T13:55:29.671" v="24"/>
        <pc:sldMkLst>
          <pc:docMk/>
          <pc:sldMk cId="845225395" sldId="304"/>
        </pc:sldMkLst>
      </pc:sldChg>
      <pc:sldChg chg="addSp modSp">
        <pc:chgData name="Angelica Gomes Ventura Moreira" userId="S::agomesventuramoreira@smoc.org::8cb1d207-7df7-457f-837b-526650734cdd" providerId="AD" clId="Web-{74564AB3-8E05-3A51-790A-0F23B8163A68}" dt="2024-11-13T13:55:29.671" v="24"/>
        <pc:sldMkLst>
          <pc:docMk/>
          <pc:sldMk cId="62235446" sldId="305"/>
        </pc:sldMkLst>
      </pc:sldChg>
      <pc:sldChg chg="addSp modSp">
        <pc:chgData name="Angelica Gomes Ventura Moreira" userId="S::agomesventuramoreira@smoc.org::8cb1d207-7df7-457f-837b-526650734cdd" providerId="AD" clId="Web-{74564AB3-8E05-3A51-790A-0F23B8163A68}" dt="2024-11-13T13:55:29.671" v="24"/>
        <pc:sldMkLst>
          <pc:docMk/>
          <pc:sldMk cId="541221984" sldId="306"/>
        </pc:sldMkLst>
      </pc:sldChg>
      <pc:sldChg chg="addSp modSp">
        <pc:chgData name="Angelica Gomes Ventura Moreira" userId="S::agomesventuramoreira@smoc.org::8cb1d207-7df7-457f-837b-526650734cdd" providerId="AD" clId="Web-{74564AB3-8E05-3A51-790A-0F23B8163A68}" dt="2024-11-13T13:55:29.671" v="24"/>
        <pc:sldMkLst>
          <pc:docMk/>
          <pc:sldMk cId="3624320995" sldId="307"/>
        </pc:sldMkLst>
      </pc:sldChg>
      <pc:sldChg chg="addSp modSp">
        <pc:chgData name="Angelica Gomes Ventura Moreira" userId="S::agomesventuramoreira@smoc.org::8cb1d207-7df7-457f-837b-526650734cdd" providerId="AD" clId="Web-{74564AB3-8E05-3A51-790A-0F23B8163A68}" dt="2024-11-13T13:55:29.671" v="24"/>
        <pc:sldMkLst>
          <pc:docMk/>
          <pc:sldMk cId="1814405521" sldId="308"/>
        </pc:sldMkLst>
      </pc:sldChg>
      <pc:sldChg chg="addSp modSp">
        <pc:chgData name="Angelica Gomes Ventura Moreira" userId="S::agomesventuramoreira@smoc.org::8cb1d207-7df7-457f-837b-526650734cdd" providerId="AD" clId="Web-{74564AB3-8E05-3A51-790A-0F23B8163A68}" dt="2024-11-13T13:55:29.671" v="24"/>
        <pc:sldMkLst>
          <pc:docMk/>
          <pc:sldMk cId="2897391233" sldId="309"/>
        </pc:sldMkLst>
      </pc:sldChg>
      <pc:sldChg chg="addSp modSp">
        <pc:chgData name="Angelica Gomes Ventura Moreira" userId="S::agomesventuramoreira@smoc.org::8cb1d207-7df7-457f-837b-526650734cdd" providerId="AD" clId="Web-{74564AB3-8E05-3A51-790A-0F23B8163A68}" dt="2024-11-13T13:55:29.671" v="24"/>
        <pc:sldMkLst>
          <pc:docMk/>
          <pc:sldMk cId="3412215364" sldId="310"/>
        </pc:sldMkLst>
      </pc:sldChg>
      <pc:sldChg chg="addSp modSp">
        <pc:chgData name="Angelica Gomes Ventura Moreira" userId="S::agomesventuramoreira@smoc.org::8cb1d207-7df7-457f-837b-526650734cdd" providerId="AD" clId="Web-{74564AB3-8E05-3A51-790A-0F23B8163A68}" dt="2024-11-13T13:55:29.671" v="24"/>
        <pc:sldMkLst>
          <pc:docMk/>
          <pc:sldMk cId="1976034788" sldId="311"/>
        </pc:sldMkLst>
      </pc:sldChg>
      <pc:sldChg chg="addSp modSp">
        <pc:chgData name="Angelica Gomes Ventura Moreira" userId="S::agomesventuramoreira@smoc.org::8cb1d207-7df7-457f-837b-526650734cdd" providerId="AD" clId="Web-{74564AB3-8E05-3A51-790A-0F23B8163A68}" dt="2024-11-13T13:55:29.671" v="24"/>
        <pc:sldMkLst>
          <pc:docMk/>
          <pc:sldMk cId="2915112253" sldId="312"/>
        </pc:sldMkLst>
      </pc:sldChg>
      <pc:sldChg chg="addSp modSp">
        <pc:chgData name="Angelica Gomes Ventura Moreira" userId="S::agomesventuramoreira@smoc.org::8cb1d207-7df7-457f-837b-526650734cdd" providerId="AD" clId="Web-{74564AB3-8E05-3A51-790A-0F23B8163A68}" dt="2024-11-13T13:55:29.671" v="24"/>
        <pc:sldMkLst>
          <pc:docMk/>
          <pc:sldMk cId="3222245982" sldId="313"/>
        </pc:sldMkLst>
      </pc:sldChg>
      <pc:sldChg chg="addSp modSp">
        <pc:chgData name="Angelica Gomes Ventura Moreira" userId="S::agomesventuramoreira@smoc.org::8cb1d207-7df7-457f-837b-526650734cdd" providerId="AD" clId="Web-{74564AB3-8E05-3A51-790A-0F23B8163A68}" dt="2024-11-13T13:55:29.671" v="24"/>
        <pc:sldMkLst>
          <pc:docMk/>
          <pc:sldMk cId="1738986287" sldId="314"/>
        </pc:sldMkLst>
      </pc:sldChg>
      <pc:sldChg chg="addSp modSp">
        <pc:chgData name="Angelica Gomes Ventura Moreira" userId="S::agomesventuramoreira@smoc.org::8cb1d207-7df7-457f-837b-526650734cdd" providerId="AD" clId="Web-{74564AB3-8E05-3A51-790A-0F23B8163A68}" dt="2024-11-13T13:55:29.671" v="24"/>
        <pc:sldMkLst>
          <pc:docMk/>
          <pc:sldMk cId="3853855202" sldId="315"/>
        </pc:sldMkLst>
      </pc:sldChg>
      <pc:sldChg chg="addSp modSp">
        <pc:chgData name="Angelica Gomes Ventura Moreira" userId="S::agomesventuramoreira@smoc.org::8cb1d207-7df7-457f-837b-526650734cdd" providerId="AD" clId="Web-{74564AB3-8E05-3A51-790A-0F23B8163A68}" dt="2024-11-13T13:55:29.671" v="24"/>
        <pc:sldMkLst>
          <pc:docMk/>
          <pc:sldMk cId="1407031096" sldId="316"/>
        </pc:sldMkLst>
      </pc:sldChg>
      <pc:sldMasterChg chg="modSp mod modSldLayout">
        <pc:chgData name="Angelica Gomes Ventura Moreira" userId="S::agomesventuramoreira@smoc.org::8cb1d207-7df7-457f-837b-526650734cdd" providerId="AD" clId="Web-{74564AB3-8E05-3A51-790A-0F23B8163A68}" dt="2024-11-13T13:55:29.671" v="24"/>
        <pc:sldMasterMkLst>
          <pc:docMk/>
          <pc:sldMasterMk cId="0" sldId="2147483648"/>
        </pc:sldMasterMkLst>
        <pc:sldLayoutChg chg="modSp mod">
          <pc:chgData name="Angelica Gomes Ventura Moreira" userId="S::agomesventuramoreira@smoc.org::8cb1d207-7df7-457f-837b-526650734cdd" providerId="AD" clId="Web-{74564AB3-8E05-3A51-790A-0F23B8163A68}" dt="2024-11-13T13:55:29.671" v="24"/>
          <pc:sldLayoutMkLst>
            <pc:docMk/>
            <pc:sldMasterMk cId="0" sldId="2147483648"/>
            <pc:sldLayoutMk cId="0" sldId="2147483649"/>
          </pc:sldLayoutMkLst>
        </pc:sldLayoutChg>
        <pc:sldLayoutChg chg="modSp mod">
          <pc:chgData name="Angelica Gomes Ventura Moreira" userId="S::agomesventuramoreira@smoc.org::8cb1d207-7df7-457f-837b-526650734cdd" providerId="AD" clId="Web-{74564AB3-8E05-3A51-790A-0F23B8163A68}" dt="2024-11-13T13:55:29.671" v="24"/>
          <pc:sldLayoutMkLst>
            <pc:docMk/>
            <pc:sldMasterMk cId="0" sldId="2147483648"/>
            <pc:sldLayoutMk cId="0" sldId="2147483650"/>
          </pc:sldLayoutMkLst>
        </pc:sldLayoutChg>
        <pc:sldLayoutChg chg="modSp mod">
          <pc:chgData name="Angelica Gomes Ventura Moreira" userId="S::agomesventuramoreira@smoc.org::8cb1d207-7df7-457f-837b-526650734cdd" providerId="AD" clId="Web-{74564AB3-8E05-3A51-790A-0F23B8163A68}" dt="2024-11-13T13:55:29.671" v="24"/>
          <pc:sldLayoutMkLst>
            <pc:docMk/>
            <pc:sldMasterMk cId="0" sldId="2147483648"/>
            <pc:sldLayoutMk cId="0" sldId="2147483651"/>
          </pc:sldLayoutMkLst>
        </pc:sldLayoutChg>
        <pc:sldLayoutChg chg="modSp mod">
          <pc:chgData name="Angelica Gomes Ventura Moreira" userId="S::agomesventuramoreira@smoc.org::8cb1d207-7df7-457f-837b-526650734cdd" providerId="AD" clId="Web-{74564AB3-8E05-3A51-790A-0F23B8163A68}" dt="2024-11-13T13:55:29.671" v="24"/>
          <pc:sldLayoutMkLst>
            <pc:docMk/>
            <pc:sldMasterMk cId="0" sldId="2147483648"/>
            <pc:sldLayoutMk cId="0" sldId="2147483652"/>
          </pc:sldLayoutMkLst>
        </pc:sldLayoutChg>
        <pc:sldLayoutChg chg="modSp mod">
          <pc:chgData name="Angelica Gomes Ventura Moreira" userId="S::agomesventuramoreira@smoc.org::8cb1d207-7df7-457f-837b-526650734cdd" providerId="AD" clId="Web-{74564AB3-8E05-3A51-790A-0F23B8163A68}" dt="2024-11-13T13:55:29.671" v="24"/>
          <pc:sldLayoutMkLst>
            <pc:docMk/>
            <pc:sldMasterMk cId="0" sldId="2147483648"/>
            <pc:sldLayoutMk cId="0" sldId="2147483653"/>
          </pc:sldLayoutMkLst>
        </pc:sldLayoutChg>
        <pc:sldLayoutChg chg="modSp mod">
          <pc:chgData name="Angelica Gomes Ventura Moreira" userId="S::agomesventuramoreira@smoc.org::8cb1d207-7df7-457f-837b-526650734cdd" providerId="AD" clId="Web-{74564AB3-8E05-3A51-790A-0F23B8163A68}" dt="2024-11-13T13:55:29.671" v="24"/>
          <pc:sldLayoutMkLst>
            <pc:docMk/>
            <pc:sldMasterMk cId="0" sldId="2147483648"/>
            <pc:sldLayoutMk cId="0" sldId="2147483654"/>
          </pc:sldLayoutMkLst>
        </pc:sldLayoutChg>
        <pc:sldLayoutChg chg="modSp mod">
          <pc:chgData name="Angelica Gomes Ventura Moreira" userId="S::agomesventuramoreira@smoc.org::8cb1d207-7df7-457f-837b-526650734cdd" providerId="AD" clId="Web-{74564AB3-8E05-3A51-790A-0F23B8163A68}" dt="2024-11-13T13:55:29.671" v="24"/>
          <pc:sldLayoutMkLst>
            <pc:docMk/>
            <pc:sldMasterMk cId="0" sldId="2147483648"/>
            <pc:sldLayoutMk cId="0" sldId="2147483655"/>
          </pc:sldLayoutMkLst>
        </pc:sldLayoutChg>
        <pc:sldLayoutChg chg="modSp mod">
          <pc:chgData name="Angelica Gomes Ventura Moreira" userId="S::agomesventuramoreira@smoc.org::8cb1d207-7df7-457f-837b-526650734cdd" providerId="AD" clId="Web-{74564AB3-8E05-3A51-790A-0F23B8163A68}" dt="2024-11-13T13:55:29.671" v="24"/>
          <pc:sldLayoutMkLst>
            <pc:docMk/>
            <pc:sldMasterMk cId="0" sldId="2147483648"/>
            <pc:sldLayoutMk cId="0" sldId="2147483656"/>
          </pc:sldLayoutMkLst>
        </pc:sldLayoutChg>
        <pc:sldLayoutChg chg="modSp mod">
          <pc:chgData name="Angelica Gomes Ventura Moreira" userId="S::agomesventuramoreira@smoc.org::8cb1d207-7df7-457f-837b-526650734cdd" providerId="AD" clId="Web-{74564AB3-8E05-3A51-790A-0F23B8163A68}" dt="2024-11-13T13:55:29.671" v="24"/>
          <pc:sldLayoutMkLst>
            <pc:docMk/>
            <pc:sldMasterMk cId="0" sldId="2147483648"/>
            <pc:sldLayoutMk cId="0" sldId="2147483657"/>
          </pc:sldLayoutMkLst>
        </pc:sldLayoutChg>
        <pc:sldLayoutChg chg="modSp mod">
          <pc:chgData name="Angelica Gomes Ventura Moreira" userId="S::agomesventuramoreira@smoc.org::8cb1d207-7df7-457f-837b-526650734cdd" providerId="AD" clId="Web-{74564AB3-8E05-3A51-790A-0F23B8163A68}" dt="2024-11-13T13:55:29.671" v="24"/>
          <pc:sldLayoutMkLst>
            <pc:docMk/>
            <pc:sldMasterMk cId="0" sldId="2147483648"/>
            <pc:sldLayoutMk cId="0" sldId="2147483658"/>
          </pc:sldLayoutMkLst>
        </pc:sldLayoutChg>
        <pc:sldLayoutChg chg="modSp mod">
          <pc:chgData name="Angelica Gomes Ventura Moreira" userId="S::agomesventuramoreira@smoc.org::8cb1d207-7df7-457f-837b-526650734cdd" providerId="AD" clId="Web-{74564AB3-8E05-3A51-790A-0F23B8163A68}" dt="2024-11-13T13:55:29.671" v="24"/>
          <pc:sldLayoutMkLst>
            <pc:docMk/>
            <pc:sldMasterMk cId="0" sldId="2147483648"/>
            <pc:sldLayoutMk cId="0" sldId="2147483659"/>
          </pc:sldLayoutMkLst>
        </pc:sldLayoutChg>
      </pc:sldMasterChg>
    </pc:docChg>
  </pc:docChgLst>
  <pc:docChgLst>
    <pc:chgData name="Steve Antonini" userId="S::stevea@smoc.org::25d16a83-308c-4a30-9e17-16844c1dcf79" providerId="AD" clId="Web-{8EB9F2CB-8916-1FF5-6384-88B46310E12A}"/>
    <pc:docChg chg="delSld">
      <pc:chgData name="Steve Antonini" userId="S::stevea@smoc.org::25d16a83-308c-4a30-9e17-16844c1dcf79" providerId="AD" clId="Web-{8EB9F2CB-8916-1FF5-6384-88B46310E12A}" dt="2024-05-19T15:40:56.570" v="0"/>
      <pc:docMkLst>
        <pc:docMk/>
      </pc:docMkLst>
      <pc:sldChg chg="del">
        <pc:chgData name="Steve Antonini" userId="S::stevea@smoc.org::25d16a83-308c-4a30-9e17-16844c1dcf79" providerId="AD" clId="Web-{8EB9F2CB-8916-1FF5-6384-88B46310E12A}" dt="2024-05-19T15:40:56.570" v="0"/>
        <pc:sldMkLst>
          <pc:docMk/>
          <pc:sldMk cId="0" sldId="267"/>
        </pc:sldMkLst>
      </pc:sldChg>
    </pc:docChg>
  </pc:docChgLst>
  <pc:docChgLst>
    <pc:chgData name="Matthew Martineau" userId="S::mmartineau@smoc.org::073ce0ee-5d7d-468d-8982-2f6aa7a904ba" providerId="AD" clId="Web-{30693643-C519-044D-E436-D21B830A712C}"/>
    <pc:docChg chg="modSld">
      <pc:chgData name="Matthew Martineau" userId="S::mmartineau@smoc.org::073ce0ee-5d7d-468d-8982-2f6aa7a904ba" providerId="AD" clId="Web-{30693643-C519-044D-E436-D21B830A712C}" dt="2025-08-29T19:37:14.276" v="0"/>
      <pc:docMkLst>
        <pc:docMk/>
      </pc:docMkLst>
      <pc:sldChg chg="delSp">
        <pc:chgData name="Matthew Martineau" userId="S::mmartineau@smoc.org::073ce0ee-5d7d-468d-8982-2f6aa7a904ba" providerId="AD" clId="Web-{30693643-C519-044D-E436-D21B830A712C}" dt="2025-08-29T19:37:14.276" v="0"/>
        <pc:sldMkLst>
          <pc:docMk/>
          <pc:sldMk cId="0" sldId="256"/>
        </pc:sldMkLst>
      </pc:sldChg>
    </pc:docChg>
  </pc:docChgLst>
  <pc:docChgLst>
    <pc:chgData name="Matthew Martineau" userId="S::mmartineau@smoc.org::073ce0ee-5d7d-468d-8982-2f6aa7a904ba" providerId="AD" clId="Web-{DACEAD18-21E4-669F-2196-73B5E2BC54A2}"/>
    <pc:docChg chg="modSld">
      <pc:chgData name="Matthew Martineau" userId="S::mmartineau@smoc.org::073ce0ee-5d7d-468d-8982-2f6aa7a904ba" providerId="AD" clId="Web-{DACEAD18-21E4-669F-2196-73B5E2BC54A2}" dt="2025-09-02T14:03:50.803" v="559"/>
      <pc:docMkLst>
        <pc:docMk/>
      </pc:docMkLst>
      <pc:sldChg chg="addSp delSp modSp">
        <pc:chgData name="Matthew Martineau" userId="S::mmartineau@smoc.org::073ce0ee-5d7d-468d-8982-2f6aa7a904ba" providerId="AD" clId="Web-{DACEAD18-21E4-669F-2196-73B5E2BC54A2}" dt="2025-09-02T12:33:37.479" v="10" actId="1076"/>
        <pc:sldMkLst>
          <pc:docMk/>
          <pc:sldMk cId="0" sldId="256"/>
        </pc:sldMkLst>
        <pc:spChg chg="add">
          <ac:chgData name="Matthew Martineau" userId="S::mmartineau@smoc.org::073ce0ee-5d7d-468d-8982-2f6aa7a904ba" providerId="AD" clId="Web-{DACEAD18-21E4-669F-2196-73B5E2BC54A2}" dt="2025-09-02T12:32:39.682" v="6"/>
          <ac:spMkLst>
            <pc:docMk/>
            <pc:sldMk cId="0" sldId="256"/>
            <ac:spMk id="2" creationId="{B92625A5-BC87-B2E2-8F14-C514F860EABE}"/>
          </ac:spMkLst>
        </pc:spChg>
        <pc:spChg chg="del">
          <ac:chgData name="Matthew Martineau" userId="S::mmartineau@smoc.org::073ce0ee-5d7d-468d-8982-2f6aa7a904ba" providerId="AD" clId="Web-{DACEAD18-21E4-669F-2196-73B5E2BC54A2}" dt="2025-09-02T12:32:35.197" v="5"/>
          <ac:spMkLst>
            <pc:docMk/>
            <pc:sldMk cId="0" sldId="256"/>
            <ac:spMk id="3" creationId="{00000000-0000-0000-0000-000000000000}"/>
          </ac:spMkLst>
        </pc:spChg>
        <pc:spChg chg="del">
          <ac:chgData name="Matthew Martineau" userId="S::mmartineau@smoc.org::073ce0ee-5d7d-468d-8982-2f6aa7a904ba" providerId="AD" clId="Web-{DACEAD18-21E4-669F-2196-73B5E2BC54A2}" dt="2025-09-02T12:32:35.197" v="4"/>
          <ac:spMkLst>
            <pc:docMk/>
            <pc:sldMk cId="0" sldId="256"/>
            <ac:spMk id="4" creationId="{00000000-0000-0000-0000-000000000000}"/>
          </ac:spMkLst>
        </pc:spChg>
        <pc:spChg chg="del">
          <ac:chgData name="Matthew Martineau" userId="S::mmartineau@smoc.org::073ce0ee-5d7d-468d-8982-2f6aa7a904ba" providerId="AD" clId="Web-{DACEAD18-21E4-669F-2196-73B5E2BC54A2}" dt="2025-09-02T12:32:32.510" v="0"/>
          <ac:spMkLst>
            <pc:docMk/>
            <pc:sldMk cId="0" sldId="256"/>
            <ac:spMk id="5" creationId="{00000000-0000-0000-0000-000000000000}"/>
          </ac:spMkLst>
        </pc:spChg>
        <pc:spChg chg="mod">
          <ac:chgData name="Matthew Martineau" userId="S::mmartineau@smoc.org::073ce0ee-5d7d-468d-8982-2f6aa7a904ba" providerId="AD" clId="Web-{DACEAD18-21E4-669F-2196-73B5E2BC54A2}" dt="2025-09-02T12:33:37.479" v="10" actId="1076"/>
          <ac:spMkLst>
            <pc:docMk/>
            <pc:sldMk cId="0" sldId="256"/>
            <ac:spMk id="7" creationId="{00000000-0000-0000-0000-000000000000}"/>
          </ac:spMkLst>
        </pc:spChg>
        <pc:spChg chg="del">
          <ac:chgData name="Matthew Martineau" userId="S::mmartineau@smoc.org::073ce0ee-5d7d-468d-8982-2f6aa7a904ba" providerId="AD" clId="Web-{DACEAD18-21E4-669F-2196-73B5E2BC54A2}" dt="2025-09-02T12:32:35.197" v="3"/>
          <ac:spMkLst>
            <pc:docMk/>
            <pc:sldMk cId="0" sldId="256"/>
            <ac:spMk id="9" creationId="{00000000-0000-0000-0000-000000000000}"/>
          </ac:spMkLst>
        </pc:spChg>
        <pc:spChg chg="del">
          <ac:chgData name="Matthew Martineau" userId="S::mmartineau@smoc.org::073ce0ee-5d7d-468d-8982-2f6aa7a904ba" providerId="AD" clId="Web-{DACEAD18-21E4-669F-2196-73B5E2BC54A2}" dt="2025-09-02T12:32:35.197" v="2"/>
          <ac:spMkLst>
            <pc:docMk/>
            <pc:sldMk cId="0" sldId="256"/>
            <ac:spMk id="11" creationId="{85EE8C38-4D52-D50B-D25E-F3F51623D9AA}"/>
          </ac:spMkLst>
        </pc:spChg>
        <pc:spChg chg="del">
          <ac:chgData name="Matthew Martineau" userId="S::mmartineau@smoc.org::073ce0ee-5d7d-468d-8982-2f6aa7a904ba" providerId="AD" clId="Web-{DACEAD18-21E4-669F-2196-73B5E2BC54A2}" dt="2025-09-02T12:32:35.197" v="1"/>
          <ac:spMkLst>
            <pc:docMk/>
            <pc:sldMk cId="0" sldId="256"/>
            <ac:spMk id="12" creationId="{F39A4BF0-CA07-A693-7C9F-A4C155DD459A}"/>
          </ac:spMkLst>
        </pc:spChg>
        <pc:spChg chg="add">
          <ac:chgData name="Matthew Martineau" userId="S::mmartineau@smoc.org::073ce0ee-5d7d-468d-8982-2f6aa7a904ba" providerId="AD" clId="Web-{DACEAD18-21E4-669F-2196-73B5E2BC54A2}" dt="2025-09-02T12:32:39.682" v="6"/>
          <ac:spMkLst>
            <pc:docMk/>
            <pc:sldMk cId="0" sldId="256"/>
            <ac:spMk id="13" creationId="{76AF1489-880A-ED13-5DE3-546BC73670A5}"/>
          </ac:spMkLst>
        </pc:spChg>
        <pc:spChg chg="add">
          <ac:chgData name="Matthew Martineau" userId="S::mmartineau@smoc.org::073ce0ee-5d7d-468d-8982-2f6aa7a904ba" providerId="AD" clId="Web-{DACEAD18-21E4-669F-2196-73B5E2BC54A2}" dt="2025-09-02T12:32:39.682" v="6"/>
          <ac:spMkLst>
            <pc:docMk/>
            <pc:sldMk cId="0" sldId="256"/>
            <ac:spMk id="17" creationId="{BCC2937B-14CF-EAAB-CB7D-74C6291C7B2C}"/>
          </ac:spMkLst>
        </pc:spChg>
        <pc:picChg chg="add">
          <ac:chgData name="Matthew Martineau" userId="S::mmartineau@smoc.org::073ce0ee-5d7d-468d-8982-2f6aa7a904ba" providerId="AD" clId="Web-{DACEAD18-21E4-669F-2196-73B5E2BC54A2}" dt="2025-09-02T12:32:39.682" v="6"/>
          <ac:picMkLst>
            <pc:docMk/>
            <pc:sldMk cId="0" sldId="256"/>
            <ac:picMk id="14" creationId="{93E7F27D-0B1D-A816-8C13-FCC1EAE263FB}"/>
          </ac:picMkLst>
        </pc:picChg>
        <pc:picChg chg="add">
          <ac:chgData name="Matthew Martineau" userId="S::mmartineau@smoc.org::073ce0ee-5d7d-468d-8982-2f6aa7a904ba" providerId="AD" clId="Web-{DACEAD18-21E4-669F-2196-73B5E2BC54A2}" dt="2025-09-02T12:32:39.682" v="6"/>
          <ac:picMkLst>
            <pc:docMk/>
            <pc:sldMk cId="0" sldId="256"/>
            <ac:picMk id="15" creationId="{ECB44320-480E-EB7E-421E-6E714D7B3F5F}"/>
          </ac:picMkLst>
        </pc:picChg>
        <pc:picChg chg="add">
          <ac:chgData name="Matthew Martineau" userId="S::mmartineau@smoc.org::073ce0ee-5d7d-468d-8982-2f6aa7a904ba" providerId="AD" clId="Web-{DACEAD18-21E4-669F-2196-73B5E2BC54A2}" dt="2025-09-02T12:32:39.682" v="6"/>
          <ac:picMkLst>
            <pc:docMk/>
            <pc:sldMk cId="0" sldId="256"/>
            <ac:picMk id="16" creationId="{27D860E4-715C-B25A-3324-56EFF0BF1FAE}"/>
          </ac:picMkLst>
        </pc:picChg>
        <pc:picChg chg="add">
          <ac:chgData name="Matthew Martineau" userId="S::mmartineau@smoc.org::073ce0ee-5d7d-468d-8982-2f6aa7a904ba" providerId="AD" clId="Web-{DACEAD18-21E4-669F-2196-73B5E2BC54A2}" dt="2025-09-02T12:32:39.682" v="6"/>
          <ac:picMkLst>
            <pc:docMk/>
            <pc:sldMk cId="0" sldId="256"/>
            <ac:picMk id="18" creationId="{F16DBAF2-637C-35B3-2F91-691C7CAD2104}"/>
          </ac:picMkLst>
        </pc:picChg>
        <pc:picChg chg="add">
          <ac:chgData name="Matthew Martineau" userId="S::mmartineau@smoc.org::073ce0ee-5d7d-468d-8982-2f6aa7a904ba" providerId="AD" clId="Web-{DACEAD18-21E4-669F-2196-73B5E2BC54A2}" dt="2025-09-02T12:32:39.682" v="6"/>
          <ac:picMkLst>
            <pc:docMk/>
            <pc:sldMk cId="0" sldId="256"/>
            <ac:picMk id="19" creationId="{C16026EE-1298-6953-E70F-97EEE43A9375}"/>
          </ac:picMkLst>
        </pc:picChg>
      </pc:sldChg>
      <pc:sldChg chg="addSp delSp modSp">
        <pc:chgData name="Matthew Martineau" userId="S::mmartineau@smoc.org::073ce0ee-5d7d-468d-8982-2f6aa7a904ba" providerId="AD" clId="Web-{DACEAD18-21E4-669F-2196-73B5E2BC54A2}" dt="2025-09-02T12:34:07.698" v="21"/>
        <pc:sldMkLst>
          <pc:docMk/>
          <pc:sldMk cId="0" sldId="258"/>
        </pc:sldMkLst>
        <pc:spChg chg="del">
          <ac:chgData name="Matthew Martineau" userId="S::mmartineau@smoc.org::073ce0ee-5d7d-468d-8982-2f6aa7a904ba" providerId="AD" clId="Web-{DACEAD18-21E4-669F-2196-73B5E2BC54A2}" dt="2025-09-02T12:33:43.182" v="11"/>
          <ac:spMkLst>
            <pc:docMk/>
            <pc:sldMk cId="0" sldId="258"/>
            <ac:spMk id="2" creationId="{00000000-0000-0000-0000-000000000000}"/>
          </ac:spMkLst>
        </pc:spChg>
        <pc:spChg chg="del">
          <ac:chgData name="Matthew Martineau" userId="S::mmartineau@smoc.org::073ce0ee-5d7d-468d-8982-2f6aa7a904ba" providerId="AD" clId="Web-{DACEAD18-21E4-669F-2196-73B5E2BC54A2}" dt="2025-09-02T12:33:45.713" v="15"/>
          <ac:spMkLst>
            <pc:docMk/>
            <pc:sldMk cId="0" sldId="258"/>
            <ac:spMk id="3" creationId="{00000000-0000-0000-0000-000000000000}"/>
          </ac:spMkLst>
        </pc:spChg>
        <pc:spChg chg="del">
          <ac:chgData name="Matthew Martineau" userId="S::mmartineau@smoc.org::073ce0ee-5d7d-468d-8982-2f6aa7a904ba" providerId="AD" clId="Web-{DACEAD18-21E4-669F-2196-73B5E2BC54A2}" dt="2025-09-02T12:33:45.713" v="14"/>
          <ac:spMkLst>
            <pc:docMk/>
            <pc:sldMk cId="0" sldId="258"/>
            <ac:spMk id="4" creationId="{00000000-0000-0000-0000-000000000000}"/>
          </ac:spMkLst>
        </pc:spChg>
        <pc:spChg chg="del">
          <ac:chgData name="Matthew Martineau" userId="S::mmartineau@smoc.org::073ce0ee-5d7d-468d-8982-2f6aa7a904ba" providerId="AD" clId="Web-{DACEAD18-21E4-669F-2196-73B5E2BC54A2}" dt="2025-09-02T12:33:48.135" v="16"/>
          <ac:spMkLst>
            <pc:docMk/>
            <pc:sldMk cId="0" sldId="258"/>
            <ac:spMk id="5" creationId="{00000000-0000-0000-0000-000000000000}"/>
          </ac:spMkLst>
        </pc:spChg>
        <pc:spChg chg="mod">
          <ac:chgData name="Matthew Martineau" userId="S::mmartineau@smoc.org::073ce0ee-5d7d-468d-8982-2f6aa7a904ba" providerId="AD" clId="Web-{DACEAD18-21E4-669F-2196-73B5E2BC54A2}" dt="2025-09-02T12:34:06.495" v="20" actId="1076"/>
          <ac:spMkLst>
            <pc:docMk/>
            <pc:sldMk cId="0" sldId="258"/>
            <ac:spMk id="6" creationId="{00000000-0000-0000-0000-000000000000}"/>
          </ac:spMkLst>
        </pc:spChg>
        <pc:spChg chg="mod">
          <ac:chgData name="Matthew Martineau" userId="S::mmartineau@smoc.org::073ce0ee-5d7d-468d-8982-2f6aa7a904ba" providerId="AD" clId="Web-{DACEAD18-21E4-669F-2196-73B5E2BC54A2}" dt="2025-09-02T12:33:56.026" v="17" actId="1076"/>
          <ac:spMkLst>
            <pc:docMk/>
            <pc:sldMk cId="0" sldId="258"/>
            <ac:spMk id="7" creationId="{00000000-0000-0000-0000-000000000000}"/>
          </ac:spMkLst>
        </pc:spChg>
        <pc:spChg chg="del">
          <ac:chgData name="Matthew Martineau" userId="S::mmartineau@smoc.org::073ce0ee-5d7d-468d-8982-2f6aa7a904ba" providerId="AD" clId="Web-{DACEAD18-21E4-669F-2196-73B5E2BC54A2}" dt="2025-09-02T12:33:45.713" v="12"/>
          <ac:spMkLst>
            <pc:docMk/>
            <pc:sldMk cId="0" sldId="258"/>
            <ac:spMk id="8" creationId="{A5898CDF-BD92-F00F-CCF9-B2DC5C1D3C7B}"/>
          </ac:spMkLst>
        </pc:spChg>
        <pc:spChg chg="del">
          <ac:chgData name="Matthew Martineau" userId="S::mmartineau@smoc.org::073ce0ee-5d7d-468d-8982-2f6aa7a904ba" providerId="AD" clId="Web-{DACEAD18-21E4-669F-2196-73B5E2BC54A2}" dt="2025-09-02T12:33:45.713" v="13"/>
          <ac:spMkLst>
            <pc:docMk/>
            <pc:sldMk cId="0" sldId="258"/>
            <ac:spMk id="9" creationId="{6CFF60D3-A036-DEBB-2421-50A432C2FEB5}"/>
          </ac:spMkLst>
        </pc:spChg>
        <pc:spChg chg="add">
          <ac:chgData name="Matthew Martineau" userId="S::mmartineau@smoc.org::073ce0ee-5d7d-468d-8982-2f6aa7a904ba" providerId="AD" clId="Web-{DACEAD18-21E4-669F-2196-73B5E2BC54A2}" dt="2025-09-02T12:34:07.698" v="21"/>
          <ac:spMkLst>
            <pc:docMk/>
            <pc:sldMk cId="0" sldId="258"/>
            <ac:spMk id="10" creationId="{D9C18FC8-75C8-4C63-07E0-4468C3C100E4}"/>
          </ac:spMkLst>
        </pc:spChg>
        <pc:spChg chg="add">
          <ac:chgData name="Matthew Martineau" userId="S::mmartineau@smoc.org::073ce0ee-5d7d-468d-8982-2f6aa7a904ba" providerId="AD" clId="Web-{DACEAD18-21E4-669F-2196-73B5E2BC54A2}" dt="2025-09-02T12:34:07.698" v="21"/>
          <ac:spMkLst>
            <pc:docMk/>
            <pc:sldMk cId="0" sldId="258"/>
            <ac:spMk id="11" creationId="{86CDA299-1695-FF0F-933E-846377A67895}"/>
          </ac:spMkLst>
        </pc:spChg>
        <pc:spChg chg="add">
          <ac:chgData name="Matthew Martineau" userId="S::mmartineau@smoc.org::073ce0ee-5d7d-468d-8982-2f6aa7a904ba" providerId="AD" clId="Web-{DACEAD18-21E4-669F-2196-73B5E2BC54A2}" dt="2025-09-02T12:34:07.698" v="21"/>
          <ac:spMkLst>
            <pc:docMk/>
            <pc:sldMk cId="0" sldId="258"/>
            <ac:spMk id="15" creationId="{94289810-0FE8-6CA5-1FED-3E2348476547}"/>
          </ac:spMkLst>
        </pc:spChg>
        <pc:picChg chg="add">
          <ac:chgData name="Matthew Martineau" userId="S::mmartineau@smoc.org::073ce0ee-5d7d-468d-8982-2f6aa7a904ba" providerId="AD" clId="Web-{DACEAD18-21E4-669F-2196-73B5E2BC54A2}" dt="2025-09-02T12:34:07.698" v="21"/>
          <ac:picMkLst>
            <pc:docMk/>
            <pc:sldMk cId="0" sldId="258"/>
            <ac:picMk id="12" creationId="{639DDD5E-A75A-A07D-66FF-3EEE2EBF8726}"/>
          </ac:picMkLst>
        </pc:picChg>
        <pc:picChg chg="add">
          <ac:chgData name="Matthew Martineau" userId="S::mmartineau@smoc.org::073ce0ee-5d7d-468d-8982-2f6aa7a904ba" providerId="AD" clId="Web-{DACEAD18-21E4-669F-2196-73B5E2BC54A2}" dt="2025-09-02T12:34:07.698" v="21"/>
          <ac:picMkLst>
            <pc:docMk/>
            <pc:sldMk cId="0" sldId="258"/>
            <ac:picMk id="13" creationId="{93A07B67-41BB-222A-3821-1D5DE915908A}"/>
          </ac:picMkLst>
        </pc:picChg>
        <pc:picChg chg="add">
          <ac:chgData name="Matthew Martineau" userId="S::mmartineau@smoc.org::073ce0ee-5d7d-468d-8982-2f6aa7a904ba" providerId="AD" clId="Web-{DACEAD18-21E4-669F-2196-73B5E2BC54A2}" dt="2025-09-02T12:34:07.698" v="21"/>
          <ac:picMkLst>
            <pc:docMk/>
            <pc:sldMk cId="0" sldId="258"/>
            <ac:picMk id="14" creationId="{57A3F341-A777-4E8A-2E8C-49C703C3DF51}"/>
          </ac:picMkLst>
        </pc:picChg>
        <pc:picChg chg="add">
          <ac:chgData name="Matthew Martineau" userId="S::mmartineau@smoc.org::073ce0ee-5d7d-468d-8982-2f6aa7a904ba" providerId="AD" clId="Web-{DACEAD18-21E4-669F-2196-73B5E2BC54A2}" dt="2025-09-02T12:34:07.698" v="21"/>
          <ac:picMkLst>
            <pc:docMk/>
            <pc:sldMk cId="0" sldId="258"/>
            <ac:picMk id="16" creationId="{FB0F6700-BEFB-B7F2-7D80-505D2DFAB909}"/>
          </ac:picMkLst>
        </pc:picChg>
        <pc:picChg chg="add">
          <ac:chgData name="Matthew Martineau" userId="S::mmartineau@smoc.org::073ce0ee-5d7d-468d-8982-2f6aa7a904ba" providerId="AD" clId="Web-{DACEAD18-21E4-669F-2196-73B5E2BC54A2}" dt="2025-09-02T12:34:07.698" v="21"/>
          <ac:picMkLst>
            <pc:docMk/>
            <pc:sldMk cId="0" sldId="258"/>
            <ac:picMk id="17" creationId="{AD0926D3-E02C-8642-654F-0BB5249851AF}"/>
          </ac:picMkLst>
        </pc:picChg>
      </pc:sldChg>
      <pc:sldChg chg="addSp delSp modSp">
        <pc:chgData name="Matthew Martineau" userId="S::mmartineau@smoc.org::073ce0ee-5d7d-468d-8982-2f6aa7a904ba" providerId="AD" clId="Web-{DACEAD18-21E4-669F-2196-73B5E2BC54A2}" dt="2025-09-02T12:35:08.011" v="38" actId="1076"/>
        <pc:sldMkLst>
          <pc:docMk/>
          <pc:sldMk cId="0" sldId="260"/>
        </pc:sldMkLst>
        <pc:spChg chg="del">
          <ac:chgData name="Matthew Martineau" userId="S::mmartineau@smoc.org::073ce0ee-5d7d-468d-8982-2f6aa7a904ba" providerId="AD" clId="Web-{DACEAD18-21E4-669F-2196-73B5E2BC54A2}" dt="2025-09-02T12:34:14.432" v="22"/>
          <ac:spMkLst>
            <pc:docMk/>
            <pc:sldMk cId="0" sldId="260"/>
            <ac:spMk id="2" creationId="{00000000-0000-0000-0000-000000000000}"/>
          </ac:spMkLst>
        </pc:spChg>
        <pc:spChg chg="del">
          <ac:chgData name="Matthew Martineau" userId="S::mmartineau@smoc.org::073ce0ee-5d7d-468d-8982-2f6aa7a904ba" providerId="AD" clId="Web-{DACEAD18-21E4-669F-2196-73B5E2BC54A2}" dt="2025-09-02T12:34:18.635" v="27"/>
          <ac:spMkLst>
            <pc:docMk/>
            <pc:sldMk cId="0" sldId="260"/>
            <ac:spMk id="3" creationId="{00000000-0000-0000-0000-000000000000}"/>
          </ac:spMkLst>
        </pc:spChg>
        <pc:spChg chg="del">
          <ac:chgData name="Matthew Martineau" userId="S::mmartineau@smoc.org::073ce0ee-5d7d-468d-8982-2f6aa7a904ba" providerId="AD" clId="Web-{DACEAD18-21E4-669F-2196-73B5E2BC54A2}" dt="2025-09-02T12:34:18.635" v="26"/>
          <ac:spMkLst>
            <pc:docMk/>
            <pc:sldMk cId="0" sldId="260"/>
            <ac:spMk id="4" creationId="{00000000-0000-0000-0000-000000000000}"/>
          </ac:spMkLst>
        </pc:spChg>
        <pc:spChg chg="del mod">
          <ac:chgData name="Matthew Martineau" userId="S::mmartineau@smoc.org::073ce0ee-5d7d-468d-8982-2f6aa7a904ba" providerId="AD" clId="Web-{DACEAD18-21E4-669F-2196-73B5E2BC54A2}" dt="2025-09-02T12:34:46.807" v="33"/>
          <ac:spMkLst>
            <pc:docMk/>
            <pc:sldMk cId="0" sldId="260"/>
            <ac:spMk id="5" creationId="{00000000-0000-0000-0000-000000000000}"/>
          </ac:spMkLst>
        </pc:spChg>
        <pc:spChg chg="mod">
          <ac:chgData name="Matthew Martineau" userId="S::mmartineau@smoc.org::073ce0ee-5d7d-468d-8982-2f6aa7a904ba" providerId="AD" clId="Web-{DACEAD18-21E4-669F-2196-73B5E2BC54A2}" dt="2025-09-02T12:34:32.135" v="29" actId="1076"/>
          <ac:spMkLst>
            <pc:docMk/>
            <pc:sldMk cId="0" sldId="260"/>
            <ac:spMk id="6" creationId="{00000000-0000-0000-0000-000000000000}"/>
          </ac:spMkLst>
        </pc:spChg>
        <pc:spChg chg="mod">
          <ac:chgData name="Matthew Martineau" userId="S::mmartineau@smoc.org::073ce0ee-5d7d-468d-8982-2f6aa7a904ba" providerId="AD" clId="Web-{DACEAD18-21E4-669F-2196-73B5E2BC54A2}" dt="2025-09-02T12:35:08.011" v="38" actId="1076"/>
          <ac:spMkLst>
            <pc:docMk/>
            <pc:sldMk cId="0" sldId="260"/>
            <ac:spMk id="8" creationId="{00000000-0000-0000-0000-000000000000}"/>
          </ac:spMkLst>
        </pc:spChg>
        <pc:spChg chg="mod">
          <ac:chgData name="Matthew Martineau" userId="S::mmartineau@smoc.org::073ce0ee-5d7d-468d-8982-2f6aa7a904ba" providerId="AD" clId="Web-{DACEAD18-21E4-669F-2196-73B5E2BC54A2}" dt="2025-09-02T12:34:27.917" v="28" actId="1076"/>
          <ac:spMkLst>
            <pc:docMk/>
            <pc:sldMk cId="0" sldId="260"/>
            <ac:spMk id="9" creationId="{00000000-0000-0000-0000-000000000000}"/>
          </ac:spMkLst>
        </pc:spChg>
        <pc:spChg chg="mod">
          <ac:chgData name="Matthew Martineau" userId="S::mmartineau@smoc.org::073ce0ee-5d7d-468d-8982-2f6aa7a904ba" providerId="AD" clId="Web-{DACEAD18-21E4-669F-2196-73B5E2BC54A2}" dt="2025-09-02T12:34:40.698" v="30" actId="1076"/>
          <ac:spMkLst>
            <pc:docMk/>
            <pc:sldMk cId="0" sldId="260"/>
            <ac:spMk id="11" creationId="{00000000-0000-0000-0000-000000000000}"/>
          </ac:spMkLst>
        </pc:spChg>
        <pc:spChg chg="del">
          <ac:chgData name="Matthew Martineau" userId="S::mmartineau@smoc.org::073ce0ee-5d7d-468d-8982-2f6aa7a904ba" providerId="AD" clId="Web-{DACEAD18-21E4-669F-2196-73B5E2BC54A2}" dt="2025-09-02T12:34:18.635" v="25"/>
          <ac:spMkLst>
            <pc:docMk/>
            <pc:sldMk cId="0" sldId="260"/>
            <ac:spMk id="12" creationId="{00000000-0000-0000-0000-000000000000}"/>
          </ac:spMkLst>
        </pc:spChg>
        <pc:spChg chg="del">
          <ac:chgData name="Matthew Martineau" userId="S::mmartineau@smoc.org::073ce0ee-5d7d-468d-8982-2f6aa7a904ba" providerId="AD" clId="Web-{DACEAD18-21E4-669F-2196-73B5E2BC54A2}" dt="2025-09-02T12:34:18.635" v="23"/>
          <ac:spMkLst>
            <pc:docMk/>
            <pc:sldMk cId="0" sldId="260"/>
            <ac:spMk id="13" creationId="{A6853965-1376-B08A-EC98-7728B9D9C8CE}"/>
          </ac:spMkLst>
        </pc:spChg>
        <pc:spChg chg="del">
          <ac:chgData name="Matthew Martineau" userId="S::mmartineau@smoc.org::073ce0ee-5d7d-468d-8982-2f6aa7a904ba" providerId="AD" clId="Web-{DACEAD18-21E4-669F-2196-73B5E2BC54A2}" dt="2025-09-02T12:34:18.635" v="24"/>
          <ac:spMkLst>
            <pc:docMk/>
            <pc:sldMk cId="0" sldId="260"/>
            <ac:spMk id="14" creationId="{7117B607-938E-27BB-5CB0-D90C61D2AC7F}"/>
          </ac:spMkLst>
        </pc:spChg>
        <pc:spChg chg="add">
          <ac:chgData name="Matthew Martineau" userId="S::mmartineau@smoc.org::073ce0ee-5d7d-468d-8982-2f6aa7a904ba" providerId="AD" clId="Web-{DACEAD18-21E4-669F-2196-73B5E2BC54A2}" dt="2025-09-02T12:35:00.167" v="37"/>
          <ac:spMkLst>
            <pc:docMk/>
            <pc:sldMk cId="0" sldId="260"/>
            <ac:spMk id="15" creationId="{59C0426E-EF56-11C3-6549-AE9E174CD521}"/>
          </ac:spMkLst>
        </pc:spChg>
        <pc:spChg chg="add">
          <ac:chgData name="Matthew Martineau" userId="S::mmartineau@smoc.org::073ce0ee-5d7d-468d-8982-2f6aa7a904ba" providerId="AD" clId="Web-{DACEAD18-21E4-669F-2196-73B5E2BC54A2}" dt="2025-09-02T12:35:00.167" v="37"/>
          <ac:spMkLst>
            <pc:docMk/>
            <pc:sldMk cId="0" sldId="260"/>
            <ac:spMk id="16" creationId="{FD6681F3-DF4A-5FE6-5AB5-10293A26CC6A}"/>
          </ac:spMkLst>
        </pc:spChg>
        <pc:spChg chg="add">
          <ac:chgData name="Matthew Martineau" userId="S::mmartineau@smoc.org::073ce0ee-5d7d-468d-8982-2f6aa7a904ba" providerId="AD" clId="Web-{DACEAD18-21E4-669F-2196-73B5E2BC54A2}" dt="2025-09-02T12:35:00.167" v="37"/>
          <ac:spMkLst>
            <pc:docMk/>
            <pc:sldMk cId="0" sldId="260"/>
            <ac:spMk id="20" creationId="{84BF066E-5E62-F6E7-F298-10A067E7E554}"/>
          </ac:spMkLst>
        </pc:spChg>
        <pc:picChg chg="add">
          <ac:chgData name="Matthew Martineau" userId="S::mmartineau@smoc.org::073ce0ee-5d7d-468d-8982-2f6aa7a904ba" providerId="AD" clId="Web-{DACEAD18-21E4-669F-2196-73B5E2BC54A2}" dt="2025-09-02T12:35:00.167" v="37"/>
          <ac:picMkLst>
            <pc:docMk/>
            <pc:sldMk cId="0" sldId="260"/>
            <ac:picMk id="17" creationId="{2D427BC8-957A-932E-45B4-93A28E13275F}"/>
          </ac:picMkLst>
        </pc:picChg>
        <pc:picChg chg="add">
          <ac:chgData name="Matthew Martineau" userId="S::mmartineau@smoc.org::073ce0ee-5d7d-468d-8982-2f6aa7a904ba" providerId="AD" clId="Web-{DACEAD18-21E4-669F-2196-73B5E2BC54A2}" dt="2025-09-02T12:35:00.167" v="37"/>
          <ac:picMkLst>
            <pc:docMk/>
            <pc:sldMk cId="0" sldId="260"/>
            <ac:picMk id="18" creationId="{3BF4F2AD-8C18-E6D7-B2A1-457F79D2A03C}"/>
          </ac:picMkLst>
        </pc:picChg>
        <pc:picChg chg="add">
          <ac:chgData name="Matthew Martineau" userId="S::mmartineau@smoc.org::073ce0ee-5d7d-468d-8982-2f6aa7a904ba" providerId="AD" clId="Web-{DACEAD18-21E4-669F-2196-73B5E2BC54A2}" dt="2025-09-02T12:35:00.167" v="37"/>
          <ac:picMkLst>
            <pc:docMk/>
            <pc:sldMk cId="0" sldId="260"/>
            <ac:picMk id="19" creationId="{DA12168F-E21B-13AA-3475-9C983BAA982C}"/>
          </ac:picMkLst>
        </pc:picChg>
        <pc:picChg chg="add">
          <ac:chgData name="Matthew Martineau" userId="S::mmartineau@smoc.org::073ce0ee-5d7d-468d-8982-2f6aa7a904ba" providerId="AD" clId="Web-{DACEAD18-21E4-669F-2196-73B5E2BC54A2}" dt="2025-09-02T12:35:00.167" v="37"/>
          <ac:picMkLst>
            <pc:docMk/>
            <pc:sldMk cId="0" sldId="260"/>
            <ac:picMk id="21" creationId="{60C06642-B15D-E3B2-A8CF-BE9E9B563EB1}"/>
          </ac:picMkLst>
        </pc:picChg>
        <pc:picChg chg="add">
          <ac:chgData name="Matthew Martineau" userId="S::mmartineau@smoc.org::073ce0ee-5d7d-468d-8982-2f6aa7a904ba" providerId="AD" clId="Web-{DACEAD18-21E4-669F-2196-73B5E2BC54A2}" dt="2025-09-02T12:35:00.167" v="37"/>
          <ac:picMkLst>
            <pc:docMk/>
            <pc:sldMk cId="0" sldId="260"/>
            <ac:picMk id="22" creationId="{FA680D8C-A32E-4072-FF82-6947D1DB2537}"/>
          </ac:picMkLst>
        </pc:picChg>
      </pc:sldChg>
      <pc:sldChg chg="addSp delSp modSp">
        <pc:chgData name="Matthew Martineau" userId="S::mmartineau@smoc.org::073ce0ee-5d7d-468d-8982-2f6aa7a904ba" providerId="AD" clId="Web-{DACEAD18-21E4-669F-2196-73B5E2BC54A2}" dt="2025-09-02T12:41:42.592" v="54"/>
        <pc:sldMkLst>
          <pc:docMk/>
          <pc:sldMk cId="0" sldId="261"/>
        </pc:sldMkLst>
        <pc:spChg chg="del">
          <ac:chgData name="Matthew Martineau" userId="S::mmartineau@smoc.org::073ce0ee-5d7d-468d-8982-2f6aa7a904ba" providerId="AD" clId="Web-{DACEAD18-21E4-669F-2196-73B5E2BC54A2}" dt="2025-09-02T12:40:28.808" v="39"/>
          <ac:spMkLst>
            <pc:docMk/>
            <pc:sldMk cId="0" sldId="261"/>
            <ac:spMk id="2" creationId="{00000000-0000-0000-0000-000000000000}"/>
          </ac:spMkLst>
        </pc:spChg>
        <pc:spChg chg="del">
          <ac:chgData name="Matthew Martineau" userId="S::mmartineau@smoc.org::073ce0ee-5d7d-468d-8982-2f6aa7a904ba" providerId="AD" clId="Web-{DACEAD18-21E4-669F-2196-73B5E2BC54A2}" dt="2025-09-02T12:40:55.700" v="46"/>
          <ac:spMkLst>
            <pc:docMk/>
            <pc:sldMk cId="0" sldId="261"/>
            <ac:spMk id="3" creationId="{00000000-0000-0000-0000-000000000000}"/>
          </ac:spMkLst>
        </pc:spChg>
        <pc:spChg chg="del">
          <ac:chgData name="Matthew Martineau" userId="S::mmartineau@smoc.org::073ce0ee-5d7d-468d-8982-2f6aa7a904ba" providerId="AD" clId="Web-{DACEAD18-21E4-669F-2196-73B5E2BC54A2}" dt="2025-09-02T12:40:55.700" v="45"/>
          <ac:spMkLst>
            <pc:docMk/>
            <pc:sldMk cId="0" sldId="261"/>
            <ac:spMk id="4" creationId="{00000000-0000-0000-0000-000000000000}"/>
          </ac:spMkLst>
        </pc:spChg>
        <pc:spChg chg="del mod">
          <ac:chgData name="Matthew Martineau" userId="S::mmartineau@smoc.org::073ce0ee-5d7d-468d-8982-2f6aa7a904ba" providerId="AD" clId="Web-{DACEAD18-21E4-669F-2196-73B5E2BC54A2}" dt="2025-09-02T12:41:21.326" v="49"/>
          <ac:spMkLst>
            <pc:docMk/>
            <pc:sldMk cId="0" sldId="261"/>
            <ac:spMk id="5" creationId="{00000000-0000-0000-0000-000000000000}"/>
          </ac:spMkLst>
        </pc:spChg>
        <pc:spChg chg="mod">
          <ac:chgData name="Matthew Martineau" userId="S::mmartineau@smoc.org::073ce0ee-5d7d-468d-8982-2f6aa7a904ba" providerId="AD" clId="Web-{DACEAD18-21E4-669F-2196-73B5E2BC54A2}" dt="2025-09-02T12:41:32.920" v="52" actId="1076"/>
          <ac:spMkLst>
            <pc:docMk/>
            <pc:sldMk cId="0" sldId="261"/>
            <ac:spMk id="6" creationId="{00000000-0000-0000-0000-000000000000}"/>
          </ac:spMkLst>
        </pc:spChg>
        <pc:spChg chg="mod">
          <ac:chgData name="Matthew Martineau" userId="S::mmartineau@smoc.org::073ce0ee-5d7d-468d-8982-2f6aa7a904ba" providerId="AD" clId="Web-{DACEAD18-21E4-669F-2196-73B5E2BC54A2}" dt="2025-09-02T12:40:45.137" v="41" actId="1076"/>
          <ac:spMkLst>
            <pc:docMk/>
            <pc:sldMk cId="0" sldId="261"/>
            <ac:spMk id="7" creationId="{00000000-0000-0000-0000-000000000000}"/>
          </ac:spMkLst>
        </pc:spChg>
        <pc:spChg chg="mod">
          <ac:chgData name="Matthew Martineau" userId="S::mmartineau@smoc.org::073ce0ee-5d7d-468d-8982-2f6aa7a904ba" providerId="AD" clId="Web-{DACEAD18-21E4-669F-2196-73B5E2BC54A2}" dt="2025-09-02T12:40:51.934" v="42" actId="1076"/>
          <ac:spMkLst>
            <pc:docMk/>
            <pc:sldMk cId="0" sldId="261"/>
            <ac:spMk id="8" creationId="{00000000-0000-0000-0000-000000000000}"/>
          </ac:spMkLst>
        </pc:spChg>
        <pc:spChg chg="mod">
          <ac:chgData name="Matthew Martineau" userId="S::mmartineau@smoc.org::073ce0ee-5d7d-468d-8982-2f6aa7a904ba" providerId="AD" clId="Web-{DACEAD18-21E4-669F-2196-73B5E2BC54A2}" dt="2025-09-02T12:41:37.389" v="53" actId="1076"/>
          <ac:spMkLst>
            <pc:docMk/>
            <pc:sldMk cId="0" sldId="261"/>
            <ac:spMk id="9" creationId="{00000000-0000-0000-0000-000000000000}"/>
          </ac:spMkLst>
        </pc:spChg>
        <pc:spChg chg="del">
          <ac:chgData name="Matthew Martineau" userId="S::mmartineau@smoc.org::073ce0ee-5d7d-468d-8982-2f6aa7a904ba" providerId="AD" clId="Web-{DACEAD18-21E4-669F-2196-73B5E2BC54A2}" dt="2025-09-02T12:40:55.700" v="43"/>
          <ac:spMkLst>
            <pc:docMk/>
            <pc:sldMk cId="0" sldId="261"/>
            <ac:spMk id="10" creationId="{0A86D97F-EC17-121F-C52C-C893D869E3B6}"/>
          </ac:spMkLst>
        </pc:spChg>
        <pc:spChg chg="del">
          <ac:chgData name="Matthew Martineau" userId="S::mmartineau@smoc.org::073ce0ee-5d7d-468d-8982-2f6aa7a904ba" providerId="AD" clId="Web-{DACEAD18-21E4-669F-2196-73B5E2BC54A2}" dt="2025-09-02T12:40:55.700" v="44"/>
          <ac:spMkLst>
            <pc:docMk/>
            <pc:sldMk cId="0" sldId="261"/>
            <ac:spMk id="11" creationId="{49A120FA-A235-D91F-E7B6-606F3AB36EBB}"/>
          </ac:spMkLst>
        </pc:spChg>
        <pc:spChg chg="add">
          <ac:chgData name="Matthew Martineau" userId="S::mmartineau@smoc.org::073ce0ee-5d7d-468d-8982-2f6aa7a904ba" providerId="AD" clId="Web-{DACEAD18-21E4-669F-2196-73B5E2BC54A2}" dt="2025-09-02T12:41:42.592" v="54"/>
          <ac:spMkLst>
            <pc:docMk/>
            <pc:sldMk cId="0" sldId="261"/>
            <ac:spMk id="12" creationId="{24DE2C74-F8A2-C027-1064-97E4D42D54D6}"/>
          </ac:spMkLst>
        </pc:spChg>
        <pc:spChg chg="add">
          <ac:chgData name="Matthew Martineau" userId="S::mmartineau@smoc.org::073ce0ee-5d7d-468d-8982-2f6aa7a904ba" providerId="AD" clId="Web-{DACEAD18-21E4-669F-2196-73B5E2BC54A2}" dt="2025-09-02T12:41:42.592" v="54"/>
          <ac:spMkLst>
            <pc:docMk/>
            <pc:sldMk cId="0" sldId="261"/>
            <ac:spMk id="13" creationId="{8E2273D8-0183-FAE4-3279-540370A6C636}"/>
          </ac:spMkLst>
        </pc:spChg>
        <pc:spChg chg="add">
          <ac:chgData name="Matthew Martineau" userId="S::mmartineau@smoc.org::073ce0ee-5d7d-468d-8982-2f6aa7a904ba" providerId="AD" clId="Web-{DACEAD18-21E4-669F-2196-73B5E2BC54A2}" dt="2025-09-02T12:41:42.592" v="54"/>
          <ac:spMkLst>
            <pc:docMk/>
            <pc:sldMk cId="0" sldId="261"/>
            <ac:spMk id="17" creationId="{3EA0BF84-1E8D-0BBF-A726-D30DD1D6A378}"/>
          </ac:spMkLst>
        </pc:spChg>
        <pc:picChg chg="add">
          <ac:chgData name="Matthew Martineau" userId="S::mmartineau@smoc.org::073ce0ee-5d7d-468d-8982-2f6aa7a904ba" providerId="AD" clId="Web-{DACEAD18-21E4-669F-2196-73B5E2BC54A2}" dt="2025-09-02T12:41:42.592" v="54"/>
          <ac:picMkLst>
            <pc:docMk/>
            <pc:sldMk cId="0" sldId="261"/>
            <ac:picMk id="14" creationId="{26769181-A89D-A06E-DBC3-2DD8D56DDD27}"/>
          </ac:picMkLst>
        </pc:picChg>
        <pc:picChg chg="add">
          <ac:chgData name="Matthew Martineau" userId="S::mmartineau@smoc.org::073ce0ee-5d7d-468d-8982-2f6aa7a904ba" providerId="AD" clId="Web-{DACEAD18-21E4-669F-2196-73B5E2BC54A2}" dt="2025-09-02T12:41:42.592" v="54"/>
          <ac:picMkLst>
            <pc:docMk/>
            <pc:sldMk cId="0" sldId="261"/>
            <ac:picMk id="15" creationId="{E338F8EA-09A9-2D03-1603-20A15DE675D2}"/>
          </ac:picMkLst>
        </pc:picChg>
        <pc:picChg chg="add">
          <ac:chgData name="Matthew Martineau" userId="S::mmartineau@smoc.org::073ce0ee-5d7d-468d-8982-2f6aa7a904ba" providerId="AD" clId="Web-{DACEAD18-21E4-669F-2196-73B5E2BC54A2}" dt="2025-09-02T12:41:42.592" v="54"/>
          <ac:picMkLst>
            <pc:docMk/>
            <pc:sldMk cId="0" sldId="261"/>
            <ac:picMk id="16" creationId="{84563761-32C5-E1EA-FC3E-200EF45DE13C}"/>
          </ac:picMkLst>
        </pc:picChg>
        <pc:picChg chg="add">
          <ac:chgData name="Matthew Martineau" userId="S::mmartineau@smoc.org::073ce0ee-5d7d-468d-8982-2f6aa7a904ba" providerId="AD" clId="Web-{DACEAD18-21E4-669F-2196-73B5E2BC54A2}" dt="2025-09-02T12:41:42.592" v="54"/>
          <ac:picMkLst>
            <pc:docMk/>
            <pc:sldMk cId="0" sldId="261"/>
            <ac:picMk id="18" creationId="{FC90662E-A2A8-7872-EE49-FBD4231ACE20}"/>
          </ac:picMkLst>
        </pc:picChg>
        <pc:picChg chg="add">
          <ac:chgData name="Matthew Martineau" userId="S::mmartineau@smoc.org::073ce0ee-5d7d-468d-8982-2f6aa7a904ba" providerId="AD" clId="Web-{DACEAD18-21E4-669F-2196-73B5E2BC54A2}" dt="2025-09-02T12:41:42.592" v="54"/>
          <ac:picMkLst>
            <pc:docMk/>
            <pc:sldMk cId="0" sldId="261"/>
            <ac:picMk id="19" creationId="{34831232-F226-E764-A0E1-343E244B8AE2}"/>
          </ac:picMkLst>
        </pc:picChg>
      </pc:sldChg>
      <pc:sldChg chg="addSp delSp modSp">
        <pc:chgData name="Matthew Martineau" userId="S::mmartineau@smoc.org::073ce0ee-5d7d-468d-8982-2f6aa7a904ba" providerId="AD" clId="Web-{DACEAD18-21E4-669F-2196-73B5E2BC54A2}" dt="2025-09-02T12:44:00.035" v="68"/>
        <pc:sldMkLst>
          <pc:docMk/>
          <pc:sldMk cId="0" sldId="262"/>
        </pc:sldMkLst>
        <pc:spChg chg="del">
          <ac:chgData name="Matthew Martineau" userId="S::mmartineau@smoc.org::073ce0ee-5d7d-468d-8982-2f6aa7a904ba" providerId="AD" clId="Web-{DACEAD18-21E4-669F-2196-73B5E2BC54A2}" dt="2025-09-02T12:43:20.002" v="55"/>
          <ac:spMkLst>
            <pc:docMk/>
            <pc:sldMk cId="0" sldId="262"/>
            <ac:spMk id="2" creationId="{00000000-0000-0000-0000-000000000000}"/>
          </ac:spMkLst>
        </pc:spChg>
        <pc:spChg chg="del">
          <ac:chgData name="Matthew Martineau" userId="S::mmartineau@smoc.org::073ce0ee-5d7d-468d-8982-2f6aa7a904ba" providerId="AD" clId="Web-{DACEAD18-21E4-669F-2196-73B5E2BC54A2}" dt="2025-09-02T12:43:23.502" v="59"/>
          <ac:spMkLst>
            <pc:docMk/>
            <pc:sldMk cId="0" sldId="262"/>
            <ac:spMk id="3" creationId="{00000000-0000-0000-0000-000000000000}"/>
          </ac:spMkLst>
        </pc:spChg>
        <pc:spChg chg="del">
          <ac:chgData name="Matthew Martineau" userId="S::mmartineau@smoc.org::073ce0ee-5d7d-468d-8982-2f6aa7a904ba" providerId="AD" clId="Web-{DACEAD18-21E4-669F-2196-73B5E2BC54A2}" dt="2025-09-02T12:43:23.502" v="58"/>
          <ac:spMkLst>
            <pc:docMk/>
            <pc:sldMk cId="0" sldId="262"/>
            <ac:spMk id="4" creationId="{00000000-0000-0000-0000-000000000000}"/>
          </ac:spMkLst>
        </pc:spChg>
        <pc:spChg chg="del">
          <ac:chgData name="Matthew Martineau" userId="S::mmartineau@smoc.org::073ce0ee-5d7d-468d-8982-2f6aa7a904ba" providerId="AD" clId="Web-{DACEAD18-21E4-669F-2196-73B5E2BC54A2}" dt="2025-09-02T12:43:39.034" v="61"/>
          <ac:spMkLst>
            <pc:docMk/>
            <pc:sldMk cId="0" sldId="262"/>
            <ac:spMk id="5" creationId="{00000000-0000-0000-0000-000000000000}"/>
          </ac:spMkLst>
        </pc:spChg>
        <pc:spChg chg="mod">
          <ac:chgData name="Matthew Martineau" userId="S::mmartineau@smoc.org::073ce0ee-5d7d-468d-8982-2f6aa7a904ba" providerId="AD" clId="Web-{DACEAD18-21E4-669F-2196-73B5E2BC54A2}" dt="2025-09-02T12:43:47.269" v="62" actId="1076"/>
          <ac:spMkLst>
            <pc:docMk/>
            <pc:sldMk cId="0" sldId="262"/>
            <ac:spMk id="6" creationId="{00000000-0000-0000-0000-000000000000}"/>
          </ac:spMkLst>
        </pc:spChg>
        <pc:spChg chg="mod">
          <ac:chgData name="Matthew Martineau" userId="S::mmartineau@smoc.org::073ce0ee-5d7d-468d-8982-2f6aa7a904ba" providerId="AD" clId="Web-{DACEAD18-21E4-669F-2196-73B5E2BC54A2}" dt="2025-09-02T12:43:47.269" v="63" actId="1076"/>
          <ac:spMkLst>
            <pc:docMk/>
            <pc:sldMk cId="0" sldId="262"/>
            <ac:spMk id="7" creationId="{00000000-0000-0000-0000-000000000000}"/>
          </ac:spMkLst>
        </pc:spChg>
        <pc:spChg chg="mod">
          <ac:chgData name="Matthew Martineau" userId="S::mmartineau@smoc.org::073ce0ee-5d7d-468d-8982-2f6aa7a904ba" providerId="AD" clId="Web-{DACEAD18-21E4-669F-2196-73B5E2BC54A2}" dt="2025-09-02T12:43:47.300" v="64" actId="1076"/>
          <ac:spMkLst>
            <pc:docMk/>
            <pc:sldMk cId="0" sldId="262"/>
            <ac:spMk id="8" creationId="{00000000-0000-0000-0000-000000000000}"/>
          </ac:spMkLst>
        </pc:spChg>
        <pc:spChg chg="mod">
          <ac:chgData name="Matthew Martineau" userId="S::mmartineau@smoc.org::073ce0ee-5d7d-468d-8982-2f6aa7a904ba" providerId="AD" clId="Web-{DACEAD18-21E4-669F-2196-73B5E2BC54A2}" dt="2025-09-02T12:43:57.754" v="67" actId="1076"/>
          <ac:spMkLst>
            <pc:docMk/>
            <pc:sldMk cId="0" sldId="262"/>
            <ac:spMk id="9" creationId="{00000000-0000-0000-0000-000000000000}"/>
          </ac:spMkLst>
        </pc:spChg>
        <pc:spChg chg="del">
          <ac:chgData name="Matthew Martineau" userId="S::mmartineau@smoc.org::073ce0ee-5d7d-468d-8982-2f6aa7a904ba" providerId="AD" clId="Web-{DACEAD18-21E4-669F-2196-73B5E2BC54A2}" dt="2025-09-02T12:43:23.502" v="56"/>
          <ac:spMkLst>
            <pc:docMk/>
            <pc:sldMk cId="0" sldId="262"/>
            <ac:spMk id="10" creationId="{48327729-C06B-80C6-7B3B-7F44DF4B98E2}"/>
          </ac:spMkLst>
        </pc:spChg>
        <pc:spChg chg="del">
          <ac:chgData name="Matthew Martineau" userId="S::mmartineau@smoc.org::073ce0ee-5d7d-468d-8982-2f6aa7a904ba" providerId="AD" clId="Web-{DACEAD18-21E4-669F-2196-73B5E2BC54A2}" dt="2025-09-02T12:43:23.502" v="57"/>
          <ac:spMkLst>
            <pc:docMk/>
            <pc:sldMk cId="0" sldId="262"/>
            <ac:spMk id="11" creationId="{3A36B945-4684-52D4-1D24-B3A1D4225A6E}"/>
          </ac:spMkLst>
        </pc:spChg>
        <pc:spChg chg="add">
          <ac:chgData name="Matthew Martineau" userId="S::mmartineau@smoc.org::073ce0ee-5d7d-468d-8982-2f6aa7a904ba" providerId="AD" clId="Web-{DACEAD18-21E4-669F-2196-73B5E2BC54A2}" dt="2025-09-02T12:44:00.035" v="68"/>
          <ac:spMkLst>
            <pc:docMk/>
            <pc:sldMk cId="0" sldId="262"/>
            <ac:spMk id="12" creationId="{F9DD8F4D-7D5F-C880-769D-0A20E0D0F0B0}"/>
          </ac:spMkLst>
        </pc:spChg>
        <pc:spChg chg="add">
          <ac:chgData name="Matthew Martineau" userId="S::mmartineau@smoc.org::073ce0ee-5d7d-468d-8982-2f6aa7a904ba" providerId="AD" clId="Web-{DACEAD18-21E4-669F-2196-73B5E2BC54A2}" dt="2025-09-02T12:44:00.035" v="68"/>
          <ac:spMkLst>
            <pc:docMk/>
            <pc:sldMk cId="0" sldId="262"/>
            <ac:spMk id="13" creationId="{DBFF728B-DB70-CF2F-5669-D640172C1856}"/>
          </ac:spMkLst>
        </pc:spChg>
        <pc:spChg chg="add">
          <ac:chgData name="Matthew Martineau" userId="S::mmartineau@smoc.org::073ce0ee-5d7d-468d-8982-2f6aa7a904ba" providerId="AD" clId="Web-{DACEAD18-21E4-669F-2196-73B5E2BC54A2}" dt="2025-09-02T12:44:00.035" v="68"/>
          <ac:spMkLst>
            <pc:docMk/>
            <pc:sldMk cId="0" sldId="262"/>
            <ac:spMk id="17" creationId="{04B2EC7C-D810-339E-C7A8-11EC752BAD21}"/>
          </ac:spMkLst>
        </pc:spChg>
        <pc:picChg chg="add">
          <ac:chgData name="Matthew Martineau" userId="S::mmartineau@smoc.org::073ce0ee-5d7d-468d-8982-2f6aa7a904ba" providerId="AD" clId="Web-{DACEAD18-21E4-669F-2196-73B5E2BC54A2}" dt="2025-09-02T12:44:00.035" v="68"/>
          <ac:picMkLst>
            <pc:docMk/>
            <pc:sldMk cId="0" sldId="262"/>
            <ac:picMk id="14" creationId="{5C25BD12-E2F4-13FD-4546-E216D9908C6C}"/>
          </ac:picMkLst>
        </pc:picChg>
        <pc:picChg chg="add">
          <ac:chgData name="Matthew Martineau" userId="S::mmartineau@smoc.org::073ce0ee-5d7d-468d-8982-2f6aa7a904ba" providerId="AD" clId="Web-{DACEAD18-21E4-669F-2196-73B5E2BC54A2}" dt="2025-09-02T12:44:00.035" v="68"/>
          <ac:picMkLst>
            <pc:docMk/>
            <pc:sldMk cId="0" sldId="262"/>
            <ac:picMk id="15" creationId="{221D748B-15D3-29D9-208C-C67B7E931E45}"/>
          </ac:picMkLst>
        </pc:picChg>
        <pc:picChg chg="add">
          <ac:chgData name="Matthew Martineau" userId="S::mmartineau@smoc.org::073ce0ee-5d7d-468d-8982-2f6aa7a904ba" providerId="AD" clId="Web-{DACEAD18-21E4-669F-2196-73B5E2BC54A2}" dt="2025-09-02T12:44:00.035" v="68"/>
          <ac:picMkLst>
            <pc:docMk/>
            <pc:sldMk cId="0" sldId="262"/>
            <ac:picMk id="16" creationId="{D7659C55-80A8-2B77-0342-39CC666FF0AC}"/>
          </ac:picMkLst>
        </pc:picChg>
        <pc:picChg chg="add">
          <ac:chgData name="Matthew Martineau" userId="S::mmartineau@smoc.org::073ce0ee-5d7d-468d-8982-2f6aa7a904ba" providerId="AD" clId="Web-{DACEAD18-21E4-669F-2196-73B5E2BC54A2}" dt="2025-09-02T12:44:00.035" v="68"/>
          <ac:picMkLst>
            <pc:docMk/>
            <pc:sldMk cId="0" sldId="262"/>
            <ac:picMk id="18" creationId="{213F9551-AB49-770D-9328-07D2E909C080}"/>
          </ac:picMkLst>
        </pc:picChg>
        <pc:picChg chg="add">
          <ac:chgData name="Matthew Martineau" userId="S::mmartineau@smoc.org::073ce0ee-5d7d-468d-8982-2f6aa7a904ba" providerId="AD" clId="Web-{DACEAD18-21E4-669F-2196-73B5E2BC54A2}" dt="2025-09-02T12:44:00.035" v="68"/>
          <ac:picMkLst>
            <pc:docMk/>
            <pc:sldMk cId="0" sldId="262"/>
            <ac:picMk id="19" creationId="{251BDEA4-B098-EF8D-7372-5BF10678123C}"/>
          </ac:picMkLst>
        </pc:picChg>
      </pc:sldChg>
      <pc:sldChg chg="addSp delSp modSp">
        <pc:chgData name="Matthew Martineau" userId="S::mmartineau@smoc.org::073ce0ee-5d7d-468d-8982-2f6aa7a904ba" providerId="AD" clId="Web-{DACEAD18-21E4-669F-2196-73B5E2BC54A2}" dt="2025-09-02T12:45:12.912" v="82" actId="1076"/>
        <pc:sldMkLst>
          <pc:docMk/>
          <pc:sldMk cId="0" sldId="263"/>
        </pc:sldMkLst>
        <pc:spChg chg="del">
          <ac:chgData name="Matthew Martineau" userId="S::mmartineau@smoc.org::073ce0ee-5d7d-468d-8982-2f6aa7a904ba" providerId="AD" clId="Web-{DACEAD18-21E4-669F-2196-73B5E2BC54A2}" dt="2025-09-02T12:44:15.988" v="69"/>
          <ac:spMkLst>
            <pc:docMk/>
            <pc:sldMk cId="0" sldId="263"/>
            <ac:spMk id="2" creationId="{00000000-0000-0000-0000-000000000000}"/>
          </ac:spMkLst>
        </pc:spChg>
        <pc:spChg chg="del">
          <ac:chgData name="Matthew Martineau" userId="S::mmartineau@smoc.org::073ce0ee-5d7d-468d-8982-2f6aa7a904ba" providerId="AD" clId="Web-{DACEAD18-21E4-669F-2196-73B5E2BC54A2}" dt="2025-09-02T12:44:27.067" v="74"/>
          <ac:spMkLst>
            <pc:docMk/>
            <pc:sldMk cId="0" sldId="263"/>
            <ac:spMk id="3" creationId="{00000000-0000-0000-0000-000000000000}"/>
          </ac:spMkLst>
        </pc:spChg>
        <pc:spChg chg="del">
          <ac:chgData name="Matthew Martineau" userId="S::mmartineau@smoc.org::073ce0ee-5d7d-468d-8982-2f6aa7a904ba" providerId="AD" clId="Web-{DACEAD18-21E4-669F-2196-73B5E2BC54A2}" dt="2025-09-02T12:44:27.067" v="73"/>
          <ac:spMkLst>
            <pc:docMk/>
            <pc:sldMk cId="0" sldId="263"/>
            <ac:spMk id="4" creationId="{00000000-0000-0000-0000-000000000000}"/>
          </ac:spMkLst>
        </pc:spChg>
        <pc:spChg chg="del">
          <ac:chgData name="Matthew Martineau" userId="S::mmartineau@smoc.org::073ce0ee-5d7d-468d-8982-2f6aa7a904ba" providerId="AD" clId="Web-{DACEAD18-21E4-669F-2196-73B5E2BC54A2}" dt="2025-09-02T12:44:50.817" v="77"/>
          <ac:spMkLst>
            <pc:docMk/>
            <pc:sldMk cId="0" sldId="263"/>
            <ac:spMk id="5" creationId="{00000000-0000-0000-0000-000000000000}"/>
          </ac:spMkLst>
        </pc:spChg>
        <pc:spChg chg="mod">
          <ac:chgData name="Matthew Martineau" userId="S::mmartineau@smoc.org::073ce0ee-5d7d-468d-8982-2f6aa7a904ba" providerId="AD" clId="Web-{DACEAD18-21E4-669F-2196-73B5E2BC54A2}" dt="2025-09-02T12:44:44.254" v="76" actId="1076"/>
          <ac:spMkLst>
            <pc:docMk/>
            <pc:sldMk cId="0" sldId="263"/>
            <ac:spMk id="6" creationId="{00000000-0000-0000-0000-000000000000}"/>
          </ac:spMkLst>
        </pc:spChg>
        <pc:spChg chg="mod">
          <ac:chgData name="Matthew Martineau" userId="S::mmartineau@smoc.org::073ce0ee-5d7d-468d-8982-2f6aa7a904ba" providerId="AD" clId="Web-{DACEAD18-21E4-669F-2196-73B5E2BC54A2}" dt="2025-09-02T12:44:23.270" v="70" actId="1076"/>
          <ac:spMkLst>
            <pc:docMk/>
            <pc:sldMk cId="0" sldId="263"/>
            <ac:spMk id="7" creationId="{00000000-0000-0000-0000-000000000000}"/>
          </ac:spMkLst>
        </pc:spChg>
        <pc:spChg chg="mod">
          <ac:chgData name="Matthew Martineau" userId="S::mmartineau@smoc.org::073ce0ee-5d7d-468d-8982-2f6aa7a904ba" providerId="AD" clId="Web-{DACEAD18-21E4-669F-2196-73B5E2BC54A2}" dt="2025-09-02T12:45:12.912" v="82" actId="1076"/>
          <ac:spMkLst>
            <pc:docMk/>
            <pc:sldMk cId="0" sldId="263"/>
            <ac:spMk id="8" creationId="{00000000-0000-0000-0000-000000000000}"/>
          </ac:spMkLst>
        </pc:spChg>
        <pc:spChg chg="del">
          <ac:chgData name="Matthew Martineau" userId="S::mmartineau@smoc.org::073ce0ee-5d7d-468d-8982-2f6aa7a904ba" providerId="AD" clId="Web-{DACEAD18-21E4-669F-2196-73B5E2BC54A2}" dt="2025-09-02T12:44:27.067" v="71"/>
          <ac:spMkLst>
            <pc:docMk/>
            <pc:sldMk cId="0" sldId="263"/>
            <ac:spMk id="9" creationId="{2E9EED1F-D238-45E4-82FD-4EFCB4996D1C}"/>
          </ac:spMkLst>
        </pc:spChg>
        <pc:spChg chg="del">
          <ac:chgData name="Matthew Martineau" userId="S::mmartineau@smoc.org::073ce0ee-5d7d-468d-8982-2f6aa7a904ba" providerId="AD" clId="Web-{DACEAD18-21E4-669F-2196-73B5E2BC54A2}" dt="2025-09-02T12:44:27.067" v="72"/>
          <ac:spMkLst>
            <pc:docMk/>
            <pc:sldMk cId="0" sldId="263"/>
            <ac:spMk id="10" creationId="{80934339-589B-173C-27A9-80C3DB837589}"/>
          </ac:spMkLst>
        </pc:spChg>
        <pc:spChg chg="add">
          <ac:chgData name="Matthew Martineau" userId="S::mmartineau@smoc.org::073ce0ee-5d7d-468d-8982-2f6aa7a904ba" providerId="AD" clId="Web-{DACEAD18-21E4-669F-2196-73B5E2BC54A2}" dt="2025-09-02T12:45:04.708" v="81"/>
          <ac:spMkLst>
            <pc:docMk/>
            <pc:sldMk cId="0" sldId="263"/>
            <ac:spMk id="11" creationId="{79B933F8-06C0-7244-B8A3-453564BB0B25}"/>
          </ac:spMkLst>
        </pc:spChg>
        <pc:spChg chg="add">
          <ac:chgData name="Matthew Martineau" userId="S::mmartineau@smoc.org::073ce0ee-5d7d-468d-8982-2f6aa7a904ba" providerId="AD" clId="Web-{DACEAD18-21E4-669F-2196-73B5E2BC54A2}" dt="2025-09-02T12:45:04.708" v="81"/>
          <ac:spMkLst>
            <pc:docMk/>
            <pc:sldMk cId="0" sldId="263"/>
            <ac:spMk id="12" creationId="{9B797C0A-2789-E137-3A89-655BF59FFBA1}"/>
          </ac:spMkLst>
        </pc:spChg>
        <pc:spChg chg="add">
          <ac:chgData name="Matthew Martineau" userId="S::mmartineau@smoc.org::073ce0ee-5d7d-468d-8982-2f6aa7a904ba" providerId="AD" clId="Web-{DACEAD18-21E4-669F-2196-73B5E2BC54A2}" dt="2025-09-02T12:45:04.708" v="81"/>
          <ac:spMkLst>
            <pc:docMk/>
            <pc:sldMk cId="0" sldId="263"/>
            <ac:spMk id="16" creationId="{8FEF681E-FE56-0896-FEF8-0FBC2EC77F65}"/>
          </ac:spMkLst>
        </pc:spChg>
        <pc:picChg chg="add">
          <ac:chgData name="Matthew Martineau" userId="S::mmartineau@smoc.org::073ce0ee-5d7d-468d-8982-2f6aa7a904ba" providerId="AD" clId="Web-{DACEAD18-21E4-669F-2196-73B5E2BC54A2}" dt="2025-09-02T12:45:04.708" v="81"/>
          <ac:picMkLst>
            <pc:docMk/>
            <pc:sldMk cId="0" sldId="263"/>
            <ac:picMk id="13" creationId="{D283DC63-72CF-BD0E-BE09-178A0D2E900D}"/>
          </ac:picMkLst>
        </pc:picChg>
        <pc:picChg chg="add">
          <ac:chgData name="Matthew Martineau" userId="S::mmartineau@smoc.org::073ce0ee-5d7d-468d-8982-2f6aa7a904ba" providerId="AD" clId="Web-{DACEAD18-21E4-669F-2196-73B5E2BC54A2}" dt="2025-09-02T12:45:04.708" v="81"/>
          <ac:picMkLst>
            <pc:docMk/>
            <pc:sldMk cId="0" sldId="263"/>
            <ac:picMk id="14" creationId="{FC2BCA36-EAB5-1454-8EF1-09C13562769A}"/>
          </ac:picMkLst>
        </pc:picChg>
        <pc:picChg chg="add">
          <ac:chgData name="Matthew Martineau" userId="S::mmartineau@smoc.org::073ce0ee-5d7d-468d-8982-2f6aa7a904ba" providerId="AD" clId="Web-{DACEAD18-21E4-669F-2196-73B5E2BC54A2}" dt="2025-09-02T12:45:04.708" v="81"/>
          <ac:picMkLst>
            <pc:docMk/>
            <pc:sldMk cId="0" sldId="263"/>
            <ac:picMk id="15" creationId="{2B62D92B-CBEF-A946-AA23-D64EE919252A}"/>
          </ac:picMkLst>
        </pc:picChg>
        <pc:picChg chg="add">
          <ac:chgData name="Matthew Martineau" userId="S::mmartineau@smoc.org::073ce0ee-5d7d-468d-8982-2f6aa7a904ba" providerId="AD" clId="Web-{DACEAD18-21E4-669F-2196-73B5E2BC54A2}" dt="2025-09-02T12:45:04.708" v="81"/>
          <ac:picMkLst>
            <pc:docMk/>
            <pc:sldMk cId="0" sldId="263"/>
            <ac:picMk id="17" creationId="{D0EF5754-6981-DC0E-7049-290771F03877}"/>
          </ac:picMkLst>
        </pc:picChg>
        <pc:picChg chg="add">
          <ac:chgData name="Matthew Martineau" userId="S::mmartineau@smoc.org::073ce0ee-5d7d-468d-8982-2f6aa7a904ba" providerId="AD" clId="Web-{DACEAD18-21E4-669F-2196-73B5E2BC54A2}" dt="2025-09-02T12:45:04.708" v="81"/>
          <ac:picMkLst>
            <pc:docMk/>
            <pc:sldMk cId="0" sldId="263"/>
            <ac:picMk id="18" creationId="{803E982A-F6A3-152D-556A-9C76A1BADAD4}"/>
          </ac:picMkLst>
        </pc:picChg>
      </pc:sldChg>
      <pc:sldChg chg="addSp delSp modSp">
        <pc:chgData name="Matthew Martineau" userId="S::mmartineau@smoc.org::073ce0ee-5d7d-468d-8982-2f6aa7a904ba" providerId="AD" clId="Web-{DACEAD18-21E4-669F-2196-73B5E2BC54A2}" dt="2025-09-02T12:50:36.008" v="100"/>
        <pc:sldMkLst>
          <pc:docMk/>
          <pc:sldMk cId="0" sldId="264"/>
        </pc:sldMkLst>
        <pc:spChg chg="del">
          <ac:chgData name="Matthew Martineau" userId="S::mmartineau@smoc.org::073ce0ee-5d7d-468d-8982-2f6aa7a904ba" providerId="AD" clId="Web-{DACEAD18-21E4-669F-2196-73B5E2BC54A2}" dt="2025-09-02T12:45:20.553" v="83"/>
          <ac:spMkLst>
            <pc:docMk/>
            <pc:sldMk cId="0" sldId="264"/>
            <ac:spMk id="2" creationId="{00000000-0000-0000-0000-000000000000}"/>
          </ac:spMkLst>
        </pc:spChg>
        <pc:spChg chg="del">
          <ac:chgData name="Matthew Martineau" userId="S::mmartineau@smoc.org::073ce0ee-5d7d-468d-8982-2f6aa7a904ba" providerId="AD" clId="Web-{DACEAD18-21E4-669F-2196-73B5E2BC54A2}" dt="2025-09-02T12:50:02.742" v="90"/>
          <ac:spMkLst>
            <pc:docMk/>
            <pc:sldMk cId="0" sldId="264"/>
            <ac:spMk id="3" creationId="{00000000-0000-0000-0000-000000000000}"/>
          </ac:spMkLst>
        </pc:spChg>
        <pc:spChg chg="del">
          <ac:chgData name="Matthew Martineau" userId="S::mmartineau@smoc.org::073ce0ee-5d7d-468d-8982-2f6aa7a904ba" providerId="AD" clId="Web-{DACEAD18-21E4-669F-2196-73B5E2BC54A2}" dt="2025-09-02T12:50:02.742" v="89"/>
          <ac:spMkLst>
            <pc:docMk/>
            <pc:sldMk cId="0" sldId="264"/>
            <ac:spMk id="4" creationId="{00000000-0000-0000-0000-000000000000}"/>
          </ac:spMkLst>
        </pc:spChg>
        <pc:spChg chg="del">
          <ac:chgData name="Matthew Martineau" userId="S::mmartineau@smoc.org::073ce0ee-5d7d-468d-8982-2f6aa7a904ba" providerId="AD" clId="Web-{DACEAD18-21E4-669F-2196-73B5E2BC54A2}" dt="2025-09-02T12:45:22.599" v="84"/>
          <ac:spMkLst>
            <pc:docMk/>
            <pc:sldMk cId="0" sldId="264"/>
            <ac:spMk id="5" creationId="{00000000-0000-0000-0000-000000000000}"/>
          </ac:spMkLst>
        </pc:spChg>
        <pc:spChg chg="mod">
          <ac:chgData name="Matthew Martineau" userId="S::mmartineau@smoc.org::073ce0ee-5d7d-468d-8982-2f6aa7a904ba" providerId="AD" clId="Web-{DACEAD18-21E4-669F-2196-73B5E2BC54A2}" dt="2025-09-02T12:50:15.883" v="94" actId="1076"/>
          <ac:spMkLst>
            <pc:docMk/>
            <pc:sldMk cId="0" sldId="264"/>
            <ac:spMk id="6" creationId="{00000000-0000-0000-0000-000000000000}"/>
          </ac:spMkLst>
        </pc:spChg>
        <pc:spChg chg="mod">
          <ac:chgData name="Matthew Martineau" userId="S::mmartineau@smoc.org::073ce0ee-5d7d-468d-8982-2f6aa7a904ba" providerId="AD" clId="Web-{DACEAD18-21E4-669F-2196-73B5E2BC54A2}" dt="2025-09-02T12:50:20.352" v="95" actId="1076"/>
          <ac:spMkLst>
            <pc:docMk/>
            <pc:sldMk cId="0" sldId="264"/>
            <ac:spMk id="7" creationId="{00000000-0000-0000-0000-000000000000}"/>
          </ac:spMkLst>
        </pc:spChg>
        <pc:spChg chg="mod">
          <ac:chgData name="Matthew Martineau" userId="S::mmartineau@smoc.org::073ce0ee-5d7d-468d-8982-2f6aa7a904ba" providerId="AD" clId="Web-{DACEAD18-21E4-669F-2196-73B5E2BC54A2}" dt="2025-09-02T12:50:33.664" v="99" actId="1076"/>
          <ac:spMkLst>
            <pc:docMk/>
            <pc:sldMk cId="0" sldId="264"/>
            <ac:spMk id="8" creationId="{00000000-0000-0000-0000-000000000000}"/>
          </ac:spMkLst>
        </pc:spChg>
        <pc:spChg chg="mod">
          <ac:chgData name="Matthew Martineau" userId="S::mmartineau@smoc.org::073ce0ee-5d7d-468d-8982-2f6aa7a904ba" providerId="AD" clId="Web-{DACEAD18-21E4-669F-2196-73B5E2BC54A2}" dt="2025-09-02T12:50:23.118" v="96" actId="1076"/>
          <ac:spMkLst>
            <pc:docMk/>
            <pc:sldMk cId="0" sldId="264"/>
            <ac:spMk id="9" creationId="{00000000-0000-0000-0000-000000000000}"/>
          </ac:spMkLst>
        </pc:spChg>
        <pc:spChg chg="del">
          <ac:chgData name="Matthew Martineau" userId="S::mmartineau@smoc.org::073ce0ee-5d7d-468d-8982-2f6aa7a904ba" providerId="AD" clId="Web-{DACEAD18-21E4-669F-2196-73B5E2BC54A2}" dt="2025-09-02T12:50:02.742" v="87"/>
          <ac:spMkLst>
            <pc:docMk/>
            <pc:sldMk cId="0" sldId="264"/>
            <ac:spMk id="10" creationId="{32D10F59-5416-DAA6-D5C8-1573736CD518}"/>
          </ac:spMkLst>
        </pc:spChg>
        <pc:spChg chg="del">
          <ac:chgData name="Matthew Martineau" userId="S::mmartineau@smoc.org::073ce0ee-5d7d-468d-8982-2f6aa7a904ba" providerId="AD" clId="Web-{DACEAD18-21E4-669F-2196-73B5E2BC54A2}" dt="2025-09-02T12:50:02.742" v="88"/>
          <ac:spMkLst>
            <pc:docMk/>
            <pc:sldMk cId="0" sldId="264"/>
            <ac:spMk id="11" creationId="{2AA78C1D-4791-F638-73D3-DF967CDF4B03}"/>
          </ac:spMkLst>
        </pc:spChg>
        <pc:spChg chg="add">
          <ac:chgData name="Matthew Martineau" userId="S::mmartineau@smoc.org::073ce0ee-5d7d-468d-8982-2f6aa7a904ba" providerId="AD" clId="Web-{DACEAD18-21E4-669F-2196-73B5E2BC54A2}" dt="2025-09-02T12:50:36.008" v="100"/>
          <ac:spMkLst>
            <pc:docMk/>
            <pc:sldMk cId="0" sldId="264"/>
            <ac:spMk id="12" creationId="{A03F734F-83A4-BF57-CD23-B1D4DBD21B66}"/>
          </ac:spMkLst>
        </pc:spChg>
        <pc:spChg chg="add">
          <ac:chgData name="Matthew Martineau" userId="S::mmartineau@smoc.org::073ce0ee-5d7d-468d-8982-2f6aa7a904ba" providerId="AD" clId="Web-{DACEAD18-21E4-669F-2196-73B5E2BC54A2}" dt="2025-09-02T12:50:36.008" v="100"/>
          <ac:spMkLst>
            <pc:docMk/>
            <pc:sldMk cId="0" sldId="264"/>
            <ac:spMk id="13" creationId="{86207B27-E939-F0FA-A179-71002FBAEB65}"/>
          </ac:spMkLst>
        </pc:spChg>
        <pc:spChg chg="add">
          <ac:chgData name="Matthew Martineau" userId="S::mmartineau@smoc.org::073ce0ee-5d7d-468d-8982-2f6aa7a904ba" providerId="AD" clId="Web-{DACEAD18-21E4-669F-2196-73B5E2BC54A2}" dt="2025-09-02T12:50:36.008" v="100"/>
          <ac:spMkLst>
            <pc:docMk/>
            <pc:sldMk cId="0" sldId="264"/>
            <ac:spMk id="17" creationId="{B005C739-72AC-D157-9F65-4770C9A9B6FF}"/>
          </ac:spMkLst>
        </pc:spChg>
        <pc:picChg chg="add">
          <ac:chgData name="Matthew Martineau" userId="S::mmartineau@smoc.org::073ce0ee-5d7d-468d-8982-2f6aa7a904ba" providerId="AD" clId="Web-{DACEAD18-21E4-669F-2196-73B5E2BC54A2}" dt="2025-09-02T12:50:36.008" v="100"/>
          <ac:picMkLst>
            <pc:docMk/>
            <pc:sldMk cId="0" sldId="264"/>
            <ac:picMk id="14" creationId="{1703533D-091E-FB82-3823-BF10EE00FB79}"/>
          </ac:picMkLst>
        </pc:picChg>
        <pc:picChg chg="add">
          <ac:chgData name="Matthew Martineau" userId="S::mmartineau@smoc.org::073ce0ee-5d7d-468d-8982-2f6aa7a904ba" providerId="AD" clId="Web-{DACEAD18-21E4-669F-2196-73B5E2BC54A2}" dt="2025-09-02T12:50:36.008" v="100"/>
          <ac:picMkLst>
            <pc:docMk/>
            <pc:sldMk cId="0" sldId="264"/>
            <ac:picMk id="15" creationId="{DF1A4299-1644-5959-31CC-0986C1C9EE7C}"/>
          </ac:picMkLst>
        </pc:picChg>
        <pc:picChg chg="add">
          <ac:chgData name="Matthew Martineau" userId="S::mmartineau@smoc.org::073ce0ee-5d7d-468d-8982-2f6aa7a904ba" providerId="AD" clId="Web-{DACEAD18-21E4-669F-2196-73B5E2BC54A2}" dt="2025-09-02T12:50:36.008" v="100"/>
          <ac:picMkLst>
            <pc:docMk/>
            <pc:sldMk cId="0" sldId="264"/>
            <ac:picMk id="16" creationId="{ADA5BA84-2D41-2424-EA22-0BE010A9C758}"/>
          </ac:picMkLst>
        </pc:picChg>
        <pc:picChg chg="add">
          <ac:chgData name="Matthew Martineau" userId="S::mmartineau@smoc.org::073ce0ee-5d7d-468d-8982-2f6aa7a904ba" providerId="AD" clId="Web-{DACEAD18-21E4-669F-2196-73B5E2BC54A2}" dt="2025-09-02T12:50:36.008" v="100"/>
          <ac:picMkLst>
            <pc:docMk/>
            <pc:sldMk cId="0" sldId="264"/>
            <ac:picMk id="18" creationId="{ED8DCDFE-76BC-4E97-0376-9E07D68C5606}"/>
          </ac:picMkLst>
        </pc:picChg>
        <pc:picChg chg="add">
          <ac:chgData name="Matthew Martineau" userId="S::mmartineau@smoc.org::073ce0ee-5d7d-468d-8982-2f6aa7a904ba" providerId="AD" clId="Web-{DACEAD18-21E4-669F-2196-73B5E2BC54A2}" dt="2025-09-02T12:50:36.008" v="100"/>
          <ac:picMkLst>
            <pc:docMk/>
            <pc:sldMk cId="0" sldId="264"/>
            <ac:picMk id="19" creationId="{B9AD3CDE-47CF-FEB3-65FB-A24A8FDD01A6}"/>
          </ac:picMkLst>
        </pc:picChg>
      </pc:sldChg>
      <pc:sldChg chg="addSp delSp modSp">
        <pc:chgData name="Matthew Martineau" userId="S::mmartineau@smoc.org::073ce0ee-5d7d-468d-8982-2f6aa7a904ba" providerId="AD" clId="Web-{DACEAD18-21E4-669F-2196-73B5E2BC54A2}" dt="2025-09-02T12:51:53.930" v="116" actId="1076"/>
        <pc:sldMkLst>
          <pc:docMk/>
          <pc:sldMk cId="0" sldId="265"/>
        </pc:sldMkLst>
        <pc:spChg chg="del">
          <ac:chgData name="Matthew Martineau" userId="S::mmartineau@smoc.org::073ce0ee-5d7d-468d-8982-2f6aa7a904ba" providerId="AD" clId="Web-{DACEAD18-21E4-669F-2196-73B5E2BC54A2}" dt="2025-09-02T12:50:43.711" v="101"/>
          <ac:spMkLst>
            <pc:docMk/>
            <pc:sldMk cId="0" sldId="265"/>
            <ac:spMk id="2" creationId="{00000000-0000-0000-0000-000000000000}"/>
          </ac:spMkLst>
        </pc:spChg>
        <pc:spChg chg="del">
          <ac:chgData name="Matthew Martineau" userId="S::mmartineau@smoc.org::073ce0ee-5d7d-468d-8982-2f6aa7a904ba" providerId="AD" clId="Web-{DACEAD18-21E4-669F-2196-73B5E2BC54A2}" dt="2025-09-02T12:51:04.368" v="106"/>
          <ac:spMkLst>
            <pc:docMk/>
            <pc:sldMk cId="0" sldId="265"/>
            <ac:spMk id="3" creationId="{00000000-0000-0000-0000-000000000000}"/>
          </ac:spMkLst>
        </pc:spChg>
        <pc:spChg chg="del">
          <ac:chgData name="Matthew Martineau" userId="S::mmartineau@smoc.org::073ce0ee-5d7d-468d-8982-2f6aa7a904ba" providerId="AD" clId="Web-{DACEAD18-21E4-669F-2196-73B5E2BC54A2}" dt="2025-09-02T12:51:04.368" v="105"/>
          <ac:spMkLst>
            <pc:docMk/>
            <pc:sldMk cId="0" sldId="265"/>
            <ac:spMk id="4" creationId="{00000000-0000-0000-0000-000000000000}"/>
          </ac:spMkLst>
        </pc:spChg>
        <pc:spChg chg="mod">
          <ac:chgData name="Matthew Martineau" userId="S::mmartineau@smoc.org::073ce0ee-5d7d-468d-8982-2f6aa7a904ba" providerId="AD" clId="Web-{DACEAD18-21E4-669F-2196-73B5E2BC54A2}" dt="2025-09-02T12:51:41.508" v="114" actId="1076"/>
          <ac:spMkLst>
            <pc:docMk/>
            <pc:sldMk cId="0" sldId="265"/>
            <ac:spMk id="6" creationId="{00000000-0000-0000-0000-000000000000}"/>
          </ac:spMkLst>
        </pc:spChg>
        <pc:spChg chg="mod">
          <ac:chgData name="Matthew Martineau" userId="S::mmartineau@smoc.org::073ce0ee-5d7d-468d-8982-2f6aa7a904ba" providerId="AD" clId="Web-{DACEAD18-21E4-669F-2196-73B5E2BC54A2}" dt="2025-09-02T12:51:46.524" v="115" actId="1076"/>
          <ac:spMkLst>
            <pc:docMk/>
            <pc:sldMk cId="0" sldId="265"/>
            <ac:spMk id="7" creationId="{00000000-0000-0000-0000-000000000000}"/>
          </ac:spMkLst>
        </pc:spChg>
        <pc:spChg chg="mod">
          <ac:chgData name="Matthew Martineau" userId="S::mmartineau@smoc.org::073ce0ee-5d7d-468d-8982-2f6aa7a904ba" providerId="AD" clId="Web-{DACEAD18-21E4-669F-2196-73B5E2BC54A2}" dt="2025-09-02T12:51:53.930" v="116" actId="1076"/>
          <ac:spMkLst>
            <pc:docMk/>
            <pc:sldMk cId="0" sldId="265"/>
            <ac:spMk id="8" creationId="{00000000-0000-0000-0000-000000000000}"/>
          </ac:spMkLst>
        </pc:spChg>
        <pc:spChg chg="del">
          <ac:chgData name="Matthew Martineau" userId="S::mmartineau@smoc.org::073ce0ee-5d7d-468d-8982-2f6aa7a904ba" providerId="AD" clId="Web-{DACEAD18-21E4-669F-2196-73B5E2BC54A2}" dt="2025-09-02T12:51:04.368" v="103"/>
          <ac:spMkLst>
            <pc:docMk/>
            <pc:sldMk cId="0" sldId="265"/>
            <ac:spMk id="9" creationId="{F5930C48-8744-0E70-8070-07283DB4BB3B}"/>
          </ac:spMkLst>
        </pc:spChg>
        <pc:spChg chg="del">
          <ac:chgData name="Matthew Martineau" userId="S::mmartineau@smoc.org::073ce0ee-5d7d-468d-8982-2f6aa7a904ba" providerId="AD" clId="Web-{DACEAD18-21E4-669F-2196-73B5E2BC54A2}" dt="2025-09-02T12:51:04.368" v="104"/>
          <ac:spMkLst>
            <pc:docMk/>
            <pc:sldMk cId="0" sldId="265"/>
            <ac:spMk id="10" creationId="{1AC5F597-76EB-FD91-C665-8DDF40D2034B}"/>
          </ac:spMkLst>
        </pc:spChg>
        <pc:spChg chg="add">
          <ac:chgData name="Matthew Martineau" userId="S::mmartineau@smoc.org::073ce0ee-5d7d-468d-8982-2f6aa7a904ba" providerId="AD" clId="Web-{DACEAD18-21E4-669F-2196-73B5E2BC54A2}" dt="2025-09-02T12:51:31.946" v="112"/>
          <ac:spMkLst>
            <pc:docMk/>
            <pc:sldMk cId="0" sldId="265"/>
            <ac:spMk id="11" creationId="{C77F941A-93BA-A195-E085-B7C13EE8C5A4}"/>
          </ac:spMkLst>
        </pc:spChg>
        <pc:spChg chg="add">
          <ac:chgData name="Matthew Martineau" userId="S::mmartineau@smoc.org::073ce0ee-5d7d-468d-8982-2f6aa7a904ba" providerId="AD" clId="Web-{DACEAD18-21E4-669F-2196-73B5E2BC54A2}" dt="2025-09-02T12:51:31.946" v="112"/>
          <ac:spMkLst>
            <pc:docMk/>
            <pc:sldMk cId="0" sldId="265"/>
            <ac:spMk id="12" creationId="{D9CB214B-8878-B92A-60EA-DBC15811C2A3}"/>
          </ac:spMkLst>
        </pc:spChg>
        <pc:spChg chg="add">
          <ac:chgData name="Matthew Martineau" userId="S::mmartineau@smoc.org::073ce0ee-5d7d-468d-8982-2f6aa7a904ba" providerId="AD" clId="Web-{DACEAD18-21E4-669F-2196-73B5E2BC54A2}" dt="2025-09-02T12:51:31.946" v="112"/>
          <ac:spMkLst>
            <pc:docMk/>
            <pc:sldMk cId="0" sldId="265"/>
            <ac:spMk id="16" creationId="{E6674403-29C8-B44A-6DF7-3D492B746228}"/>
          </ac:spMkLst>
        </pc:spChg>
        <pc:picChg chg="add">
          <ac:chgData name="Matthew Martineau" userId="S::mmartineau@smoc.org::073ce0ee-5d7d-468d-8982-2f6aa7a904ba" providerId="AD" clId="Web-{DACEAD18-21E4-669F-2196-73B5E2BC54A2}" dt="2025-09-02T12:51:31.946" v="112"/>
          <ac:picMkLst>
            <pc:docMk/>
            <pc:sldMk cId="0" sldId="265"/>
            <ac:picMk id="13" creationId="{B422A8EA-3E9A-EE61-7178-39F29548BB62}"/>
          </ac:picMkLst>
        </pc:picChg>
        <pc:picChg chg="add">
          <ac:chgData name="Matthew Martineau" userId="S::mmartineau@smoc.org::073ce0ee-5d7d-468d-8982-2f6aa7a904ba" providerId="AD" clId="Web-{DACEAD18-21E4-669F-2196-73B5E2BC54A2}" dt="2025-09-02T12:51:31.946" v="112"/>
          <ac:picMkLst>
            <pc:docMk/>
            <pc:sldMk cId="0" sldId="265"/>
            <ac:picMk id="14" creationId="{A3998EA1-388B-9DE4-E589-7266319A05CA}"/>
          </ac:picMkLst>
        </pc:picChg>
        <pc:picChg chg="add">
          <ac:chgData name="Matthew Martineau" userId="S::mmartineau@smoc.org::073ce0ee-5d7d-468d-8982-2f6aa7a904ba" providerId="AD" clId="Web-{DACEAD18-21E4-669F-2196-73B5E2BC54A2}" dt="2025-09-02T12:51:31.946" v="112"/>
          <ac:picMkLst>
            <pc:docMk/>
            <pc:sldMk cId="0" sldId="265"/>
            <ac:picMk id="15" creationId="{5BEC016B-FEF3-4637-A50E-9AAA88B0CA0B}"/>
          </ac:picMkLst>
        </pc:picChg>
        <pc:picChg chg="add">
          <ac:chgData name="Matthew Martineau" userId="S::mmartineau@smoc.org::073ce0ee-5d7d-468d-8982-2f6aa7a904ba" providerId="AD" clId="Web-{DACEAD18-21E4-669F-2196-73B5E2BC54A2}" dt="2025-09-02T12:51:31.946" v="112"/>
          <ac:picMkLst>
            <pc:docMk/>
            <pc:sldMk cId="0" sldId="265"/>
            <ac:picMk id="17" creationId="{FDB84AE5-C542-2D14-3CCE-AE38774199EE}"/>
          </ac:picMkLst>
        </pc:picChg>
        <pc:picChg chg="add">
          <ac:chgData name="Matthew Martineau" userId="S::mmartineau@smoc.org::073ce0ee-5d7d-468d-8982-2f6aa7a904ba" providerId="AD" clId="Web-{DACEAD18-21E4-669F-2196-73B5E2BC54A2}" dt="2025-09-02T12:51:31.946" v="112"/>
          <ac:picMkLst>
            <pc:docMk/>
            <pc:sldMk cId="0" sldId="265"/>
            <ac:picMk id="18" creationId="{25AEDD83-0C4A-A00E-60F7-A147F15393B3}"/>
          </ac:picMkLst>
        </pc:picChg>
      </pc:sldChg>
      <pc:sldChg chg="addSp delSp modSp">
        <pc:chgData name="Matthew Martineau" userId="S::mmartineau@smoc.org::073ce0ee-5d7d-468d-8982-2f6aa7a904ba" providerId="AD" clId="Web-{DACEAD18-21E4-669F-2196-73B5E2BC54A2}" dt="2025-09-02T12:52:41.165" v="128"/>
        <pc:sldMkLst>
          <pc:docMk/>
          <pc:sldMk cId="0" sldId="266"/>
        </pc:sldMkLst>
        <pc:spChg chg="del">
          <ac:chgData name="Matthew Martineau" userId="S::mmartineau@smoc.org::073ce0ee-5d7d-468d-8982-2f6aa7a904ba" providerId="AD" clId="Web-{DACEAD18-21E4-669F-2196-73B5E2BC54A2}" dt="2025-09-02T12:52:00.602" v="117"/>
          <ac:spMkLst>
            <pc:docMk/>
            <pc:sldMk cId="0" sldId="266"/>
            <ac:spMk id="2" creationId="{00000000-0000-0000-0000-000000000000}"/>
          </ac:spMkLst>
        </pc:spChg>
        <pc:spChg chg="del">
          <ac:chgData name="Matthew Martineau" userId="S::mmartineau@smoc.org::073ce0ee-5d7d-468d-8982-2f6aa7a904ba" providerId="AD" clId="Web-{DACEAD18-21E4-669F-2196-73B5E2BC54A2}" dt="2025-09-02T12:52:05.962" v="121"/>
          <ac:spMkLst>
            <pc:docMk/>
            <pc:sldMk cId="0" sldId="266"/>
            <ac:spMk id="3" creationId="{00000000-0000-0000-0000-000000000000}"/>
          </ac:spMkLst>
        </pc:spChg>
        <pc:spChg chg="del">
          <ac:chgData name="Matthew Martineau" userId="S::mmartineau@smoc.org::073ce0ee-5d7d-468d-8982-2f6aa7a904ba" providerId="AD" clId="Web-{DACEAD18-21E4-669F-2196-73B5E2BC54A2}" dt="2025-09-02T12:52:03.587" v="120"/>
          <ac:spMkLst>
            <pc:docMk/>
            <pc:sldMk cId="0" sldId="266"/>
            <ac:spMk id="4" creationId="{00000000-0000-0000-0000-000000000000}"/>
          </ac:spMkLst>
        </pc:spChg>
        <pc:spChg chg="mod">
          <ac:chgData name="Matthew Martineau" userId="S::mmartineau@smoc.org::073ce0ee-5d7d-468d-8982-2f6aa7a904ba" providerId="AD" clId="Web-{DACEAD18-21E4-669F-2196-73B5E2BC54A2}" dt="2025-09-02T12:52:19.899" v="124" actId="1076"/>
          <ac:spMkLst>
            <pc:docMk/>
            <pc:sldMk cId="0" sldId="266"/>
            <ac:spMk id="6" creationId="{00000000-0000-0000-0000-000000000000}"/>
          </ac:spMkLst>
        </pc:spChg>
        <pc:spChg chg="mod">
          <ac:chgData name="Matthew Martineau" userId="S::mmartineau@smoc.org::073ce0ee-5d7d-468d-8982-2f6aa7a904ba" providerId="AD" clId="Web-{DACEAD18-21E4-669F-2196-73B5E2BC54A2}" dt="2025-09-02T12:52:27.212" v="125" actId="1076"/>
          <ac:spMkLst>
            <pc:docMk/>
            <pc:sldMk cId="0" sldId="266"/>
            <ac:spMk id="7" creationId="{00000000-0000-0000-0000-000000000000}"/>
          </ac:spMkLst>
        </pc:spChg>
        <pc:spChg chg="mod">
          <ac:chgData name="Matthew Martineau" userId="S::mmartineau@smoc.org::073ce0ee-5d7d-468d-8982-2f6aa7a904ba" providerId="AD" clId="Web-{DACEAD18-21E4-669F-2196-73B5E2BC54A2}" dt="2025-09-02T12:52:37.868" v="127" actId="1076"/>
          <ac:spMkLst>
            <pc:docMk/>
            <pc:sldMk cId="0" sldId="266"/>
            <ac:spMk id="8" creationId="{00000000-0000-0000-0000-000000000000}"/>
          </ac:spMkLst>
        </pc:spChg>
        <pc:spChg chg="del">
          <ac:chgData name="Matthew Martineau" userId="S::mmartineau@smoc.org::073ce0ee-5d7d-468d-8982-2f6aa7a904ba" providerId="AD" clId="Web-{DACEAD18-21E4-669F-2196-73B5E2BC54A2}" dt="2025-09-02T12:52:00.743" v="118"/>
          <ac:spMkLst>
            <pc:docMk/>
            <pc:sldMk cId="0" sldId="266"/>
            <ac:spMk id="9" creationId="{32968732-EC6F-76CB-410C-0557EFCC280C}"/>
          </ac:spMkLst>
        </pc:spChg>
        <pc:spChg chg="del">
          <ac:chgData name="Matthew Martineau" userId="S::mmartineau@smoc.org::073ce0ee-5d7d-468d-8982-2f6aa7a904ba" providerId="AD" clId="Web-{DACEAD18-21E4-669F-2196-73B5E2BC54A2}" dt="2025-09-02T12:52:00.743" v="119"/>
          <ac:spMkLst>
            <pc:docMk/>
            <pc:sldMk cId="0" sldId="266"/>
            <ac:spMk id="10" creationId="{77CE3CF4-5E09-7941-F814-AFC98E1DAD2B}"/>
          </ac:spMkLst>
        </pc:spChg>
        <pc:spChg chg="add">
          <ac:chgData name="Matthew Martineau" userId="S::mmartineau@smoc.org::073ce0ee-5d7d-468d-8982-2f6aa7a904ba" providerId="AD" clId="Web-{DACEAD18-21E4-669F-2196-73B5E2BC54A2}" dt="2025-09-02T12:52:41.165" v="128"/>
          <ac:spMkLst>
            <pc:docMk/>
            <pc:sldMk cId="0" sldId="266"/>
            <ac:spMk id="11" creationId="{AD229D3A-C93C-703F-E43C-86571A2FC7F8}"/>
          </ac:spMkLst>
        </pc:spChg>
        <pc:spChg chg="add">
          <ac:chgData name="Matthew Martineau" userId="S::mmartineau@smoc.org::073ce0ee-5d7d-468d-8982-2f6aa7a904ba" providerId="AD" clId="Web-{DACEAD18-21E4-669F-2196-73B5E2BC54A2}" dt="2025-09-02T12:52:41.165" v="128"/>
          <ac:spMkLst>
            <pc:docMk/>
            <pc:sldMk cId="0" sldId="266"/>
            <ac:spMk id="12" creationId="{6FED7F00-D16A-310A-3F53-7759B08BA744}"/>
          </ac:spMkLst>
        </pc:spChg>
        <pc:spChg chg="add">
          <ac:chgData name="Matthew Martineau" userId="S::mmartineau@smoc.org::073ce0ee-5d7d-468d-8982-2f6aa7a904ba" providerId="AD" clId="Web-{DACEAD18-21E4-669F-2196-73B5E2BC54A2}" dt="2025-09-02T12:52:41.165" v="128"/>
          <ac:spMkLst>
            <pc:docMk/>
            <pc:sldMk cId="0" sldId="266"/>
            <ac:spMk id="16" creationId="{38AA1571-E4FE-4BB9-8170-2D0D3B5B3E8E}"/>
          </ac:spMkLst>
        </pc:spChg>
        <pc:picChg chg="add">
          <ac:chgData name="Matthew Martineau" userId="S::mmartineau@smoc.org::073ce0ee-5d7d-468d-8982-2f6aa7a904ba" providerId="AD" clId="Web-{DACEAD18-21E4-669F-2196-73B5E2BC54A2}" dt="2025-09-02T12:52:41.165" v="128"/>
          <ac:picMkLst>
            <pc:docMk/>
            <pc:sldMk cId="0" sldId="266"/>
            <ac:picMk id="13" creationId="{9A477D04-61F3-10D2-6CBA-941C9D5D3D24}"/>
          </ac:picMkLst>
        </pc:picChg>
        <pc:picChg chg="add">
          <ac:chgData name="Matthew Martineau" userId="S::mmartineau@smoc.org::073ce0ee-5d7d-468d-8982-2f6aa7a904ba" providerId="AD" clId="Web-{DACEAD18-21E4-669F-2196-73B5E2BC54A2}" dt="2025-09-02T12:52:41.165" v="128"/>
          <ac:picMkLst>
            <pc:docMk/>
            <pc:sldMk cId="0" sldId="266"/>
            <ac:picMk id="14" creationId="{93A6E433-B7D4-05BA-6C99-105A23D7FD65}"/>
          </ac:picMkLst>
        </pc:picChg>
        <pc:picChg chg="add">
          <ac:chgData name="Matthew Martineau" userId="S::mmartineau@smoc.org::073ce0ee-5d7d-468d-8982-2f6aa7a904ba" providerId="AD" clId="Web-{DACEAD18-21E4-669F-2196-73B5E2BC54A2}" dt="2025-09-02T12:52:41.165" v="128"/>
          <ac:picMkLst>
            <pc:docMk/>
            <pc:sldMk cId="0" sldId="266"/>
            <ac:picMk id="15" creationId="{40CCFB61-BCE7-D5D3-BD3E-A3D31050E4F0}"/>
          </ac:picMkLst>
        </pc:picChg>
        <pc:picChg chg="add">
          <ac:chgData name="Matthew Martineau" userId="S::mmartineau@smoc.org::073ce0ee-5d7d-468d-8982-2f6aa7a904ba" providerId="AD" clId="Web-{DACEAD18-21E4-669F-2196-73B5E2BC54A2}" dt="2025-09-02T12:52:41.165" v="128"/>
          <ac:picMkLst>
            <pc:docMk/>
            <pc:sldMk cId="0" sldId="266"/>
            <ac:picMk id="17" creationId="{69B2A4DD-2CB3-B782-7869-FC1B5FF89B9A}"/>
          </ac:picMkLst>
        </pc:picChg>
        <pc:picChg chg="add">
          <ac:chgData name="Matthew Martineau" userId="S::mmartineau@smoc.org::073ce0ee-5d7d-468d-8982-2f6aa7a904ba" providerId="AD" clId="Web-{DACEAD18-21E4-669F-2196-73B5E2BC54A2}" dt="2025-09-02T12:52:41.165" v="128"/>
          <ac:picMkLst>
            <pc:docMk/>
            <pc:sldMk cId="0" sldId="266"/>
            <ac:picMk id="18" creationId="{DCEDA2C6-28F3-1528-4809-85BF90CC46EB}"/>
          </ac:picMkLst>
        </pc:picChg>
      </pc:sldChg>
      <pc:sldChg chg="addSp delSp modSp">
        <pc:chgData name="Matthew Martineau" userId="S::mmartineau@smoc.org::073ce0ee-5d7d-468d-8982-2f6aa7a904ba" providerId="AD" clId="Web-{DACEAD18-21E4-669F-2196-73B5E2BC54A2}" dt="2025-09-02T13:05:33.810" v="161"/>
        <pc:sldMkLst>
          <pc:docMk/>
          <pc:sldMk cId="0" sldId="268"/>
        </pc:sldMkLst>
        <pc:spChg chg="del">
          <ac:chgData name="Matthew Martineau" userId="S::mmartineau@smoc.org::073ce0ee-5d7d-468d-8982-2f6aa7a904ba" providerId="AD" clId="Web-{DACEAD18-21E4-669F-2196-73B5E2BC54A2}" dt="2025-09-02T13:04:37.372" v="144"/>
          <ac:spMkLst>
            <pc:docMk/>
            <pc:sldMk cId="0" sldId="268"/>
            <ac:spMk id="2" creationId="{00000000-0000-0000-0000-000000000000}"/>
          </ac:spMkLst>
        </pc:spChg>
        <pc:spChg chg="del">
          <ac:chgData name="Matthew Martineau" userId="S::mmartineau@smoc.org::073ce0ee-5d7d-468d-8982-2f6aa7a904ba" providerId="AD" clId="Web-{DACEAD18-21E4-669F-2196-73B5E2BC54A2}" dt="2025-09-02T13:04:43.075" v="149"/>
          <ac:spMkLst>
            <pc:docMk/>
            <pc:sldMk cId="0" sldId="268"/>
            <ac:spMk id="3" creationId="{00000000-0000-0000-0000-000000000000}"/>
          </ac:spMkLst>
        </pc:spChg>
        <pc:spChg chg="del">
          <ac:chgData name="Matthew Martineau" userId="S::mmartineau@smoc.org::073ce0ee-5d7d-468d-8982-2f6aa7a904ba" providerId="AD" clId="Web-{DACEAD18-21E4-669F-2196-73B5E2BC54A2}" dt="2025-09-02T13:04:43.075" v="148"/>
          <ac:spMkLst>
            <pc:docMk/>
            <pc:sldMk cId="0" sldId="268"/>
            <ac:spMk id="4" creationId="{00000000-0000-0000-0000-000000000000}"/>
          </ac:spMkLst>
        </pc:spChg>
        <pc:spChg chg="del mod">
          <ac:chgData name="Matthew Martineau" userId="S::mmartineau@smoc.org::073ce0ee-5d7d-468d-8982-2f6aa7a904ba" providerId="AD" clId="Web-{DACEAD18-21E4-669F-2196-73B5E2BC54A2}" dt="2025-09-02T13:04:40.372" v="145"/>
          <ac:spMkLst>
            <pc:docMk/>
            <pc:sldMk cId="0" sldId="268"/>
            <ac:spMk id="5" creationId="{00000000-0000-0000-0000-000000000000}"/>
          </ac:spMkLst>
        </pc:spChg>
        <pc:spChg chg="mod">
          <ac:chgData name="Matthew Martineau" userId="S::mmartineau@smoc.org::073ce0ee-5d7d-468d-8982-2f6aa7a904ba" providerId="AD" clId="Web-{DACEAD18-21E4-669F-2196-73B5E2BC54A2}" dt="2025-09-02T13:05:03.231" v="154" actId="1076"/>
          <ac:spMkLst>
            <pc:docMk/>
            <pc:sldMk cId="0" sldId="268"/>
            <ac:spMk id="6" creationId="{00000000-0000-0000-0000-000000000000}"/>
          </ac:spMkLst>
        </pc:spChg>
        <pc:spChg chg="mod">
          <ac:chgData name="Matthew Martineau" userId="S::mmartineau@smoc.org::073ce0ee-5d7d-468d-8982-2f6aa7a904ba" providerId="AD" clId="Web-{DACEAD18-21E4-669F-2196-73B5E2BC54A2}" dt="2025-09-02T13:05:10.388" v="155" actId="1076"/>
          <ac:spMkLst>
            <pc:docMk/>
            <pc:sldMk cId="0" sldId="268"/>
            <ac:spMk id="7" creationId="{00000000-0000-0000-0000-000000000000}"/>
          </ac:spMkLst>
        </pc:spChg>
        <pc:spChg chg="mod">
          <ac:chgData name="Matthew Martineau" userId="S::mmartineau@smoc.org::073ce0ee-5d7d-468d-8982-2f6aa7a904ba" providerId="AD" clId="Web-{DACEAD18-21E4-669F-2196-73B5E2BC54A2}" dt="2025-09-02T13:05:29.106" v="160" actId="1076"/>
          <ac:spMkLst>
            <pc:docMk/>
            <pc:sldMk cId="0" sldId="268"/>
            <ac:spMk id="8" creationId="{00000000-0000-0000-0000-000000000000}"/>
          </ac:spMkLst>
        </pc:spChg>
        <pc:spChg chg="mod">
          <ac:chgData name="Matthew Martineau" userId="S::mmartineau@smoc.org::073ce0ee-5d7d-468d-8982-2f6aa7a904ba" providerId="AD" clId="Web-{DACEAD18-21E4-669F-2196-73B5E2BC54A2}" dt="2025-09-02T13:05:10.434" v="156" actId="1076"/>
          <ac:spMkLst>
            <pc:docMk/>
            <pc:sldMk cId="0" sldId="268"/>
            <ac:spMk id="9" creationId="{00000000-0000-0000-0000-000000000000}"/>
          </ac:spMkLst>
        </pc:spChg>
        <pc:spChg chg="del">
          <ac:chgData name="Matthew Martineau" userId="S::mmartineau@smoc.org::073ce0ee-5d7d-468d-8982-2f6aa7a904ba" providerId="AD" clId="Web-{DACEAD18-21E4-669F-2196-73B5E2BC54A2}" dt="2025-09-02T13:04:43.075" v="146"/>
          <ac:spMkLst>
            <pc:docMk/>
            <pc:sldMk cId="0" sldId="268"/>
            <ac:spMk id="10" creationId="{CEA442AD-834C-F1D3-41F3-CFD28C0E6E77}"/>
          </ac:spMkLst>
        </pc:spChg>
        <pc:spChg chg="del">
          <ac:chgData name="Matthew Martineau" userId="S::mmartineau@smoc.org::073ce0ee-5d7d-468d-8982-2f6aa7a904ba" providerId="AD" clId="Web-{DACEAD18-21E4-669F-2196-73B5E2BC54A2}" dt="2025-09-02T13:04:43.075" v="147"/>
          <ac:spMkLst>
            <pc:docMk/>
            <pc:sldMk cId="0" sldId="268"/>
            <ac:spMk id="11" creationId="{9B5FF3CF-CA9B-BB9A-4EB5-E2757DCBCB83}"/>
          </ac:spMkLst>
        </pc:spChg>
        <pc:spChg chg="add">
          <ac:chgData name="Matthew Martineau" userId="S::mmartineau@smoc.org::073ce0ee-5d7d-468d-8982-2f6aa7a904ba" providerId="AD" clId="Web-{DACEAD18-21E4-669F-2196-73B5E2BC54A2}" dt="2025-09-02T13:05:33.810" v="161"/>
          <ac:spMkLst>
            <pc:docMk/>
            <pc:sldMk cId="0" sldId="268"/>
            <ac:spMk id="12" creationId="{42F2F6EB-6426-8877-206C-CA4C7DB39113}"/>
          </ac:spMkLst>
        </pc:spChg>
        <pc:spChg chg="add">
          <ac:chgData name="Matthew Martineau" userId="S::mmartineau@smoc.org::073ce0ee-5d7d-468d-8982-2f6aa7a904ba" providerId="AD" clId="Web-{DACEAD18-21E4-669F-2196-73B5E2BC54A2}" dt="2025-09-02T13:05:33.810" v="161"/>
          <ac:spMkLst>
            <pc:docMk/>
            <pc:sldMk cId="0" sldId="268"/>
            <ac:spMk id="13" creationId="{5264CFA1-B99C-07B0-F125-68D9910F4F71}"/>
          </ac:spMkLst>
        </pc:spChg>
        <pc:spChg chg="add">
          <ac:chgData name="Matthew Martineau" userId="S::mmartineau@smoc.org::073ce0ee-5d7d-468d-8982-2f6aa7a904ba" providerId="AD" clId="Web-{DACEAD18-21E4-669F-2196-73B5E2BC54A2}" dt="2025-09-02T13:05:33.810" v="161"/>
          <ac:spMkLst>
            <pc:docMk/>
            <pc:sldMk cId="0" sldId="268"/>
            <ac:spMk id="17" creationId="{5478CB90-4BBD-5BFA-F277-FA60615F6A9C}"/>
          </ac:spMkLst>
        </pc:spChg>
        <pc:picChg chg="add">
          <ac:chgData name="Matthew Martineau" userId="S::mmartineau@smoc.org::073ce0ee-5d7d-468d-8982-2f6aa7a904ba" providerId="AD" clId="Web-{DACEAD18-21E4-669F-2196-73B5E2BC54A2}" dt="2025-09-02T13:05:33.810" v="161"/>
          <ac:picMkLst>
            <pc:docMk/>
            <pc:sldMk cId="0" sldId="268"/>
            <ac:picMk id="14" creationId="{0BF0E608-9E6A-7575-099C-A768B1C80720}"/>
          </ac:picMkLst>
        </pc:picChg>
        <pc:picChg chg="add">
          <ac:chgData name="Matthew Martineau" userId="S::mmartineau@smoc.org::073ce0ee-5d7d-468d-8982-2f6aa7a904ba" providerId="AD" clId="Web-{DACEAD18-21E4-669F-2196-73B5E2BC54A2}" dt="2025-09-02T13:05:33.810" v="161"/>
          <ac:picMkLst>
            <pc:docMk/>
            <pc:sldMk cId="0" sldId="268"/>
            <ac:picMk id="15" creationId="{03ED1781-4075-6D80-A781-A914254BABC0}"/>
          </ac:picMkLst>
        </pc:picChg>
        <pc:picChg chg="add">
          <ac:chgData name="Matthew Martineau" userId="S::mmartineau@smoc.org::073ce0ee-5d7d-468d-8982-2f6aa7a904ba" providerId="AD" clId="Web-{DACEAD18-21E4-669F-2196-73B5E2BC54A2}" dt="2025-09-02T13:05:33.810" v="161"/>
          <ac:picMkLst>
            <pc:docMk/>
            <pc:sldMk cId="0" sldId="268"/>
            <ac:picMk id="16" creationId="{FCBFD7E0-2EAB-DED5-1BD5-CCD377CD2665}"/>
          </ac:picMkLst>
        </pc:picChg>
        <pc:picChg chg="add">
          <ac:chgData name="Matthew Martineau" userId="S::mmartineau@smoc.org::073ce0ee-5d7d-468d-8982-2f6aa7a904ba" providerId="AD" clId="Web-{DACEAD18-21E4-669F-2196-73B5E2BC54A2}" dt="2025-09-02T13:05:33.810" v="161"/>
          <ac:picMkLst>
            <pc:docMk/>
            <pc:sldMk cId="0" sldId="268"/>
            <ac:picMk id="18" creationId="{D17B266B-4BC8-08A5-168D-36C16D059321}"/>
          </ac:picMkLst>
        </pc:picChg>
        <pc:picChg chg="add">
          <ac:chgData name="Matthew Martineau" userId="S::mmartineau@smoc.org::073ce0ee-5d7d-468d-8982-2f6aa7a904ba" providerId="AD" clId="Web-{DACEAD18-21E4-669F-2196-73B5E2BC54A2}" dt="2025-09-02T13:05:33.810" v="161"/>
          <ac:picMkLst>
            <pc:docMk/>
            <pc:sldMk cId="0" sldId="268"/>
            <ac:picMk id="19" creationId="{70AE10B6-ED09-46B1-A4E7-184065862E39}"/>
          </ac:picMkLst>
        </pc:picChg>
      </pc:sldChg>
      <pc:sldChg chg="addSp delSp modSp">
        <pc:chgData name="Matthew Martineau" userId="S::mmartineau@smoc.org::073ce0ee-5d7d-468d-8982-2f6aa7a904ba" providerId="AD" clId="Web-{DACEAD18-21E4-669F-2196-73B5E2BC54A2}" dt="2025-09-02T13:06:10.966" v="171"/>
        <pc:sldMkLst>
          <pc:docMk/>
          <pc:sldMk cId="0" sldId="269"/>
        </pc:sldMkLst>
        <pc:spChg chg="del">
          <ac:chgData name="Matthew Martineau" userId="S::mmartineau@smoc.org::073ce0ee-5d7d-468d-8982-2f6aa7a904ba" providerId="AD" clId="Web-{DACEAD18-21E4-669F-2196-73B5E2BC54A2}" dt="2025-09-02T13:05:47.419" v="162"/>
          <ac:spMkLst>
            <pc:docMk/>
            <pc:sldMk cId="0" sldId="269"/>
            <ac:spMk id="2" creationId="{00000000-0000-0000-0000-000000000000}"/>
          </ac:spMkLst>
        </pc:spChg>
        <pc:spChg chg="del">
          <ac:chgData name="Matthew Martineau" userId="S::mmartineau@smoc.org::073ce0ee-5d7d-468d-8982-2f6aa7a904ba" providerId="AD" clId="Web-{DACEAD18-21E4-669F-2196-73B5E2BC54A2}" dt="2025-09-02T13:05:49.403" v="166"/>
          <ac:spMkLst>
            <pc:docMk/>
            <pc:sldMk cId="0" sldId="269"/>
            <ac:spMk id="3" creationId="{00000000-0000-0000-0000-000000000000}"/>
          </ac:spMkLst>
        </pc:spChg>
        <pc:spChg chg="del">
          <ac:chgData name="Matthew Martineau" userId="S::mmartineau@smoc.org::073ce0ee-5d7d-468d-8982-2f6aa7a904ba" providerId="AD" clId="Web-{DACEAD18-21E4-669F-2196-73B5E2BC54A2}" dt="2025-09-02T13:05:49.403" v="165"/>
          <ac:spMkLst>
            <pc:docMk/>
            <pc:sldMk cId="0" sldId="269"/>
            <ac:spMk id="4" creationId="{00000000-0000-0000-0000-000000000000}"/>
          </ac:spMkLst>
        </pc:spChg>
        <pc:spChg chg="del">
          <ac:chgData name="Matthew Martineau" userId="S::mmartineau@smoc.org::073ce0ee-5d7d-468d-8982-2f6aa7a904ba" providerId="AD" clId="Web-{DACEAD18-21E4-669F-2196-73B5E2BC54A2}" dt="2025-09-02T13:05:53.466" v="167"/>
          <ac:spMkLst>
            <pc:docMk/>
            <pc:sldMk cId="0" sldId="269"/>
            <ac:spMk id="5" creationId="{00000000-0000-0000-0000-000000000000}"/>
          </ac:spMkLst>
        </pc:spChg>
        <pc:spChg chg="mod">
          <ac:chgData name="Matthew Martineau" userId="S::mmartineau@smoc.org::073ce0ee-5d7d-468d-8982-2f6aa7a904ba" providerId="AD" clId="Web-{DACEAD18-21E4-669F-2196-73B5E2BC54A2}" dt="2025-09-02T13:06:05.841" v="170" actId="1076"/>
          <ac:spMkLst>
            <pc:docMk/>
            <pc:sldMk cId="0" sldId="269"/>
            <ac:spMk id="6" creationId="{00000000-0000-0000-0000-000000000000}"/>
          </ac:spMkLst>
        </pc:spChg>
        <pc:spChg chg="del">
          <ac:chgData name="Matthew Martineau" userId="S::mmartineau@smoc.org::073ce0ee-5d7d-468d-8982-2f6aa7a904ba" providerId="AD" clId="Web-{DACEAD18-21E4-669F-2196-73B5E2BC54A2}" dt="2025-09-02T13:05:49.403" v="163"/>
          <ac:spMkLst>
            <pc:docMk/>
            <pc:sldMk cId="0" sldId="269"/>
            <ac:spMk id="8" creationId="{EFE3711A-9B41-1D6B-16F8-8735E198C949}"/>
          </ac:spMkLst>
        </pc:spChg>
        <pc:spChg chg="del">
          <ac:chgData name="Matthew Martineau" userId="S::mmartineau@smoc.org::073ce0ee-5d7d-468d-8982-2f6aa7a904ba" providerId="AD" clId="Web-{DACEAD18-21E4-669F-2196-73B5E2BC54A2}" dt="2025-09-02T13:05:49.403" v="164"/>
          <ac:spMkLst>
            <pc:docMk/>
            <pc:sldMk cId="0" sldId="269"/>
            <ac:spMk id="9" creationId="{75BDC5FB-BA99-944D-E140-A88FC4D9CBE8}"/>
          </ac:spMkLst>
        </pc:spChg>
        <pc:spChg chg="add">
          <ac:chgData name="Matthew Martineau" userId="S::mmartineau@smoc.org::073ce0ee-5d7d-468d-8982-2f6aa7a904ba" providerId="AD" clId="Web-{DACEAD18-21E4-669F-2196-73B5E2BC54A2}" dt="2025-09-02T13:06:10.966" v="171"/>
          <ac:spMkLst>
            <pc:docMk/>
            <pc:sldMk cId="0" sldId="269"/>
            <ac:spMk id="10" creationId="{2EBBB46D-CAC1-DD11-7351-DCC7493889D8}"/>
          </ac:spMkLst>
        </pc:spChg>
        <pc:spChg chg="add">
          <ac:chgData name="Matthew Martineau" userId="S::mmartineau@smoc.org::073ce0ee-5d7d-468d-8982-2f6aa7a904ba" providerId="AD" clId="Web-{DACEAD18-21E4-669F-2196-73B5E2BC54A2}" dt="2025-09-02T13:06:10.966" v="171"/>
          <ac:spMkLst>
            <pc:docMk/>
            <pc:sldMk cId="0" sldId="269"/>
            <ac:spMk id="11" creationId="{DD550894-388B-0DE3-6C9B-71229766F877}"/>
          </ac:spMkLst>
        </pc:spChg>
        <pc:spChg chg="add">
          <ac:chgData name="Matthew Martineau" userId="S::mmartineau@smoc.org::073ce0ee-5d7d-468d-8982-2f6aa7a904ba" providerId="AD" clId="Web-{DACEAD18-21E4-669F-2196-73B5E2BC54A2}" dt="2025-09-02T13:06:10.966" v="171"/>
          <ac:spMkLst>
            <pc:docMk/>
            <pc:sldMk cId="0" sldId="269"/>
            <ac:spMk id="15" creationId="{B4FC7D44-6DDD-9DA4-4F73-AE5DDF19BC04}"/>
          </ac:spMkLst>
        </pc:spChg>
        <pc:picChg chg="add">
          <ac:chgData name="Matthew Martineau" userId="S::mmartineau@smoc.org::073ce0ee-5d7d-468d-8982-2f6aa7a904ba" providerId="AD" clId="Web-{DACEAD18-21E4-669F-2196-73B5E2BC54A2}" dt="2025-09-02T13:06:10.966" v="171"/>
          <ac:picMkLst>
            <pc:docMk/>
            <pc:sldMk cId="0" sldId="269"/>
            <ac:picMk id="12" creationId="{4B64EB7D-7B8B-D7F0-78C5-CCE948E26697}"/>
          </ac:picMkLst>
        </pc:picChg>
        <pc:picChg chg="add">
          <ac:chgData name="Matthew Martineau" userId="S::mmartineau@smoc.org::073ce0ee-5d7d-468d-8982-2f6aa7a904ba" providerId="AD" clId="Web-{DACEAD18-21E4-669F-2196-73B5E2BC54A2}" dt="2025-09-02T13:06:10.966" v="171"/>
          <ac:picMkLst>
            <pc:docMk/>
            <pc:sldMk cId="0" sldId="269"/>
            <ac:picMk id="13" creationId="{125EBF4F-4CFF-BACB-5E63-0509155BA4E7}"/>
          </ac:picMkLst>
        </pc:picChg>
        <pc:picChg chg="add">
          <ac:chgData name="Matthew Martineau" userId="S::mmartineau@smoc.org::073ce0ee-5d7d-468d-8982-2f6aa7a904ba" providerId="AD" clId="Web-{DACEAD18-21E4-669F-2196-73B5E2BC54A2}" dt="2025-09-02T13:06:10.966" v="171"/>
          <ac:picMkLst>
            <pc:docMk/>
            <pc:sldMk cId="0" sldId="269"/>
            <ac:picMk id="14" creationId="{01E13F4E-C57E-5930-649C-30C40A7DDF58}"/>
          </ac:picMkLst>
        </pc:picChg>
        <pc:picChg chg="add">
          <ac:chgData name="Matthew Martineau" userId="S::mmartineau@smoc.org::073ce0ee-5d7d-468d-8982-2f6aa7a904ba" providerId="AD" clId="Web-{DACEAD18-21E4-669F-2196-73B5E2BC54A2}" dt="2025-09-02T13:06:10.966" v="171"/>
          <ac:picMkLst>
            <pc:docMk/>
            <pc:sldMk cId="0" sldId="269"/>
            <ac:picMk id="16" creationId="{30A27859-2648-E1CA-1A83-0EB18FF6BFC0}"/>
          </ac:picMkLst>
        </pc:picChg>
        <pc:picChg chg="add">
          <ac:chgData name="Matthew Martineau" userId="S::mmartineau@smoc.org::073ce0ee-5d7d-468d-8982-2f6aa7a904ba" providerId="AD" clId="Web-{DACEAD18-21E4-669F-2196-73B5E2BC54A2}" dt="2025-09-02T13:06:10.966" v="171"/>
          <ac:picMkLst>
            <pc:docMk/>
            <pc:sldMk cId="0" sldId="269"/>
            <ac:picMk id="17" creationId="{35EA5C09-4131-BB1D-C7B0-5D0EBADC804A}"/>
          </ac:picMkLst>
        </pc:picChg>
      </pc:sldChg>
      <pc:sldChg chg="addSp delSp modSp">
        <pc:chgData name="Matthew Martineau" userId="S::mmartineau@smoc.org::073ce0ee-5d7d-468d-8982-2f6aa7a904ba" providerId="AD" clId="Web-{DACEAD18-21E4-669F-2196-73B5E2BC54A2}" dt="2025-09-02T13:11:57.546" v="198" actId="1076"/>
        <pc:sldMkLst>
          <pc:docMk/>
          <pc:sldMk cId="0" sldId="270"/>
        </pc:sldMkLst>
        <pc:spChg chg="del">
          <ac:chgData name="Matthew Martineau" userId="S::mmartineau@smoc.org::073ce0ee-5d7d-468d-8982-2f6aa7a904ba" providerId="AD" clId="Web-{DACEAD18-21E4-669F-2196-73B5E2BC54A2}" dt="2025-09-02T13:06:17.701" v="172"/>
          <ac:spMkLst>
            <pc:docMk/>
            <pc:sldMk cId="0" sldId="270"/>
            <ac:spMk id="2" creationId="{00000000-0000-0000-0000-000000000000}"/>
          </ac:spMkLst>
        </pc:spChg>
        <pc:spChg chg="del">
          <ac:chgData name="Matthew Martineau" userId="S::mmartineau@smoc.org::073ce0ee-5d7d-468d-8982-2f6aa7a904ba" providerId="AD" clId="Web-{DACEAD18-21E4-669F-2196-73B5E2BC54A2}" dt="2025-09-02T13:06:34.123" v="179"/>
          <ac:spMkLst>
            <pc:docMk/>
            <pc:sldMk cId="0" sldId="270"/>
            <ac:spMk id="3" creationId="{00000000-0000-0000-0000-000000000000}"/>
          </ac:spMkLst>
        </pc:spChg>
        <pc:spChg chg="del">
          <ac:chgData name="Matthew Martineau" userId="S::mmartineau@smoc.org::073ce0ee-5d7d-468d-8982-2f6aa7a904ba" providerId="AD" clId="Web-{DACEAD18-21E4-669F-2196-73B5E2BC54A2}" dt="2025-09-02T13:06:34.123" v="178"/>
          <ac:spMkLst>
            <pc:docMk/>
            <pc:sldMk cId="0" sldId="270"/>
            <ac:spMk id="4" creationId="{00000000-0000-0000-0000-000000000000}"/>
          </ac:spMkLst>
        </pc:spChg>
        <pc:spChg chg="del mod">
          <ac:chgData name="Matthew Martineau" userId="S::mmartineau@smoc.org::073ce0ee-5d7d-468d-8982-2f6aa7a904ba" providerId="AD" clId="Web-{DACEAD18-21E4-669F-2196-73B5E2BC54A2}" dt="2025-09-02T13:06:22.404" v="175"/>
          <ac:spMkLst>
            <pc:docMk/>
            <pc:sldMk cId="0" sldId="270"/>
            <ac:spMk id="5" creationId="{00000000-0000-0000-0000-000000000000}"/>
          </ac:spMkLst>
        </pc:spChg>
        <pc:spChg chg="mod">
          <ac:chgData name="Matthew Martineau" userId="S::mmartineau@smoc.org::073ce0ee-5d7d-468d-8982-2f6aa7a904ba" providerId="AD" clId="Web-{DACEAD18-21E4-669F-2196-73B5E2BC54A2}" dt="2025-09-02T13:11:50.341" v="191" actId="1076"/>
          <ac:spMkLst>
            <pc:docMk/>
            <pc:sldMk cId="0" sldId="270"/>
            <ac:spMk id="6" creationId="{00000000-0000-0000-0000-000000000000}"/>
          </ac:spMkLst>
        </pc:spChg>
        <pc:spChg chg="mod">
          <ac:chgData name="Matthew Martineau" userId="S::mmartineau@smoc.org::073ce0ee-5d7d-468d-8982-2f6aa7a904ba" providerId="AD" clId="Web-{DACEAD18-21E4-669F-2196-73B5E2BC54A2}" dt="2025-09-02T13:11:50.373" v="192" actId="1076"/>
          <ac:spMkLst>
            <pc:docMk/>
            <pc:sldMk cId="0" sldId="270"/>
            <ac:spMk id="7" creationId="{00000000-0000-0000-0000-000000000000}"/>
          </ac:spMkLst>
        </pc:spChg>
        <pc:spChg chg="mod">
          <ac:chgData name="Matthew Martineau" userId="S::mmartineau@smoc.org::073ce0ee-5d7d-468d-8982-2f6aa7a904ba" providerId="AD" clId="Web-{DACEAD18-21E4-669F-2196-73B5E2BC54A2}" dt="2025-09-02T13:11:57.546" v="198" actId="1076"/>
          <ac:spMkLst>
            <pc:docMk/>
            <pc:sldMk cId="0" sldId="270"/>
            <ac:spMk id="8" creationId="{00000000-0000-0000-0000-000000000000}"/>
          </ac:spMkLst>
        </pc:spChg>
        <pc:spChg chg="mod">
          <ac:chgData name="Matthew Martineau" userId="S::mmartineau@smoc.org::073ce0ee-5d7d-468d-8982-2f6aa7a904ba" providerId="AD" clId="Web-{DACEAD18-21E4-669F-2196-73B5E2BC54A2}" dt="2025-09-02T13:11:50.388" v="193" actId="1076"/>
          <ac:spMkLst>
            <pc:docMk/>
            <pc:sldMk cId="0" sldId="270"/>
            <ac:spMk id="9" creationId="{00000000-0000-0000-0000-000000000000}"/>
          </ac:spMkLst>
        </pc:spChg>
        <pc:spChg chg="mod">
          <ac:chgData name="Matthew Martineau" userId="S::mmartineau@smoc.org::073ce0ee-5d7d-468d-8982-2f6aa7a904ba" providerId="AD" clId="Web-{DACEAD18-21E4-669F-2196-73B5E2BC54A2}" dt="2025-09-02T13:11:50.404" v="194" actId="1076"/>
          <ac:spMkLst>
            <pc:docMk/>
            <pc:sldMk cId="0" sldId="270"/>
            <ac:spMk id="10" creationId="{00000000-0000-0000-0000-000000000000}"/>
          </ac:spMkLst>
        </pc:spChg>
        <pc:spChg chg="mod">
          <ac:chgData name="Matthew Martineau" userId="S::mmartineau@smoc.org::073ce0ee-5d7d-468d-8982-2f6aa7a904ba" providerId="AD" clId="Web-{DACEAD18-21E4-669F-2196-73B5E2BC54A2}" dt="2025-09-02T13:11:50.419" v="195" actId="1076"/>
          <ac:spMkLst>
            <pc:docMk/>
            <pc:sldMk cId="0" sldId="270"/>
            <ac:spMk id="11" creationId="{00000000-0000-0000-0000-000000000000}"/>
          </ac:spMkLst>
        </pc:spChg>
        <pc:spChg chg="mod">
          <ac:chgData name="Matthew Martineau" userId="S::mmartineau@smoc.org::073ce0ee-5d7d-468d-8982-2f6aa7a904ba" providerId="AD" clId="Web-{DACEAD18-21E4-669F-2196-73B5E2BC54A2}" dt="2025-09-02T13:11:50.435" v="196" actId="1076"/>
          <ac:spMkLst>
            <pc:docMk/>
            <pc:sldMk cId="0" sldId="270"/>
            <ac:spMk id="12" creationId="{00000000-0000-0000-0000-000000000000}"/>
          </ac:spMkLst>
        </pc:spChg>
        <pc:spChg chg="del">
          <ac:chgData name="Matthew Martineau" userId="S::mmartineau@smoc.org::073ce0ee-5d7d-468d-8982-2f6aa7a904ba" providerId="AD" clId="Web-{DACEAD18-21E4-669F-2196-73B5E2BC54A2}" dt="2025-09-02T13:06:34.123" v="176"/>
          <ac:spMkLst>
            <pc:docMk/>
            <pc:sldMk cId="0" sldId="270"/>
            <ac:spMk id="13" creationId="{43F707E6-5618-DDCC-BD71-18E02A1FD5A0}"/>
          </ac:spMkLst>
        </pc:spChg>
        <pc:spChg chg="del">
          <ac:chgData name="Matthew Martineau" userId="S::mmartineau@smoc.org::073ce0ee-5d7d-468d-8982-2f6aa7a904ba" providerId="AD" clId="Web-{DACEAD18-21E4-669F-2196-73B5E2BC54A2}" dt="2025-09-02T13:06:34.123" v="177"/>
          <ac:spMkLst>
            <pc:docMk/>
            <pc:sldMk cId="0" sldId="270"/>
            <ac:spMk id="14" creationId="{792EE8D9-0AA8-E57D-3B8B-B089C1FA3DFA}"/>
          </ac:spMkLst>
        </pc:spChg>
        <pc:spChg chg="add">
          <ac:chgData name="Matthew Martineau" userId="S::mmartineau@smoc.org::073ce0ee-5d7d-468d-8982-2f6aa7a904ba" providerId="AD" clId="Web-{DACEAD18-21E4-669F-2196-73B5E2BC54A2}" dt="2025-09-02T13:11:26.320" v="190"/>
          <ac:spMkLst>
            <pc:docMk/>
            <pc:sldMk cId="0" sldId="270"/>
            <ac:spMk id="15" creationId="{117A5D14-A99E-7948-5ACB-592FB23B31AE}"/>
          </ac:spMkLst>
        </pc:spChg>
        <pc:spChg chg="add">
          <ac:chgData name="Matthew Martineau" userId="S::mmartineau@smoc.org::073ce0ee-5d7d-468d-8982-2f6aa7a904ba" providerId="AD" clId="Web-{DACEAD18-21E4-669F-2196-73B5E2BC54A2}" dt="2025-09-02T13:11:26.320" v="190"/>
          <ac:spMkLst>
            <pc:docMk/>
            <pc:sldMk cId="0" sldId="270"/>
            <ac:spMk id="16" creationId="{EA05A2A2-CF07-FB56-9007-7F29913E6226}"/>
          </ac:spMkLst>
        </pc:spChg>
        <pc:spChg chg="add">
          <ac:chgData name="Matthew Martineau" userId="S::mmartineau@smoc.org::073ce0ee-5d7d-468d-8982-2f6aa7a904ba" providerId="AD" clId="Web-{DACEAD18-21E4-669F-2196-73B5E2BC54A2}" dt="2025-09-02T13:11:26.320" v="190"/>
          <ac:spMkLst>
            <pc:docMk/>
            <pc:sldMk cId="0" sldId="270"/>
            <ac:spMk id="20" creationId="{C0EA16C2-B534-2144-BD37-77305639FCFD}"/>
          </ac:spMkLst>
        </pc:spChg>
        <pc:picChg chg="add">
          <ac:chgData name="Matthew Martineau" userId="S::mmartineau@smoc.org::073ce0ee-5d7d-468d-8982-2f6aa7a904ba" providerId="AD" clId="Web-{DACEAD18-21E4-669F-2196-73B5E2BC54A2}" dt="2025-09-02T13:11:26.320" v="190"/>
          <ac:picMkLst>
            <pc:docMk/>
            <pc:sldMk cId="0" sldId="270"/>
            <ac:picMk id="17" creationId="{38EAF25A-F98B-F12C-A4B0-1FFC1E30E808}"/>
          </ac:picMkLst>
        </pc:picChg>
        <pc:picChg chg="add">
          <ac:chgData name="Matthew Martineau" userId="S::mmartineau@smoc.org::073ce0ee-5d7d-468d-8982-2f6aa7a904ba" providerId="AD" clId="Web-{DACEAD18-21E4-669F-2196-73B5E2BC54A2}" dt="2025-09-02T13:11:26.320" v="190"/>
          <ac:picMkLst>
            <pc:docMk/>
            <pc:sldMk cId="0" sldId="270"/>
            <ac:picMk id="18" creationId="{4E4AB2A1-FD52-5F33-3715-E5C6961E3A0A}"/>
          </ac:picMkLst>
        </pc:picChg>
        <pc:picChg chg="add">
          <ac:chgData name="Matthew Martineau" userId="S::mmartineau@smoc.org::073ce0ee-5d7d-468d-8982-2f6aa7a904ba" providerId="AD" clId="Web-{DACEAD18-21E4-669F-2196-73B5E2BC54A2}" dt="2025-09-02T13:11:26.320" v="190"/>
          <ac:picMkLst>
            <pc:docMk/>
            <pc:sldMk cId="0" sldId="270"/>
            <ac:picMk id="19" creationId="{190E606B-B41B-4FF8-47BE-27B0924DD464}"/>
          </ac:picMkLst>
        </pc:picChg>
        <pc:picChg chg="add">
          <ac:chgData name="Matthew Martineau" userId="S::mmartineau@smoc.org::073ce0ee-5d7d-468d-8982-2f6aa7a904ba" providerId="AD" clId="Web-{DACEAD18-21E4-669F-2196-73B5E2BC54A2}" dt="2025-09-02T13:11:26.320" v="190"/>
          <ac:picMkLst>
            <pc:docMk/>
            <pc:sldMk cId="0" sldId="270"/>
            <ac:picMk id="21" creationId="{889ACC35-D44D-E269-7645-CCCCD4B81100}"/>
          </ac:picMkLst>
        </pc:picChg>
        <pc:picChg chg="add">
          <ac:chgData name="Matthew Martineau" userId="S::mmartineau@smoc.org::073ce0ee-5d7d-468d-8982-2f6aa7a904ba" providerId="AD" clId="Web-{DACEAD18-21E4-669F-2196-73B5E2BC54A2}" dt="2025-09-02T13:11:26.320" v="190"/>
          <ac:picMkLst>
            <pc:docMk/>
            <pc:sldMk cId="0" sldId="270"/>
            <ac:picMk id="22" creationId="{C4FEFD71-32BE-03AF-F294-A8EFEE77149E}"/>
          </ac:picMkLst>
        </pc:picChg>
      </pc:sldChg>
      <pc:sldChg chg="addSp delSp modSp">
        <pc:chgData name="Matthew Martineau" userId="S::mmartineau@smoc.org::073ce0ee-5d7d-468d-8982-2f6aa7a904ba" providerId="AD" clId="Web-{DACEAD18-21E4-669F-2196-73B5E2BC54A2}" dt="2025-09-02T13:20:48.387" v="220"/>
        <pc:sldMkLst>
          <pc:docMk/>
          <pc:sldMk cId="0" sldId="271"/>
        </pc:sldMkLst>
        <pc:spChg chg="del">
          <ac:chgData name="Matthew Martineau" userId="S::mmartineau@smoc.org::073ce0ee-5d7d-468d-8982-2f6aa7a904ba" providerId="AD" clId="Web-{DACEAD18-21E4-669F-2196-73B5E2BC54A2}" dt="2025-09-02T13:20:09.148" v="199"/>
          <ac:spMkLst>
            <pc:docMk/>
            <pc:sldMk cId="0" sldId="271"/>
            <ac:spMk id="2" creationId="{00000000-0000-0000-0000-000000000000}"/>
          </ac:spMkLst>
        </pc:spChg>
        <pc:spChg chg="del">
          <ac:chgData name="Matthew Martineau" userId="S::mmartineau@smoc.org::073ce0ee-5d7d-468d-8982-2f6aa7a904ba" providerId="AD" clId="Web-{DACEAD18-21E4-669F-2196-73B5E2BC54A2}" dt="2025-09-02T13:20:26.228" v="209"/>
          <ac:spMkLst>
            <pc:docMk/>
            <pc:sldMk cId="0" sldId="271"/>
            <ac:spMk id="3" creationId="{00000000-0000-0000-0000-000000000000}"/>
          </ac:spMkLst>
        </pc:spChg>
        <pc:spChg chg="del">
          <ac:chgData name="Matthew Martineau" userId="S::mmartineau@smoc.org::073ce0ee-5d7d-468d-8982-2f6aa7a904ba" providerId="AD" clId="Web-{DACEAD18-21E4-669F-2196-73B5E2BC54A2}" dt="2025-09-02T13:20:26.228" v="208"/>
          <ac:spMkLst>
            <pc:docMk/>
            <pc:sldMk cId="0" sldId="271"/>
            <ac:spMk id="4" creationId="{00000000-0000-0000-0000-000000000000}"/>
          </ac:spMkLst>
        </pc:spChg>
        <pc:spChg chg="del">
          <ac:chgData name="Matthew Martineau" userId="S::mmartineau@smoc.org::073ce0ee-5d7d-468d-8982-2f6aa7a904ba" providerId="AD" clId="Web-{DACEAD18-21E4-669F-2196-73B5E2BC54A2}" dt="2025-09-02T13:20:15.211" v="200"/>
          <ac:spMkLst>
            <pc:docMk/>
            <pc:sldMk cId="0" sldId="271"/>
            <ac:spMk id="5" creationId="{00000000-0000-0000-0000-000000000000}"/>
          </ac:spMkLst>
        </pc:spChg>
        <pc:spChg chg="mod">
          <ac:chgData name="Matthew Martineau" userId="S::mmartineau@smoc.org::073ce0ee-5d7d-468d-8982-2f6aa7a904ba" providerId="AD" clId="Web-{DACEAD18-21E4-669F-2196-73B5E2BC54A2}" dt="2025-09-02T13:20:17.509" v="201" actId="1076"/>
          <ac:spMkLst>
            <pc:docMk/>
            <pc:sldMk cId="0" sldId="271"/>
            <ac:spMk id="6" creationId="{00000000-0000-0000-0000-000000000000}"/>
          </ac:spMkLst>
        </pc:spChg>
        <pc:spChg chg="mod">
          <ac:chgData name="Matthew Martineau" userId="S::mmartineau@smoc.org::073ce0ee-5d7d-468d-8982-2f6aa7a904ba" providerId="AD" clId="Web-{DACEAD18-21E4-669F-2196-73B5E2BC54A2}" dt="2025-09-02T13:20:46.590" v="212" actId="1076"/>
          <ac:spMkLst>
            <pc:docMk/>
            <pc:sldMk cId="0" sldId="271"/>
            <ac:spMk id="7" creationId="{00000000-0000-0000-0000-000000000000}"/>
          </ac:spMkLst>
        </pc:spChg>
        <pc:spChg chg="mod">
          <ac:chgData name="Matthew Martineau" userId="S::mmartineau@smoc.org::073ce0ee-5d7d-468d-8982-2f6aa7a904ba" providerId="AD" clId="Web-{DACEAD18-21E4-669F-2196-73B5E2BC54A2}" dt="2025-09-02T13:20:17.556" v="202" actId="1076"/>
          <ac:spMkLst>
            <pc:docMk/>
            <pc:sldMk cId="0" sldId="271"/>
            <ac:spMk id="10" creationId="{00000000-0000-0000-0000-000000000000}"/>
          </ac:spMkLst>
        </pc:spChg>
        <pc:spChg chg="mod">
          <ac:chgData name="Matthew Martineau" userId="S::mmartineau@smoc.org::073ce0ee-5d7d-468d-8982-2f6aa7a904ba" providerId="AD" clId="Web-{DACEAD18-21E4-669F-2196-73B5E2BC54A2}" dt="2025-09-02T13:20:17.602" v="203" actId="1076"/>
          <ac:spMkLst>
            <pc:docMk/>
            <pc:sldMk cId="0" sldId="271"/>
            <ac:spMk id="11" creationId="{00000000-0000-0000-0000-000000000000}"/>
          </ac:spMkLst>
        </pc:spChg>
        <pc:spChg chg="mod">
          <ac:chgData name="Matthew Martineau" userId="S::mmartineau@smoc.org::073ce0ee-5d7d-468d-8982-2f6aa7a904ba" providerId="AD" clId="Web-{DACEAD18-21E4-669F-2196-73B5E2BC54A2}" dt="2025-09-02T13:20:23.853" v="205" actId="1076"/>
          <ac:spMkLst>
            <pc:docMk/>
            <pc:sldMk cId="0" sldId="271"/>
            <ac:spMk id="15" creationId="{00000000-0000-0000-0000-000000000000}"/>
          </ac:spMkLst>
        </pc:spChg>
        <pc:spChg chg="del">
          <ac:chgData name="Matthew Martineau" userId="S::mmartineau@smoc.org::073ce0ee-5d7d-468d-8982-2f6aa7a904ba" providerId="AD" clId="Web-{DACEAD18-21E4-669F-2196-73B5E2BC54A2}" dt="2025-09-02T13:20:26.228" v="206"/>
          <ac:spMkLst>
            <pc:docMk/>
            <pc:sldMk cId="0" sldId="271"/>
            <ac:spMk id="16" creationId="{176E4DF1-D8CB-3D95-E7A7-C9635B4649AA}"/>
          </ac:spMkLst>
        </pc:spChg>
        <pc:spChg chg="del">
          <ac:chgData name="Matthew Martineau" userId="S::mmartineau@smoc.org::073ce0ee-5d7d-468d-8982-2f6aa7a904ba" providerId="AD" clId="Web-{DACEAD18-21E4-669F-2196-73B5E2BC54A2}" dt="2025-09-02T13:20:26.228" v="207"/>
          <ac:spMkLst>
            <pc:docMk/>
            <pc:sldMk cId="0" sldId="271"/>
            <ac:spMk id="17" creationId="{3E523B8D-C2BC-14DB-9C08-453F5B9441A3}"/>
          </ac:spMkLst>
        </pc:spChg>
        <pc:spChg chg="add">
          <ac:chgData name="Matthew Martineau" userId="S::mmartineau@smoc.org::073ce0ee-5d7d-468d-8982-2f6aa7a904ba" providerId="AD" clId="Web-{DACEAD18-21E4-669F-2196-73B5E2BC54A2}" dt="2025-09-02T13:20:47.168" v="213"/>
          <ac:spMkLst>
            <pc:docMk/>
            <pc:sldMk cId="0" sldId="271"/>
            <ac:spMk id="19" creationId="{7BB27BED-B9F2-7E5F-CAAF-ECF4E43C7C87}"/>
          </ac:spMkLst>
        </pc:spChg>
        <pc:spChg chg="add">
          <ac:chgData name="Matthew Martineau" userId="S::mmartineau@smoc.org::073ce0ee-5d7d-468d-8982-2f6aa7a904ba" providerId="AD" clId="Web-{DACEAD18-21E4-669F-2196-73B5E2BC54A2}" dt="2025-09-02T13:20:47.277" v="214"/>
          <ac:spMkLst>
            <pc:docMk/>
            <pc:sldMk cId="0" sldId="271"/>
            <ac:spMk id="21" creationId="{B50C2E1C-1560-3615-84BE-A3F5F9420D72}"/>
          </ac:spMkLst>
        </pc:spChg>
        <pc:spChg chg="add">
          <ac:chgData name="Matthew Martineau" userId="S::mmartineau@smoc.org::073ce0ee-5d7d-468d-8982-2f6aa7a904ba" providerId="AD" clId="Web-{DACEAD18-21E4-669F-2196-73B5E2BC54A2}" dt="2025-09-02T13:20:48.262" v="218"/>
          <ac:spMkLst>
            <pc:docMk/>
            <pc:sldMk cId="0" sldId="271"/>
            <ac:spMk id="29" creationId="{E523BCDD-D7A5-A629-8524-996C6F9B83DC}"/>
          </ac:spMkLst>
        </pc:spChg>
        <pc:grpChg chg="mod">
          <ac:chgData name="Matthew Martineau" userId="S::mmartineau@smoc.org::073ce0ee-5d7d-468d-8982-2f6aa7a904ba" providerId="AD" clId="Web-{DACEAD18-21E4-669F-2196-73B5E2BC54A2}" dt="2025-09-02T13:20:17.634" v="204" actId="1076"/>
          <ac:grpSpMkLst>
            <pc:docMk/>
            <pc:sldMk cId="0" sldId="271"/>
            <ac:grpSpMk id="12" creationId="{00000000-0000-0000-0000-000000000000}"/>
          </ac:grpSpMkLst>
        </pc:grpChg>
        <pc:picChg chg="add">
          <ac:chgData name="Matthew Martineau" userId="S::mmartineau@smoc.org::073ce0ee-5d7d-468d-8982-2f6aa7a904ba" providerId="AD" clId="Web-{DACEAD18-21E4-669F-2196-73B5E2BC54A2}" dt="2025-09-02T13:20:47.652" v="215"/>
          <ac:picMkLst>
            <pc:docMk/>
            <pc:sldMk cId="0" sldId="271"/>
            <ac:picMk id="23" creationId="{6FFCCF19-57E9-CFBA-6C2B-2EA708616C1C}"/>
          </ac:picMkLst>
        </pc:picChg>
        <pc:picChg chg="add">
          <ac:chgData name="Matthew Martineau" userId="S::mmartineau@smoc.org::073ce0ee-5d7d-468d-8982-2f6aa7a904ba" providerId="AD" clId="Web-{DACEAD18-21E4-669F-2196-73B5E2BC54A2}" dt="2025-09-02T13:20:47.902" v="216"/>
          <ac:picMkLst>
            <pc:docMk/>
            <pc:sldMk cId="0" sldId="271"/>
            <ac:picMk id="25" creationId="{8BA9AEF2-13D8-35FE-512D-C71551D36A9D}"/>
          </ac:picMkLst>
        </pc:picChg>
        <pc:picChg chg="add">
          <ac:chgData name="Matthew Martineau" userId="S::mmartineau@smoc.org::073ce0ee-5d7d-468d-8982-2f6aa7a904ba" providerId="AD" clId="Web-{DACEAD18-21E4-669F-2196-73B5E2BC54A2}" dt="2025-09-02T13:20:47.949" v="217"/>
          <ac:picMkLst>
            <pc:docMk/>
            <pc:sldMk cId="0" sldId="271"/>
            <ac:picMk id="27" creationId="{08648234-F6A0-E0B7-EBAF-A4579A3B2F5D}"/>
          </ac:picMkLst>
        </pc:picChg>
        <pc:picChg chg="add">
          <ac:chgData name="Matthew Martineau" userId="S::mmartineau@smoc.org::073ce0ee-5d7d-468d-8982-2f6aa7a904ba" providerId="AD" clId="Web-{DACEAD18-21E4-669F-2196-73B5E2BC54A2}" dt="2025-09-02T13:20:48.340" v="219"/>
          <ac:picMkLst>
            <pc:docMk/>
            <pc:sldMk cId="0" sldId="271"/>
            <ac:picMk id="31" creationId="{E60281F0-5238-57A0-BC3B-57EA4D03B0F6}"/>
          </ac:picMkLst>
        </pc:picChg>
        <pc:picChg chg="add">
          <ac:chgData name="Matthew Martineau" userId="S::mmartineau@smoc.org::073ce0ee-5d7d-468d-8982-2f6aa7a904ba" providerId="AD" clId="Web-{DACEAD18-21E4-669F-2196-73B5E2BC54A2}" dt="2025-09-02T13:20:48.387" v="220"/>
          <ac:picMkLst>
            <pc:docMk/>
            <pc:sldMk cId="0" sldId="271"/>
            <ac:picMk id="33" creationId="{7F54F0AD-B36D-D08E-0C89-3DC6E644FE2C}"/>
          </ac:picMkLst>
        </pc:picChg>
      </pc:sldChg>
      <pc:sldChg chg="addSp delSp modSp">
        <pc:chgData name="Matthew Martineau" userId="S::mmartineau@smoc.org::073ce0ee-5d7d-468d-8982-2f6aa7a904ba" providerId="AD" clId="Web-{DACEAD18-21E4-669F-2196-73B5E2BC54A2}" dt="2025-09-02T13:22:13.518" v="246"/>
        <pc:sldMkLst>
          <pc:docMk/>
          <pc:sldMk cId="0" sldId="272"/>
        </pc:sldMkLst>
        <pc:spChg chg="del">
          <ac:chgData name="Matthew Martineau" userId="S::mmartineau@smoc.org::073ce0ee-5d7d-468d-8982-2f6aa7a904ba" providerId="AD" clId="Web-{DACEAD18-21E4-669F-2196-73B5E2BC54A2}" dt="2025-09-02T13:21:05.451" v="221"/>
          <ac:spMkLst>
            <pc:docMk/>
            <pc:sldMk cId="0" sldId="272"/>
            <ac:spMk id="2" creationId="{00000000-0000-0000-0000-000000000000}"/>
          </ac:spMkLst>
        </pc:spChg>
        <pc:spChg chg="del">
          <ac:chgData name="Matthew Martineau" userId="S::mmartineau@smoc.org::073ce0ee-5d7d-468d-8982-2f6aa7a904ba" providerId="AD" clId="Web-{DACEAD18-21E4-669F-2196-73B5E2BC54A2}" dt="2025-09-02T13:21:15.936" v="226"/>
          <ac:spMkLst>
            <pc:docMk/>
            <pc:sldMk cId="0" sldId="272"/>
            <ac:spMk id="3" creationId="{00000000-0000-0000-0000-000000000000}"/>
          </ac:spMkLst>
        </pc:spChg>
        <pc:spChg chg="del">
          <ac:chgData name="Matthew Martineau" userId="S::mmartineau@smoc.org::073ce0ee-5d7d-468d-8982-2f6aa7a904ba" providerId="AD" clId="Web-{DACEAD18-21E4-669F-2196-73B5E2BC54A2}" dt="2025-09-02T13:21:15.936" v="225"/>
          <ac:spMkLst>
            <pc:docMk/>
            <pc:sldMk cId="0" sldId="272"/>
            <ac:spMk id="4" creationId="{00000000-0000-0000-0000-000000000000}"/>
          </ac:spMkLst>
        </pc:spChg>
        <pc:spChg chg="del">
          <ac:chgData name="Matthew Martineau" userId="S::mmartineau@smoc.org::073ce0ee-5d7d-468d-8982-2f6aa7a904ba" providerId="AD" clId="Web-{DACEAD18-21E4-669F-2196-73B5E2BC54A2}" dt="2025-09-02T13:21:56.923" v="235"/>
          <ac:spMkLst>
            <pc:docMk/>
            <pc:sldMk cId="0" sldId="272"/>
            <ac:spMk id="5" creationId="{00000000-0000-0000-0000-000000000000}"/>
          </ac:spMkLst>
        </pc:spChg>
        <pc:spChg chg="mod">
          <ac:chgData name="Matthew Martineau" userId="S::mmartineau@smoc.org::073ce0ee-5d7d-468d-8982-2f6aa7a904ba" providerId="AD" clId="Web-{DACEAD18-21E4-669F-2196-73B5E2BC54A2}" dt="2025-09-02T13:21:54.861" v="232" actId="1076"/>
          <ac:spMkLst>
            <pc:docMk/>
            <pc:sldMk cId="0" sldId="272"/>
            <ac:spMk id="6" creationId="{00000000-0000-0000-0000-000000000000}"/>
          </ac:spMkLst>
        </pc:spChg>
        <pc:spChg chg="mod">
          <ac:chgData name="Matthew Martineau" userId="S::mmartineau@smoc.org::073ce0ee-5d7d-468d-8982-2f6aa7a904ba" providerId="AD" clId="Web-{DACEAD18-21E4-669F-2196-73B5E2BC54A2}" dt="2025-09-02T13:22:09.987" v="238" actId="1076"/>
          <ac:spMkLst>
            <pc:docMk/>
            <pc:sldMk cId="0" sldId="272"/>
            <ac:spMk id="7" creationId="{00000000-0000-0000-0000-000000000000}"/>
          </ac:spMkLst>
        </pc:spChg>
        <pc:spChg chg="mod">
          <ac:chgData name="Matthew Martineau" userId="S::mmartineau@smoc.org::073ce0ee-5d7d-468d-8982-2f6aa7a904ba" providerId="AD" clId="Web-{DACEAD18-21E4-669F-2196-73B5E2BC54A2}" dt="2025-09-02T13:21:36.656" v="230" actId="1076"/>
          <ac:spMkLst>
            <pc:docMk/>
            <pc:sldMk cId="0" sldId="272"/>
            <ac:spMk id="12" creationId="{00000000-0000-0000-0000-000000000000}"/>
          </ac:spMkLst>
        </pc:spChg>
        <pc:spChg chg="mod">
          <ac:chgData name="Matthew Martineau" userId="S::mmartineau@smoc.org::073ce0ee-5d7d-468d-8982-2f6aa7a904ba" providerId="AD" clId="Web-{DACEAD18-21E4-669F-2196-73B5E2BC54A2}" dt="2025-09-02T13:21:54.892" v="234" actId="1076"/>
          <ac:spMkLst>
            <pc:docMk/>
            <pc:sldMk cId="0" sldId="272"/>
            <ac:spMk id="13" creationId="{00000000-0000-0000-0000-000000000000}"/>
          </ac:spMkLst>
        </pc:spChg>
        <pc:spChg chg="del">
          <ac:chgData name="Matthew Martineau" userId="S::mmartineau@smoc.org::073ce0ee-5d7d-468d-8982-2f6aa7a904ba" providerId="AD" clId="Web-{DACEAD18-21E4-669F-2196-73B5E2BC54A2}" dt="2025-09-02T13:21:09.326" v="222"/>
          <ac:spMkLst>
            <pc:docMk/>
            <pc:sldMk cId="0" sldId="272"/>
            <ac:spMk id="14" creationId="{3839DFC9-DD62-4681-D9A7-78F9BEE1C1F4}"/>
          </ac:spMkLst>
        </pc:spChg>
        <pc:spChg chg="del">
          <ac:chgData name="Matthew Martineau" userId="S::mmartineau@smoc.org::073ce0ee-5d7d-468d-8982-2f6aa7a904ba" providerId="AD" clId="Web-{DACEAD18-21E4-669F-2196-73B5E2BC54A2}" dt="2025-09-02T13:21:09.326" v="223"/>
          <ac:spMkLst>
            <pc:docMk/>
            <pc:sldMk cId="0" sldId="272"/>
            <ac:spMk id="15" creationId="{8D22659D-6F50-9D45-815B-7B13B5FB1FEF}"/>
          </ac:spMkLst>
        </pc:spChg>
        <pc:spChg chg="add">
          <ac:chgData name="Matthew Martineau" userId="S::mmartineau@smoc.org::073ce0ee-5d7d-468d-8982-2f6aa7a904ba" providerId="AD" clId="Web-{DACEAD18-21E4-669F-2196-73B5E2BC54A2}" dt="2025-09-02T13:22:13.393" v="239"/>
          <ac:spMkLst>
            <pc:docMk/>
            <pc:sldMk cId="0" sldId="272"/>
            <ac:spMk id="17" creationId="{82137064-55D6-5D8E-C65E-CC73E911F567}"/>
          </ac:spMkLst>
        </pc:spChg>
        <pc:spChg chg="add">
          <ac:chgData name="Matthew Martineau" userId="S::mmartineau@smoc.org::073ce0ee-5d7d-468d-8982-2f6aa7a904ba" providerId="AD" clId="Web-{DACEAD18-21E4-669F-2196-73B5E2BC54A2}" dt="2025-09-02T13:22:13.409" v="240"/>
          <ac:spMkLst>
            <pc:docMk/>
            <pc:sldMk cId="0" sldId="272"/>
            <ac:spMk id="19" creationId="{DAAF0F65-73D5-DED1-F3D9-B84B3B07C521}"/>
          </ac:spMkLst>
        </pc:spChg>
        <pc:spChg chg="add">
          <ac:chgData name="Matthew Martineau" userId="S::mmartineau@smoc.org::073ce0ee-5d7d-468d-8982-2f6aa7a904ba" providerId="AD" clId="Web-{DACEAD18-21E4-669F-2196-73B5E2BC54A2}" dt="2025-09-02T13:22:13.456" v="244"/>
          <ac:spMkLst>
            <pc:docMk/>
            <pc:sldMk cId="0" sldId="272"/>
            <ac:spMk id="27" creationId="{7C33B8DC-01E0-B345-0485-A6E45710DF38}"/>
          </ac:spMkLst>
        </pc:spChg>
        <pc:grpChg chg="mod">
          <ac:chgData name="Matthew Martineau" userId="S::mmartineau@smoc.org::073ce0ee-5d7d-468d-8982-2f6aa7a904ba" providerId="AD" clId="Web-{DACEAD18-21E4-669F-2196-73B5E2BC54A2}" dt="2025-09-02T13:21:54.876" v="233" actId="1076"/>
          <ac:grpSpMkLst>
            <pc:docMk/>
            <pc:sldMk cId="0" sldId="272"/>
            <ac:grpSpMk id="10" creationId="{00000000-0000-0000-0000-000000000000}"/>
          </ac:grpSpMkLst>
        </pc:grpChg>
        <pc:picChg chg="add">
          <ac:chgData name="Matthew Martineau" userId="S::mmartineau@smoc.org::073ce0ee-5d7d-468d-8982-2f6aa7a904ba" providerId="AD" clId="Web-{DACEAD18-21E4-669F-2196-73B5E2BC54A2}" dt="2025-09-02T13:22:13.409" v="241"/>
          <ac:picMkLst>
            <pc:docMk/>
            <pc:sldMk cId="0" sldId="272"/>
            <ac:picMk id="21" creationId="{8882FEF0-6477-A7E0-C538-18E72F340801}"/>
          </ac:picMkLst>
        </pc:picChg>
        <pc:picChg chg="add">
          <ac:chgData name="Matthew Martineau" userId="S::mmartineau@smoc.org::073ce0ee-5d7d-468d-8982-2f6aa7a904ba" providerId="AD" clId="Web-{DACEAD18-21E4-669F-2196-73B5E2BC54A2}" dt="2025-09-02T13:22:13.424" v="242"/>
          <ac:picMkLst>
            <pc:docMk/>
            <pc:sldMk cId="0" sldId="272"/>
            <ac:picMk id="23" creationId="{5273E85B-53E8-9D4B-D729-2F438A5A50C2}"/>
          </ac:picMkLst>
        </pc:picChg>
        <pc:picChg chg="add">
          <ac:chgData name="Matthew Martineau" userId="S::mmartineau@smoc.org::073ce0ee-5d7d-468d-8982-2f6aa7a904ba" providerId="AD" clId="Web-{DACEAD18-21E4-669F-2196-73B5E2BC54A2}" dt="2025-09-02T13:22:13.440" v="243"/>
          <ac:picMkLst>
            <pc:docMk/>
            <pc:sldMk cId="0" sldId="272"/>
            <ac:picMk id="25" creationId="{B144E2B2-9BF0-7920-5B1B-3E91F291AFDA}"/>
          </ac:picMkLst>
        </pc:picChg>
        <pc:picChg chg="add">
          <ac:chgData name="Matthew Martineau" userId="S::mmartineau@smoc.org::073ce0ee-5d7d-468d-8982-2f6aa7a904ba" providerId="AD" clId="Web-{DACEAD18-21E4-669F-2196-73B5E2BC54A2}" dt="2025-09-02T13:22:13.487" v="245"/>
          <ac:picMkLst>
            <pc:docMk/>
            <pc:sldMk cId="0" sldId="272"/>
            <ac:picMk id="29" creationId="{E2D9E3E5-1512-FFEE-4991-7E62B06C57D0}"/>
          </ac:picMkLst>
        </pc:picChg>
        <pc:picChg chg="add">
          <ac:chgData name="Matthew Martineau" userId="S::mmartineau@smoc.org::073ce0ee-5d7d-468d-8982-2f6aa7a904ba" providerId="AD" clId="Web-{DACEAD18-21E4-669F-2196-73B5E2BC54A2}" dt="2025-09-02T13:22:13.518" v="246"/>
          <ac:picMkLst>
            <pc:docMk/>
            <pc:sldMk cId="0" sldId="272"/>
            <ac:picMk id="31" creationId="{FC9975B7-1846-C5D9-E93C-B8F0836E6896}"/>
          </ac:picMkLst>
        </pc:picChg>
      </pc:sldChg>
      <pc:sldChg chg="addSp delSp modSp">
        <pc:chgData name="Matthew Martineau" userId="S::mmartineau@smoc.org::073ce0ee-5d7d-468d-8982-2f6aa7a904ba" providerId="AD" clId="Web-{DACEAD18-21E4-669F-2196-73B5E2BC54A2}" dt="2025-09-02T13:23:53.835" v="271" actId="1076"/>
        <pc:sldMkLst>
          <pc:docMk/>
          <pc:sldMk cId="0" sldId="273"/>
        </pc:sldMkLst>
        <pc:spChg chg="del">
          <ac:chgData name="Matthew Martineau" userId="S::mmartineau@smoc.org::073ce0ee-5d7d-468d-8982-2f6aa7a904ba" providerId="AD" clId="Web-{DACEAD18-21E4-669F-2196-73B5E2BC54A2}" dt="2025-09-02T13:22:23.847" v="247"/>
          <ac:spMkLst>
            <pc:docMk/>
            <pc:sldMk cId="0" sldId="273"/>
            <ac:spMk id="2" creationId="{00000000-0000-0000-0000-000000000000}"/>
          </ac:spMkLst>
        </pc:spChg>
        <pc:spChg chg="del">
          <ac:chgData name="Matthew Martineau" userId="S::mmartineau@smoc.org::073ce0ee-5d7d-468d-8982-2f6aa7a904ba" providerId="AD" clId="Web-{DACEAD18-21E4-669F-2196-73B5E2BC54A2}" dt="2025-09-02T13:22:40.207" v="252"/>
          <ac:spMkLst>
            <pc:docMk/>
            <pc:sldMk cId="0" sldId="273"/>
            <ac:spMk id="3" creationId="{00000000-0000-0000-0000-000000000000}"/>
          </ac:spMkLst>
        </pc:spChg>
        <pc:spChg chg="del">
          <ac:chgData name="Matthew Martineau" userId="S::mmartineau@smoc.org::073ce0ee-5d7d-468d-8982-2f6aa7a904ba" providerId="AD" clId="Web-{DACEAD18-21E4-669F-2196-73B5E2BC54A2}" dt="2025-09-02T13:22:40.207" v="251"/>
          <ac:spMkLst>
            <pc:docMk/>
            <pc:sldMk cId="0" sldId="273"/>
            <ac:spMk id="4" creationId="{00000000-0000-0000-0000-000000000000}"/>
          </ac:spMkLst>
        </pc:spChg>
        <pc:spChg chg="del">
          <ac:chgData name="Matthew Martineau" userId="S::mmartineau@smoc.org::073ce0ee-5d7d-468d-8982-2f6aa7a904ba" providerId="AD" clId="Web-{DACEAD18-21E4-669F-2196-73B5E2BC54A2}" dt="2025-09-02T13:23:22.052" v="256"/>
          <ac:spMkLst>
            <pc:docMk/>
            <pc:sldMk cId="0" sldId="273"/>
            <ac:spMk id="5" creationId="{00000000-0000-0000-0000-000000000000}"/>
          </ac:spMkLst>
        </pc:spChg>
        <pc:spChg chg="mod">
          <ac:chgData name="Matthew Martineau" userId="S::mmartineau@smoc.org::073ce0ee-5d7d-468d-8982-2f6aa7a904ba" providerId="AD" clId="Web-{DACEAD18-21E4-669F-2196-73B5E2BC54A2}" dt="2025-09-02T13:23:53.803" v="269" actId="1076"/>
          <ac:spMkLst>
            <pc:docMk/>
            <pc:sldMk cId="0" sldId="273"/>
            <ac:spMk id="6" creationId="{00000000-0000-0000-0000-000000000000}"/>
          </ac:spMkLst>
        </pc:spChg>
        <pc:spChg chg="mod">
          <ac:chgData name="Matthew Martineau" userId="S::mmartineau@smoc.org::073ce0ee-5d7d-468d-8982-2f6aa7a904ba" providerId="AD" clId="Web-{DACEAD18-21E4-669F-2196-73B5E2BC54A2}" dt="2025-09-02T13:23:41.397" v="260" actId="1076"/>
          <ac:spMkLst>
            <pc:docMk/>
            <pc:sldMk cId="0" sldId="273"/>
            <ac:spMk id="7" creationId="{00000000-0000-0000-0000-000000000000}"/>
          </ac:spMkLst>
        </pc:spChg>
        <pc:spChg chg="mod">
          <ac:chgData name="Matthew Martineau" userId="S::mmartineau@smoc.org::073ce0ee-5d7d-468d-8982-2f6aa7a904ba" providerId="AD" clId="Web-{DACEAD18-21E4-669F-2196-73B5E2BC54A2}" dt="2025-09-02T13:23:53.835" v="271" actId="1076"/>
          <ac:spMkLst>
            <pc:docMk/>
            <pc:sldMk cId="0" sldId="273"/>
            <ac:spMk id="14" creationId="{00000000-0000-0000-0000-000000000000}"/>
          </ac:spMkLst>
        </pc:spChg>
        <pc:spChg chg="del">
          <ac:chgData name="Matthew Martineau" userId="S::mmartineau@smoc.org::073ce0ee-5d7d-468d-8982-2f6aa7a904ba" providerId="AD" clId="Web-{DACEAD18-21E4-669F-2196-73B5E2BC54A2}" dt="2025-09-02T13:22:29.472" v="248"/>
          <ac:spMkLst>
            <pc:docMk/>
            <pc:sldMk cId="0" sldId="273"/>
            <ac:spMk id="15" creationId="{5492C2E5-5192-1E91-B6C1-E8ADA1558392}"/>
          </ac:spMkLst>
        </pc:spChg>
        <pc:spChg chg="del">
          <ac:chgData name="Matthew Martineau" userId="S::mmartineau@smoc.org::073ce0ee-5d7d-468d-8982-2f6aa7a904ba" providerId="AD" clId="Web-{DACEAD18-21E4-669F-2196-73B5E2BC54A2}" dt="2025-09-02T13:22:29.472" v="249"/>
          <ac:spMkLst>
            <pc:docMk/>
            <pc:sldMk cId="0" sldId="273"/>
            <ac:spMk id="16" creationId="{98F21000-0ABA-1267-E87F-0910DFF85448}"/>
          </ac:spMkLst>
        </pc:spChg>
        <pc:spChg chg="add">
          <ac:chgData name="Matthew Martineau" userId="S::mmartineau@smoc.org::073ce0ee-5d7d-468d-8982-2f6aa7a904ba" providerId="AD" clId="Web-{DACEAD18-21E4-669F-2196-73B5E2BC54A2}" dt="2025-09-02T13:23:45.881" v="261"/>
          <ac:spMkLst>
            <pc:docMk/>
            <pc:sldMk cId="0" sldId="273"/>
            <ac:spMk id="18" creationId="{B007BE68-BFF4-ECFB-016A-90948310AC77}"/>
          </ac:spMkLst>
        </pc:spChg>
        <pc:spChg chg="add">
          <ac:chgData name="Matthew Martineau" userId="S::mmartineau@smoc.org::073ce0ee-5d7d-468d-8982-2f6aa7a904ba" providerId="AD" clId="Web-{DACEAD18-21E4-669F-2196-73B5E2BC54A2}" dt="2025-09-02T13:23:45.975" v="262"/>
          <ac:spMkLst>
            <pc:docMk/>
            <pc:sldMk cId="0" sldId="273"/>
            <ac:spMk id="20" creationId="{C424BB23-A9B0-87B4-F255-2935DC051325}"/>
          </ac:spMkLst>
        </pc:spChg>
        <pc:spChg chg="add">
          <ac:chgData name="Matthew Martineau" userId="S::mmartineau@smoc.org::073ce0ee-5d7d-468d-8982-2f6aa7a904ba" providerId="AD" clId="Web-{DACEAD18-21E4-669F-2196-73B5E2BC54A2}" dt="2025-09-02T13:23:46.069" v="266"/>
          <ac:spMkLst>
            <pc:docMk/>
            <pc:sldMk cId="0" sldId="273"/>
            <ac:spMk id="28" creationId="{1DA1AE38-1F29-5AC6-3E63-55C1E1A038A9}"/>
          </ac:spMkLst>
        </pc:spChg>
        <pc:grpChg chg="mod">
          <ac:chgData name="Matthew Martineau" userId="S::mmartineau@smoc.org::073ce0ee-5d7d-468d-8982-2f6aa7a904ba" providerId="AD" clId="Web-{DACEAD18-21E4-669F-2196-73B5E2BC54A2}" dt="2025-09-02T13:23:53.819" v="270" actId="1076"/>
          <ac:grpSpMkLst>
            <pc:docMk/>
            <pc:sldMk cId="0" sldId="273"/>
            <ac:grpSpMk id="10" creationId="{00000000-0000-0000-0000-000000000000}"/>
          </ac:grpSpMkLst>
        </pc:grpChg>
        <pc:picChg chg="add">
          <ac:chgData name="Matthew Martineau" userId="S::mmartineau@smoc.org::073ce0ee-5d7d-468d-8982-2f6aa7a904ba" providerId="AD" clId="Web-{DACEAD18-21E4-669F-2196-73B5E2BC54A2}" dt="2025-09-02T13:23:46.006" v="263"/>
          <ac:picMkLst>
            <pc:docMk/>
            <pc:sldMk cId="0" sldId="273"/>
            <ac:picMk id="22" creationId="{B9878DA9-D1B9-D3BE-385F-FA8A9A801ECE}"/>
          </ac:picMkLst>
        </pc:picChg>
        <pc:picChg chg="add">
          <ac:chgData name="Matthew Martineau" userId="S::mmartineau@smoc.org::073ce0ee-5d7d-468d-8982-2f6aa7a904ba" providerId="AD" clId="Web-{DACEAD18-21E4-669F-2196-73B5E2BC54A2}" dt="2025-09-02T13:23:46.022" v="264"/>
          <ac:picMkLst>
            <pc:docMk/>
            <pc:sldMk cId="0" sldId="273"/>
            <ac:picMk id="24" creationId="{D27E9348-0A4A-16E9-AAF7-00442CA4D453}"/>
          </ac:picMkLst>
        </pc:picChg>
        <pc:picChg chg="add">
          <ac:chgData name="Matthew Martineau" userId="S::mmartineau@smoc.org::073ce0ee-5d7d-468d-8982-2f6aa7a904ba" providerId="AD" clId="Web-{DACEAD18-21E4-669F-2196-73B5E2BC54A2}" dt="2025-09-02T13:23:46.053" v="265"/>
          <ac:picMkLst>
            <pc:docMk/>
            <pc:sldMk cId="0" sldId="273"/>
            <ac:picMk id="26" creationId="{F9F73BE7-5BB4-7AE5-7579-BF6FED8F88F2}"/>
          </ac:picMkLst>
        </pc:picChg>
        <pc:picChg chg="add">
          <ac:chgData name="Matthew Martineau" userId="S::mmartineau@smoc.org::073ce0ee-5d7d-468d-8982-2f6aa7a904ba" providerId="AD" clId="Web-{DACEAD18-21E4-669F-2196-73B5E2BC54A2}" dt="2025-09-02T13:23:46.100" v="267"/>
          <ac:picMkLst>
            <pc:docMk/>
            <pc:sldMk cId="0" sldId="273"/>
            <ac:picMk id="30" creationId="{07C9F4A4-0436-362D-8980-8A03DF03FDC3}"/>
          </ac:picMkLst>
        </pc:picChg>
        <pc:picChg chg="add">
          <ac:chgData name="Matthew Martineau" userId="S::mmartineau@smoc.org::073ce0ee-5d7d-468d-8982-2f6aa7a904ba" providerId="AD" clId="Web-{DACEAD18-21E4-669F-2196-73B5E2BC54A2}" dt="2025-09-02T13:23:46.147" v="268"/>
          <ac:picMkLst>
            <pc:docMk/>
            <pc:sldMk cId="0" sldId="273"/>
            <ac:picMk id="32" creationId="{E1C88361-974E-BCAC-82EC-F9A0CEA4ACCF}"/>
          </ac:picMkLst>
        </pc:picChg>
      </pc:sldChg>
      <pc:sldChg chg="addSp delSp modSp">
        <pc:chgData name="Matthew Martineau" userId="S::mmartineau@smoc.org::073ce0ee-5d7d-468d-8982-2f6aa7a904ba" providerId="AD" clId="Web-{DACEAD18-21E4-669F-2196-73B5E2BC54A2}" dt="2025-09-02T13:29:53.151" v="291"/>
        <pc:sldMkLst>
          <pc:docMk/>
          <pc:sldMk cId="0" sldId="274"/>
        </pc:sldMkLst>
        <pc:spChg chg="del">
          <ac:chgData name="Matthew Martineau" userId="S::mmartineau@smoc.org::073ce0ee-5d7d-468d-8982-2f6aa7a904ba" providerId="AD" clId="Web-{DACEAD18-21E4-669F-2196-73B5E2BC54A2}" dt="2025-09-02T13:24:03.413" v="272"/>
          <ac:spMkLst>
            <pc:docMk/>
            <pc:sldMk cId="0" sldId="274"/>
            <ac:spMk id="2" creationId="{00000000-0000-0000-0000-000000000000}"/>
          </ac:spMkLst>
        </pc:spChg>
        <pc:spChg chg="del">
          <ac:chgData name="Matthew Martineau" userId="S::mmartineau@smoc.org::073ce0ee-5d7d-468d-8982-2f6aa7a904ba" providerId="AD" clId="Web-{DACEAD18-21E4-669F-2196-73B5E2BC54A2}" dt="2025-09-02T13:25:03.758" v="274"/>
          <ac:spMkLst>
            <pc:docMk/>
            <pc:sldMk cId="0" sldId="274"/>
            <ac:spMk id="3" creationId="{00000000-0000-0000-0000-000000000000}"/>
          </ac:spMkLst>
        </pc:spChg>
        <pc:spChg chg="del">
          <ac:chgData name="Matthew Martineau" userId="S::mmartineau@smoc.org::073ce0ee-5d7d-468d-8982-2f6aa7a904ba" providerId="AD" clId="Web-{DACEAD18-21E4-669F-2196-73B5E2BC54A2}" dt="2025-09-02T13:25:06.009" v="276"/>
          <ac:spMkLst>
            <pc:docMk/>
            <pc:sldMk cId="0" sldId="274"/>
            <ac:spMk id="4" creationId="{00000000-0000-0000-0000-000000000000}"/>
          </ac:spMkLst>
        </pc:spChg>
        <pc:spChg chg="del">
          <ac:chgData name="Matthew Martineau" userId="S::mmartineau@smoc.org::073ce0ee-5d7d-468d-8982-2f6aa7a904ba" providerId="AD" clId="Web-{DACEAD18-21E4-669F-2196-73B5E2BC54A2}" dt="2025-09-02T13:25:23.899" v="280"/>
          <ac:spMkLst>
            <pc:docMk/>
            <pc:sldMk cId="0" sldId="274"/>
            <ac:spMk id="5" creationId="{00000000-0000-0000-0000-000000000000}"/>
          </ac:spMkLst>
        </pc:spChg>
        <pc:spChg chg="mod">
          <ac:chgData name="Matthew Martineau" userId="S::mmartineau@smoc.org::073ce0ee-5d7d-468d-8982-2f6aa7a904ba" providerId="AD" clId="Web-{DACEAD18-21E4-669F-2196-73B5E2BC54A2}" dt="2025-09-02T13:25:12.602" v="277" actId="1076"/>
          <ac:spMkLst>
            <pc:docMk/>
            <pc:sldMk cId="0" sldId="274"/>
            <ac:spMk id="6" creationId="{00000000-0000-0000-0000-000000000000}"/>
          </ac:spMkLst>
        </pc:spChg>
        <pc:spChg chg="mod">
          <ac:chgData name="Matthew Martineau" userId="S::mmartineau@smoc.org::073ce0ee-5d7d-468d-8982-2f6aa7a904ba" providerId="AD" clId="Web-{DACEAD18-21E4-669F-2196-73B5E2BC54A2}" dt="2025-09-02T13:25:35.681" v="283" actId="1076"/>
          <ac:spMkLst>
            <pc:docMk/>
            <pc:sldMk cId="0" sldId="274"/>
            <ac:spMk id="7" creationId="{00000000-0000-0000-0000-000000000000}"/>
          </ac:spMkLst>
        </pc:spChg>
        <pc:spChg chg="mod">
          <ac:chgData name="Matthew Martineau" userId="S::mmartineau@smoc.org::073ce0ee-5d7d-468d-8982-2f6aa7a904ba" providerId="AD" clId="Web-{DACEAD18-21E4-669F-2196-73B5E2BC54A2}" dt="2025-09-02T13:25:17.477" v="279" actId="1076"/>
          <ac:spMkLst>
            <pc:docMk/>
            <pc:sldMk cId="0" sldId="274"/>
            <ac:spMk id="13" creationId="{00000000-0000-0000-0000-000000000000}"/>
          </ac:spMkLst>
        </pc:spChg>
        <pc:spChg chg="del">
          <ac:chgData name="Matthew Martineau" userId="S::mmartineau@smoc.org::073ce0ee-5d7d-468d-8982-2f6aa7a904ba" providerId="AD" clId="Web-{DACEAD18-21E4-669F-2196-73B5E2BC54A2}" dt="2025-09-02T13:25:03.758" v="273"/>
          <ac:spMkLst>
            <pc:docMk/>
            <pc:sldMk cId="0" sldId="274"/>
            <ac:spMk id="14" creationId="{B2737DC0-BCA5-87E7-0B3D-1AC44DFD9ED9}"/>
          </ac:spMkLst>
        </pc:spChg>
        <pc:spChg chg="del">
          <ac:chgData name="Matthew Martineau" userId="S::mmartineau@smoc.org::073ce0ee-5d7d-468d-8982-2f6aa7a904ba" providerId="AD" clId="Web-{DACEAD18-21E4-669F-2196-73B5E2BC54A2}" dt="2025-09-02T13:25:04.415" v="275"/>
          <ac:spMkLst>
            <pc:docMk/>
            <pc:sldMk cId="0" sldId="274"/>
            <ac:spMk id="15" creationId="{B4D3382E-18F1-C11E-24EC-7929E7AE5527}"/>
          </ac:spMkLst>
        </pc:spChg>
        <pc:spChg chg="add">
          <ac:chgData name="Matthew Martineau" userId="S::mmartineau@smoc.org::073ce0ee-5d7d-468d-8982-2f6aa7a904ba" providerId="AD" clId="Web-{DACEAD18-21E4-669F-2196-73B5E2BC54A2}" dt="2025-09-02T13:29:53.010" v="284"/>
          <ac:spMkLst>
            <pc:docMk/>
            <pc:sldMk cId="0" sldId="274"/>
            <ac:spMk id="17" creationId="{A697D083-EB1A-6135-FC05-A03B616DB9D3}"/>
          </ac:spMkLst>
        </pc:spChg>
        <pc:spChg chg="add">
          <ac:chgData name="Matthew Martineau" userId="S::mmartineau@smoc.org::073ce0ee-5d7d-468d-8982-2f6aa7a904ba" providerId="AD" clId="Web-{DACEAD18-21E4-669F-2196-73B5E2BC54A2}" dt="2025-09-02T13:29:53.026" v="285"/>
          <ac:spMkLst>
            <pc:docMk/>
            <pc:sldMk cId="0" sldId="274"/>
            <ac:spMk id="19" creationId="{A2B2EBD0-D226-D6BD-2915-1941CA91F3EF}"/>
          </ac:spMkLst>
        </pc:spChg>
        <pc:spChg chg="add">
          <ac:chgData name="Matthew Martineau" userId="S::mmartineau@smoc.org::073ce0ee-5d7d-468d-8982-2f6aa7a904ba" providerId="AD" clId="Web-{DACEAD18-21E4-669F-2196-73B5E2BC54A2}" dt="2025-09-02T13:29:53.089" v="289"/>
          <ac:spMkLst>
            <pc:docMk/>
            <pc:sldMk cId="0" sldId="274"/>
            <ac:spMk id="27" creationId="{9C1B002E-21F6-0C63-21DE-0BEC4DDD1764}"/>
          </ac:spMkLst>
        </pc:spChg>
        <pc:grpChg chg="mod">
          <ac:chgData name="Matthew Martineau" userId="S::mmartineau@smoc.org::073ce0ee-5d7d-468d-8982-2f6aa7a904ba" providerId="AD" clId="Web-{DACEAD18-21E4-669F-2196-73B5E2BC54A2}" dt="2025-09-02T13:25:12.618" v="278" actId="1076"/>
          <ac:grpSpMkLst>
            <pc:docMk/>
            <pc:sldMk cId="0" sldId="274"/>
            <ac:grpSpMk id="9" creationId="{00000000-0000-0000-0000-000000000000}"/>
          </ac:grpSpMkLst>
        </pc:grpChg>
        <pc:picChg chg="add">
          <ac:chgData name="Matthew Martineau" userId="S::mmartineau@smoc.org::073ce0ee-5d7d-468d-8982-2f6aa7a904ba" providerId="AD" clId="Web-{DACEAD18-21E4-669F-2196-73B5E2BC54A2}" dt="2025-09-02T13:29:53.042" v="286"/>
          <ac:picMkLst>
            <pc:docMk/>
            <pc:sldMk cId="0" sldId="274"/>
            <ac:picMk id="21" creationId="{85B19275-F9B8-CC4D-1900-7046090E68C4}"/>
          </ac:picMkLst>
        </pc:picChg>
        <pc:picChg chg="add">
          <ac:chgData name="Matthew Martineau" userId="S::mmartineau@smoc.org::073ce0ee-5d7d-468d-8982-2f6aa7a904ba" providerId="AD" clId="Web-{DACEAD18-21E4-669F-2196-73B5E2BC54A2}" dt="2025-09-02T13:29:53.057" v="287"/>
          <ac:picMkLst>
            <pc:docMk/>
            <pc:sldMk cId="0" sldId="274"/>
            <ac:picMk id="23" creationId="{1B33FBB5-D857-C1DC-CA5D-04CE61A1FD67}"/>
          </ac:picMkLst>
        </pc:picChg>
        <pc:picChg chg="add">
          <ac:chgData name="Matthew Martineau" userId="S::mmartineau@smoc.org::073ce0ee-5d7d-468d-8982-2f6aa7a904ba" providerId="AD" clId="Web-{DACEAD18-21E4-669F-2196-73B5E2BC54A2}" dt="2025-09-02T13:29:53.073" v="288"/>
          <ac:picMkLst>
            <pc:docMk/>
            <pc:sldMk cId="0" sldId="274"/>
            <ac:picMk id="25" creationId="{07A9FF14-2A0A-55B3-7E71-EC1C952F75E8}"/>
          </ac:picMkLst>
        </pc:picChg>
        <pc:picChg chg="add">
          <ac:chgData name="Matthew Martineau" userId="S::mmartineau@smoc.org::073ce0ee-5d7d-468d-8982-2f6aa7a904ba" providerId="AD" clId="Web-{DACEAD18-21E4-669F-2196-73B5E2BC54A2}" dt="2025-09-02T13:29:53.120" v="290"/>
          <ac:picMkLst>
            <pc:docMk/>
            <pc:sldMk cId="0" sldId="274"/>
            <ac:picMk id="29" creationId="{BAD16474-53C9-6825-6B53-7496AA726C4B}"/>
          </ac:picMkLst>
        </pc:picChg>
        <pc:picChg chg="add">
          <ac:chgData name="Matthew Martineau" userId="S::mmartineau@smoc.org::073ce0ee-5d7d-468d-8982-2f6aa7a904ba" providerId="AD" clId="Web-{DACEAD18-21E4-669F-2196-73B5E2BC54A2}" dt="2025-09-02T13:29:53.151" v="291"/>
          <ac:picMkLst>
            <pc:docMk/>
            <pc:sldMk cId="0" sldId="274"/>
            <ac:picMk id="31" creationId="{26617C9E-7DEF-5DDF-BF94-73FCA89CD29A}"/>
          </ac:picMkLst>
        </pc:picChg>
      </pc:sldChg>
      <pc:sldChg chg="addSp delSp modSp">
        <pc:chgData name="Matthew Martineau" userId="S::mmartineau@smoc.org::073ce0ee-5d7d-468d-8982-2f6aa7a904ba" providerId="AD" clId="Web-{DACEAD18-21E4-669F-2196-73B5E2BC54A2}" dt="2025-09-02T13:32:52.453" v="318" actId="20577"/>
        <pc:sldMkLst>
          <pc:docMk/>
          <pc:sldMk cId="0" sldId="275"/>
        </pc:sldMkLst>
        <pc:spChg chg="del">
          <ac:chgData name="Matthew Martineau" userId="S::mmartineau@smoc.org::073ce0ee-5d7d-468d-8982-2f6aa7a904ba" providerId="AD" clId="Web-{DACEAD18-21E4-669F-2196-73B5E2BC54A2}" dt="2025-09-02T13:30:07.198" v="292"/>
          <ac:spMkLst>
            <pc:docMk/>
            <pc:sldMk cId="0" sldId="275"/>
            <ac:spMk id="2" creationId="{00000000-0000-0000-0000-000000000000}"/>
          </ac:spMkLst>
        </pc:spChg>
        <pc:spChg chg="del">
          <ac:chgData name="Matthew Martineau" userId="S::mmartineau@smoc.org::073ce0ee-5d7d-468d-8982-2f6aa7a904ba" providerId="AD" clId="Web-{DACEAD18-21E4-669F-2196-73B5E2BC54A2}" dt="2025-09-02T13:30:17.682" v="297"/>
          <ac:spMkLst>
            <pc:docMk/>
            <pc:sldMk cId="0" sldId="275"/>
            <ac:spMk id="3" creationId="{00000000-0000-0000-0000-000000000000}"/>
          </ac:spMkLst>
        </pc:spChg>
        <pc:spChg chg="del">
          <ac:chgData name="Matthew Martineau" userId="S::mmartineau@smoc.org::073ce0ee-5d7d-468d-8982-2f6aa7a904ba" providerId="AD" clId="Web-{DACEAD18-21E4-669F-2196-73B5E2BC54A2}" dt="2025-09-02T13:30:17.682" v="296"/>
          <ac:spMkLst>
            <pc:docMk/>
            <pc:sldMk cId="0" sldId="275"/>
            <ac:spMk id="4" creationId="{00000000-0000-0000-0000-000000000000}"/>
          </ac:spMkLst>
        </pc:spChg>
        <pc:spChg chg="del">
          <ac:chgData name="Matthew Martineau" userId="S::mmartineau@smoc.org::073ce0ee-5d7d-468d-8982-2f6aa7a904ba" providerId="AD" clId="Web-{DACEAD18-21E4-669F-2196-73B5E2BC54A2}" dt="2025-09-02T13:30:09.745" v="293"/>
          <ac:spMkLst>
            <pc:docMk/>
            <pc:sldMk cId="0" sldId="275"/>
            <ac:spMk id="5" creationId="{00000000-0000-0000-0000-000000000000}"/>
          </ac:spMkLst>
        </pc:spChg>
        <pc:spChg chg="mod">
          <ac:chgData name="Matthew Martineau" userId="S::mmartineau@smoc.org::073ce0ee-5d7d-468d-8982-2f6aa7a904ba" providerId="AD" clId="Web-{DACEAD18-21E4-669F-2196-73B5E2BC54A2}" dt="2025-09-02T13:30:53.229" v="302" actId="1076"/>
          <ac:spMkLst>
            <pc:docMk/>
            <pc:sldMk cId="0" sldId="275"/>
            <ac:spMk id="6" creationId="{00000000-0000-0000-0000-000000000000}"/>
          </ac:spMkLst>
        </pc:spChg>
        <pc:spChg chg="mod">
          <ac:chgData name="Matthew Martineau" userId="S::mmartineau@smoc.org::073ce0ee-5d7d-468d-8982-2f6aa7a904ba" providerId="AD" clId="Web-{DACEAD18-21E4-669F-2196-73B5E2BC54A2}" dt="2025-09-02T13:31:02.150" v="308" actId="1076"/>
          <ac:spMkLst>
            <pc:docMk/>
            <pc:sldMk cId="0" sldId="275"/>
            <ac:spMk id="7" creationId="{00000000-0000-0000-0000-000000000000}"/>
          </ac:spMkLst>
        </pc:spChg>
        <pc:spChg chg="mod">
          <ac:chgData name="Matthew Martineau" userId="S::mmartineau@smoc.org::073ce0ee-5d7d-468d-8982-2f6aa7a904ba" providerId="AD" clId="Web-{DACEAD18-21E4-669F-2196-73B5E2BC54A2}" dt="2025-09-02T13:30:53.229" v="303" actId="1076"/>
          <ac:spMkLst>
            <pc:docMk/>
            <pc:sldMk cId="0" sldId="275"/>
            <ac:spMk id="8" creationId="{00000000-0000-0000-0000-000000000000}"/>
          </ac:spMkLst>
        </pc:spChg>
        <pc:spChg chg="mod">
          <ac:chgData name="Matthew Martineau" userId="S::mmartineau@smoc.org::073ce0ee-5d7d-468d-8982-2f6aa7a904ba" providerId="AD" clId="Web-{DACEAD18-21E4-669F-2196-73B5E2BC54A2}" dt="2025-09-02T13:30:53.244" v="305" actId="1076"/>
          <ac:spMkLst>
            <pc:docMk/>
            <pc:sldMk cId="0" sldId="275"/>
            <ac:spMk id="13" creationId="{00000000-0000-0000-0000-000000000000}"/>
          </ac:spMkLst>
        </pc:spChg>
        <pc:spChg chg="del">
          <ac:chgData name="Matthew Martineau" userId="S::mmartineau@smoc.org::073ce0ee-5d7d-468d-8982-2f6aa7a904ba" providerId="AD" clId="Web-{DACEAD18-21E4-669F-2196-73B5E2BC54A2}" dt="2025-09-02T13:30:15.901" v="294"/>
          <ac:spMkLst>
            <pc:docMk/>
            <pc:sldMk cId="0" sldId="275"/>
            <ac:spMk id="14" creationId="{A7F3E583-80FA-7530-256E-C97221C3C0E2}"/>
          </ac:spMkLst>
        </pc:spChg>
        <pc:spChg chg="del">
          <ac:chgData name="Matthew Martineau" userId="S::mmartineau@smoc.org::073ce0ee-5d7d-468d-8982-2f6aa7a904ba" providerId="AD" clId="Web-{DACEAD18-21E4-669F-2196-73B5E2BC54A2}" dt="2025-09-02T13:30:15.901" v="295"/>
          <ac:spMkLst>
            <pc:docMk/>
            <pc:sldMk cId="0" sldId="275"/>
            <ac:spMk id="15" creationId="{B0622546-2237-8D16-926A-F2538AC5ADF7}"/>
          </ac:spMkLst>
        </pc:spChg>
        <pc:spChg chg="add mod">
          <ac:chgData name="Matthew Martineau" userId="S::mmartineau@smoc.org::073ce0ee-5d7d-468d-8982-2f6aa7a904ba" providerId="AD" clId="Web-{DACEAD18-21E4-669F-2196-73B5E2BC54A2}" dt="2025-09-02T13:32:52.453" v="318" actId="20577"/>
          <ac:spMkLst>
            <pc:docMk/>
            <pc:sldMk cId="0" sldId="275"/>
            <ac:spMk id="17" creationId="{3D8ABF75-8E6C-5DCF-82DE-A1ECF6A6F68B}"/>
          </ac:spMkLst>
        </pc:spChg>
        <pc:spChg chg="add">
          <ac:chgData name="Matthew Martineau" userId="S::mmartineau@smoc.org::073ce0ee-5d7d-468d-8982-2f6aa7a904ba" providerId="AD" clId="Web-{DACEAD18-21E4-669F-2196-73B5E2BC54A2}" dt="2025-09-02T13:31:03.822" v="310"/>
          <ac:spMkLst>
            <pc:docMk/>
            <pc:sldMk cId="0" sldId="275"/>
            <ac:spMk id="19" creationId="{B75FF2C7-6F44-0522-1BD0-C8BA9CADDBCA}"/>
          </ac:spMkLst>
        </pc:spChg>
        <pc:spChg chg="add">
          <ac:chgData name="Matthew Martineau" userId="S::mmartineau@smoc.org::073ce0ee-5d7d-468d-8982-2f6aa7a904ba" providerId="AD" clId="Web-{DACEAD18-21E4-669F-2196-73B5E2BC54A2}" dt="2025-09-02T13:31:03.869" v="314"/>
          <ac:spMkLst>
            <pc:docMk/>
            <pc:sldMk cId="0" sldId="275"/>
            <ac:spMk id="27" creationId="{7C1CA41E-E10F-6B4F-A9D7-939440C8DD9F}"/>
          </ac:spMkLst>
        </pc:spChg>
        <pc:grpChg chg="mod">
          <ac:chgData name="Matthew Martineau" userId="S::mmartineau@smoc.org::073ce0ee-5d7d-468d-8982-2f6aa7a904ba" providerId="AD" clId="Web-{DACEAD18-21E4-669F-2196-73B5E2BC54A2}" dt="2025-09-02T13:30:53.244" v="304" actId="1076"/>
          <ac:grpSpMkLst>
            <pc:docMk/>
            <pc:sldMk cId="0" sldId="275"/>
            <ac:grpSpMk id="9" creationId="{00000000-0000-0000-0000-000000000000}"/>
          </ac:grpSpMkLst>
        </pc:grpChg>
        <pc:picChg chg="add">
          <ac:chgData name="Matthew Martineau" userId="S::mmartineau@smoc.org::073ce0ee-5d7d-468d-8982-2f6aa7a904ba" providerId="AD" clId="Web-{DACEAD18-21E4-669F-2196-73B5E2BC54A2}" dt="2025-09-02T13:31:03.838" v="311"/>
          <ac:picMkLst>
            <pc:docMk/>
            <pc:sldMk cId="0" sldId="275"/>
            <ac:picMk id="21" creationId="{30C69C2E-75E8-95AB-AF92-8AEBDC50E8B1}"/>
          </ac:picMkLst>
        </pc:picChg>
        <pc:picChg chg="add">
          <ac:chgData name="Matthew Martineau" userId="S::mmartineau@smoc.org::073ce0ee-5d7d-468d-8982-2f6aa7a904ba" providerId="AD" clId="Web-{DACEAD18-21E4-669F-2196-73B5E2BC54A2}" dt="2025-09-02T13:31:03.853" v="312"/>
          <ac:picMkLst>
            <pc:docMk/>
            <pc:sldMk cId="0" sldId="275"/>
            <ac:picMk id="23" creationId="{114AB146-691B-331E-F349-0ED396A7DD96}"/>
          </ac:picMkLst>
        </pc:picChg>
        <pc:picChg chg="add">
          <ac:chgData name="Matthew Martineau" userId="S::mmartineau@smoc.org::073ce0ee-5d7d-468d-8982-2f6aa7a904ba" providerId="AD" clId="Web-{DACEAD18-21E4-669F-2196-73B5E2BC54A2}" dt="2025-09-02T13:31:03.853" v="313"/>
          <ac:picMkLst>
            <pc:docMk/>
            <pc:sldMk cId="0" sldId="275"/>
            <ac:picMk id="25" creationId="{92A31250-E563-6565-C893-5AC2C68DFA73}"/>
          </ac:picMkLst>
        </pc:picChg>
        <pc:picChg chg="add">
          <ac:chgData name="Matthew Martineau" userId="S::mmartineau@smoc.org::073ce0ee-5d7d-468d-8982-2f6aa7a904ba" providerId="AD" clId="Web-{DACEAD18-21E4-669F-2196-73B5E2BC54A2}" dt="2025-09-02T13:31:03.885" v="315"/>
          <ac:picMkLst>
            <pc:docMk/>
            <pc:sldMk cId="0" sldId="275"/>
            <ac:picMk id="29" creationId="{44EBAE8F-47D1-7205-B648-5F7009D9664B}"/>
          </ac:picMkLst>
        </pc:picChg>
        <pc:picChg chg="add">
          <ac:chgData name="Matthew Martineau" userId="S::mmartineau@smoc.org::073ce0ee-5d7d-468d-8982-2f6aa7a904ba" providerId="AD" clId="Web-{DACEAD18-21E4-669F-2196-73B5E2BC54A2}" dt="2025-09-02T13:31:03.900" v="316"/>
          <ac:picMkLst>
            <pc:docMk/>
            <pc:sldMk cId="0" sldId="275"/>
            <ac:picMk id="31" creationId="{C9031DBE-C645-E0EE-D0D3-75CAA38421CE}"/>
          </ac:picMkLst>
        </pc:picChg>
      </pc:sldChg>
      <pc:sldChg chg="addSp delSp modSp">
        <pc:chgData name="Matthew Martineau" userId="S::mmartineau@smoc.org::073ce0ee-5d7d-468d-8982-2f6aa7a904ba" providerId="AD" clId="Web-{DACEAD18-21E4-669F-2196-73B5E2BC54A2}" dt="2025-09-02T13:35:25.247" v="337"/>
        <pc:sldMkLst>
          <pc:docMk/>
          <pc:sldMk cId="0" sldId="276"/>
        </pc:sldMkLst>
        <pc:spChg chg="del">
          <ac:chgData name="Matthew Martineau" userId="S::mmartineau@smoc.org::073ce0ee-5d7d-468d-8982-2f6aa7a904ba" providerId="AD" clId="Web-{DACEAD18-21E4-669F-2196-73B5E2BC54A2}" dt="2025-09-02T13:34:52.837" v="319"/>
          <ac:spMkLst>
            <pc:docMk/>
            <pc:sldMk cId="0" sldId="276"/>
            <ac:spMk id="2" creationId="{00000000-0000-0000-0000-000000000000}"/>
          </ac:spMkLst>
        </pc:spChg>
        <pc:spChg chg="del">
          <ac:chgData name="Matthew Martineau" userId="S::mmartineau@smoc.org::073ce0ee-5d7d-468d-8982-2f6aa7a904ba" providerId="AD" clId="Web-{DACEAD18-21E4-669F-2196-73B5E2BC54A2}" dt="2025-09-02T13:34:58.588" v="323"/>
          <ac:spMkLst>
            <pc:docMk/>
            <pc:sldMk cId="0" sldId="276"/>
            <ac:spMk id="3" creationId="{00000000-0000-0000-0000-000000000000}"/>
          </ac:spMkLst>
        </pc:spChg>
        <pc:spChg chg="del">
          <ac:chgData name="Matthew Martineau" userId="S::mmartineau@smoc.org::073ce0ee-5d7d-468d-8982-2f6aa7a904ba" providerId="AD" clId="Web-{DACEAD18-21E4-669F-2196-73B5E2BC54A2}" dt="2025-09-02T13:34:58.588" v="322"/>
          <ac:spMkLst>
            <pc:docMk/>
            <pc:sldMk cId="0" sldId="276"/>
            <ac:spMk id="4" creationId="{00000000-0000-0000-0000-000000000000}"/>
          </ac:spMkLst>
        </pc:spChg>
        <pc:spChg chg="del">
          <ac:chgData name="Matthew Martineau" userId="S::mmartineau@smoc.org::073ce0ee-5d7d-468d-8982-2f6aa7a904ba" providerId="AD" clId="Web-{DACEAD18-21E4-669F-2196-73B5E2BC54A2}" dt="2025-09-02T13:35:12.731" v="326"/>
          <ac:spMkLst>
            <pc:docMk/>
            <pc:sldMk cId="0" sldId="276"/>
            <ac:spMk id="5" creationId="{00000000-0000-0000-0000-000000000000}"/>
          </ac:spMkLst>
        </pc:spChg>
        <pc:spChg chg="mod">
          <ac:chgData name="Matthew Martineau" userId="S::mmartineau@smoc.org::073ce0ee-5d7d-468d-8982-2f6aa7a904ba" providerId="AD" clId="Web-{DACEAD18-21E4-669F-2196-73B5E2BC54A2}" dt="2025-09-02T13:35:08.746" v="324" actId="1076"/>
          <ac:spMkLst>
            <pc:docMk/>
            <pc:sldMk cId="0" sldId="276"/>
            <ac:spMk id="6" creationId="{00000000-0000-0000-0000-000000000000}"/>
          </ac:spMkLst>
        </pc:spChg>
        <pc:spChg chg="mod">
          <ac:chgData name="Matthew Martineau" userId="S::mmartineau@smoc.org::073ce0ee-5d7d-468d-8982-2f6aa7a904ba" providerId="AD" clId="Web-{DACEAD18-21E4-669F-2196-73B5E2BC54A2}" dt="2025-09-02T13:35:08.761" v="325" actId="1076"/>
          <ac:spMkLst>
            <pc:docMk/>
            <pc:sldMk cId="0" sldId="276"/>
            <ac:spMk id="7" creationId="{00000000-0000-0000-0000-000000000000}"/>
          </ac:spMkLst>
        </pc:spChg>
        <pc:spChg chg="mod">
          <ac:chgData name="Matthew Martineau" userId="S::mmartineau@smoc.org::073ce0ee-5d7d-468d-8982-2f6aa7a904ba" providerId="AD" clId="Web-{DACEAD18-21E4-669F-2196-73B5E2BC54A2}" dt="2025-09-02T13:35:22.560" v="329" actId="1076"/>
          <ac:spMkLst>
            <pc:docMk/>
            <pc:sldMk cId="0" sldId="276"/>
            <ac:spMk id="8" creationId="{00000000-0000-0000-0000-000000000000}"/>
          </ac:spMkLst>
        </pc:spChg>
        <pc:spChg chg="del">
          <ac:chgData name="Matthew Martineau" userId="S::mmartineau@smoc.org::073ce0ee-5d7d-468d-8982-2f6aa7a904ba" providerId="AD" clId="Web-{DACEAD18-21E4-669F-2196-73B5E2BC54A2}" dt="2025-09-02T13:34:58.588" v="320"/>
          <ac:spMkLst>
            <pc:docMk/>
            <pc:sldMk cId="0" sldId="276"/>
            <ac:spMk id="10" creationId="{3D0740B6-1CA3-37E0-0C24-1BA91F0B1677}"/>
          </ac:spMkLst>
        </pc:spChg>
        <pc:spChg chg="del">
          <ac:chgData name="Matthew Martineau" userId="S::mmartineau@smoc.org::073ce0ee-5d7d-468d-8982-2f6aa7a904ba" providerId="AD" clId="Web-{DACEAD18-21E4-669F-2196-73B5E2BC54A2}" dt="2025-09-02T13:34:58.588" v="321"/>
          <ac:spMkLst>
            <pc:docMk/>
            <pc:sldMk cId="0" sldId="276"/>
            <ac:spMk id="11" creationId="{C91048DC-6D04-F7F5-AE3A-B35BE9505FC2}"/>
          </ac:spMkLst>
        </pc:spChg>
        <pc:spChg chg="add">
          <ac:chgData name="Matthew Martineau" userId="S::mmartineau@smoc.org::073ce0ee-5d7d-468d-8982-2f6aa7a904ba" providerId="AD" clId="Web-{DACEAD18-21E4-669F-2196-73B5E2BC54A2}" dt="2025-09-02T13:35:25.169" v="330"/>
          <ac:spMkLst>
            <pc:docMk/>
            <pc:sldMk cId="0" sldId="276"/>
            <ac:spMk id="13" creationId="{E3B96C48-DE7F-B123-6F83-4FC32DBDDFB1}"/>
          </ac:spMkLst>
        </pc:spChg>
        <pc:spChg chg="add">
          <ac:chgData name="Matthew Martineau" userId="S::mmartineau@smoc.org::073ce0ee-5d7d-468d-8982-2f6aa7a904ba" providerId="AD" clId="Web-{DACEAD18-21E4-669F-2196-73B5E2BC54A2}" dt="2025-09-02T13:35:25.185" v="331"/>
          <ac:spMkLst>
            <pc:docMk/>
            <pc:sldMk cId="0" sldId="276"/>
            <ac:spMk id="15" creationId="{33AB142A-EC2D-F7F2-9577-2576C1F219BC}"/>
          </ac:spMkLst>
        </pc:spChg>
        <pc:spChg chg="add">
          <ac:chgData name="Matthew Martineau" userId="S::mmartineau@smoc.org::073ce0ee-5d7d-468d-8982-2f6aa7a904ba" providerId="AD" clId="Web-{DACEAD18-21E4-669F-2196-73B5E2BC54A2}" dt="2025-09-02T13:35:25.216" v="335"/>
          <ac:spMkLst>
            <pc:docMk/>
            <pc:sldMk cId="0" sldId="276"/>
            <ac:spMk id="23" creationId="{E9D1FE18-E4A0-3EB3-1619-778461797552}"/>
          </ac:spMkLst>
        </pc:spChg>
        <pc:picChg chg="add">
          <ac:chgData name="Matthew Martineau" userId="S::mmartineau@smoc.org::073ce0ee-5d7d-468d-8982-2f6aa7a904ba" providerId="AD" clId="Web-{DACEAD18-21E4-669F-2196-73B5E2BC54A2}" dt="2025-09-02T13:35:25.185" v="332"/>
          <ac:picMkLst>
            <pc:docMk/>
            <pc:sldMk cId="0" sldId="276"/>
            <ac:picMk id="17" creationId="{6DEEDBC6-A9F1-6203-DC1E-09799E1675ED}"/>
          </ac:picMkLst>
        </pc:picChg>
        <pc:picChg chg="add">
          <ac:chgData name="Matthew Martineau" userId="S::mmartineau@smoc.org::073ce0ee-5d7d-468d-8982-2f6aa7a904ba" providerId="AD" clId="Web-{DACEAD18-21E4-669F-2196-73B5E2BC54A2}" dt="2025-09-02T13:35:25.200" v="333"/>
          <ac:picMkLst>
            <pc:docMk/>
            <pc:sldMk cId="0" sldId="276"/>
            <ac:picMk id="19" creationId="{EE9BF105-F3DC-8813-E5B5-D1514F27E067}"/>
          </ac:picMkLst>
        </pc:picChg>
        <pc:picChg chg="add">
          <ac:chgData name="Matthew Martineau" userId="S::mmartineau@smoc.org::073ce0ee-5d7d-468d-8982-2f6aa7a904ba" providerId="AD" clId="Web-{DACEAD18-21E4-669F-2196-73B5E2BC54A2}" dt="2025-09-02T13:35:25.216" v="334"/>
          <ac:picMkLst>
            <pc:docMk/>
            <pc:sldMk cId="0" sldId="276"/>
            <ac:picMk id="21" creationId="{F54A3821-B12A-90DD-8EAB-D3D3E84970C2}"/>
          </ac:picMkLst>
        </pc:picChg>
        <pc:picChg chg="add">
          <ac:chgData name="Matthew Martineau" userId="S::mmartineau@smoc.org::073ce0ee-5d7d-468d-8982-2f6aa7a904ba" providerId="AD" clId="Web-{DACEAD18-21E4-669F-2196-73B5E2BC54A2}" dt="2025-09-02T13:35:25.231" v="336"/>
          <ac:picMkLst>
            <pc:docMk/>
            <pc:sldMk cId="0" sldId="276"/>
            <ac:picMk id="25" creationId="{C800D3ED-AF05-FB3A-28CC-E37031EBB8B8}"/>
          </ac:picMkLst>
        </pc:picChg>
        <pc:picChg chg="add">
          <ac:chgData name="Matthew Martineau" userId="S::mmartineau@smoc.org::073ce0ee-5d7d-468d-8982-2f6aa7a904ba" providerId="AD" clId="Web-{DACEAD18-21E4-669F-2196-73B5E2BC54A2}" dt="2025-09-02T13:35:25.247" v="337"/>
          <ac:picMkLst>
            <pc:docMk/>
            <pc:sldMk cId="0" sldId="276"/>
            <ac:picMk id="27" creationId="{4193262C-3D27-2F1A-C463-1C9B17F08103}"/>
          </ac:picMkLst>
        </pc:picChg>
      </pc:sldChg>
      <pc:sldChg chg="addSp delSp modSp">
        <pc:chgData name="Matthew Martineau" userId="S::mmartineau@smoc.org::073ce0ee-5d7d-468d-8982-2f6aa7a904ba" providerId="AD" clId="Web-{DACEAD18-21E4-669F-2196-73B5E2BC54A2}" dt="2025-09-02T13:37:08.175" v="354"/>
        <pc:sldMkLst>
          <pc:docMk/>
          <pc:sldMk cId="0" sldId="277"/>
        </pc:sldMkLst>
        <pc:spChg chg="del">
          <ac:chgData name="Matthew Martineau" userId="S::mmartineau@smoc.org::073ce0ee-5d7d-468d-8982-2f6aa7a904ba" providerId="AD" clId="Web-{DACEAD18-21E4-669F-2196-73B5E2BC54A2}" dt="2025-09-02T13:35:31.779" v="338"/>
          <ac:spMkLst>
            <pc:docMk/>
            <pc:sldMk cId="0" sldId="277"/>
            <ac:spMk id="2" creationId="{00000000-0000-0000-0000-000000000000}"/>
          </ac:spMkLst>
        </pc:spChg>
        <pc:spChg chg="del">
          <ac:chgData name="Matthew Martineau" userId="S::mmartineau@smoc.org::073ce0ee-5d7d-468d-8982-2f6aa7a904ba" providerId="AD" clId="Web-{DACEAD18-21E4-669F-2196-73B5E2BC54A2}" dt="2025-09-02T13:35:38.373" v="342"/>
          <ac:spMkLst>
            <pc:docMk/>
            <pc:sldMk cId="0" sldId="277"/>
            <ac:spMk id="3" creationId="{00000000-0000-0000-0000-000000000000}"/>
          </ac:spMkLst>
        </pc:spChg>
        <pc:spChg chg="del">
          <ac:chgData name="Matthew Martineau" userId="S::mmartineau@smoc.org::073ce0ee-5d7d-468d-8982-2f6aa7a904ba" providerId="AD" clId="Web-{DACEAD18-21E4-669F-2196-73B5E2BC54A2}" dt="2025-09-02T13:35:38.373" v="341"/>
          <ac:spMkLst>
            <pc:docMk/>
            <pc:sldMk cId="0" sldId="277"/>
            <ac:spMk id="4" creationId="{00000000-0000-0000-0000-000000000000}"/>
          </ac:spMkLst>
        </pc:spChg>
        <pc:spChg chg="del">
          <ac:chgData name="Matthew Martineau" userId="S::mmartineau@smoc.org::073ce0ee-5d7d-468d-8982-2f6aa7a904ba" providerId="AD" clId="Web-{DACEAD18-21E4-669F-2196-73B5E2BC54A2}" dt="2025-09-02T13:35:38.373" v="339"/>
          <ac:spMkLst>
            <pc:docMk/>
            <pc:sldMk cId="0" sldId="277"/>
            <ac:spMk id="5" creationId="{6E08E338-FAC7-12F8-FA6E-3CFC6CAF6F88}"/>
          </ac:spMkLst>
        </pc:spChg>
        <pc:spChg chg="mod">
          <ac:chgData name="Matthew Martineau" userId="S::mmartineau@smoc.org::073ce0ee-5d7d-468d-8982-2f6aa7a904ba" providerId="AD" clId="Web-{DACEAD18-21E4-669F-2196-73B5E2BC54A2}" dt="2025-09-02T13:37:05.675" v="346" actId="1076"/>
          <ac:spMkLst>
            <pc:docMk/>
            <pc:sldMk cId="0" sldId="277"/>
            <ac:spMk id="6" creationId="{00000000-0000-0000-0000-000000000000}"/>
          </ac:spMkLst>
        </pc:spChg>
        <pc:spChg chg="mod">
          <ac:chgData name="Matthew Martineau" userId="S::mmartineau@smoc.org::073ce0ee-5d7d-468d-8982-2f6aa7a904ba" providerId="AD" clId="Web-{DACEAD18-21E4-669F-2196-73B5E2BC54A2}" dt="2025-09-02T13:36:54.643" v="343" actId="1076"/>
          <ac:spMkLst>
            <pc:docMk/>
            <pc:sldMk cId="0" sldId="277"/>
            <ac:spMk id="7" creationId="{00000000-0000-0000-0000-000000000000}"/>
          </ac:spMkLst>
        </pc:spChg>
        <pc:spChg chg="del">
          <ac:chgData name="Matthew Martineau" userId="S::mmartineau@smoc.org::073ce0ee-5d7d-468d-8982-2f6aa7a904ba" providerId="AD" clId="Web-{DACEAD18-21E4-669F-2196-73B5E2BC54A2}" dt="2025-09-02T13:35:38.373" v="340"/>
          <ac:spMkLst>
            <pc:docMk/>
            <pc:sldMk cId="0" sldId="277"/>
            <ac:spMk id="8" creationId="{88C454BB-6E06-D11F-52AF-54E45FCB3253}"/>
          </ac:spMkLst>
        </pc:spChg>
        <pc:spChg chg="add">
          <ac:chgData name="Matthew Martineau" userId="S::mmartineau@smoc.org::073ce0ee-5d7d-468d-8982-2f6aa7a904ba" providerId="AD" clId="Web-{DACEAD18-21E4-669F-2196-73B5E2BC54A2}" dt="2025-09-02T13:37:08.081" v="347"/>
          <ac:spMkLst>
            <pc:docMk/>
            <pc:sldMk cId="0" sldId="277"/>
            <ac:spMk id="10" creationId="{C8BE7CA5-F5FE-E9AD-9CC8-2A8AB5970CCE}"/>
          </ac:spMkLst>
        </pc:spChg>
        <pc:spChg chg="add">
          <ac:chgData name="Matthew Martineau" userId="S::mmartineau@smoc.org::073ce0ee-5d7d-468d-8982-2f6aa7a904ba" providerId="AD" clId="Web-{DACEAD18-21E4-669F-2196-73B5E2BC54A2}" dt="2025-09-02T13:37:08.096" v="348"/>
          <ac:spMkLst>
            <pc:docMk/>
            <pc:sldMk cId="0" sldId="277"/>
            <ac:spMk id="12" creationId="{B696142C-3846-B2B3-07C8-62CD3E5B9AD5}"/>
          </ac:spMkLst>
        </pc:spChg>
        <pc:spChg chg="add">
          <ac:chgData name="Matthew Martineau" userId="S::mmartineau@smoc.org::073ce0ee-5d7d-468d-8982-2f6aa7a904ba" providerId="AD" clId="Web-{DACEAD18-21E4-669F-2196-73B5E2BC54A2}" dt="2025-09-02T13:37:08.143" v="352"/>
          <ac:spMkLst>
            <pc:docMk/>
            <pc:sldMk cId="0" sldId="277"/>
            <ac:spMk id="20" creationId="{D72F5A25-7389-313B-407A-54FE0933BC70}"/>
          </ac:spMkLst>
        </pc:spChg>
        <pc:picChg chg="add">
          <ac:chgData name="Matthew Martineau" userId="S::mmartineau@smoc.org::073ce0ee-5d7d-468d-8982-2f6aa7a904ba" providerId="AD" clId="Web-{DACEAD18-21E4-669F-2196-73B5E2BC54A2}" dt="2025-09-02T13:37:08.112" v="349"/>
          <ac:picMkLst>
            <pc:docMk/>
            <pc:sldMk cId="0" sldId="277"/>
            <ac:picMk id="14" creationId="{9AF4BA88-B147-C393-A843-5D641F2E03A7}"/>
          </ac:picMkLst>
        </pc:picChg>
        <pc:picChg chg="add">
          <ac:chgData name="Matthew Martineau" userId="S::mmartineau@smoc.org::073ce0ee-5d7d-468d-8982-2f6aa7a904ba" providerId="AD" clId="Web-{DACEAD18-21E4-669F-2196-73B5E2BC54A2}" dt="2025-09-02T13:37:08.112" v="350"/>
          <ac:picMkLst>
            <pc:docMk/>
            <pc:sldMk cId="0" sldId="277"/>
            <ac:picMk id="16" creationId="{A730A1C3-D68F-1791-891A-3F91D4650DD8}"/>
          </ac:picMkLst>
        </pc:picChg>
        <pc:picChg chg="add">
          <ac:chgData name="Matthew Martineau" userId="S::mmartineau@smoc.org::073ce0ee-5d7d-468d-8982-2f6aa7a904ba" providerId="AD" clId="Web-{DACEAD18-21E4-669F-2196-73B5E2BC54A2}" dt="2025-09-02T13:37:08.128" v="351"/>
          <ac:picMkLst>
            <pc:docMk/>
            <pc:sldMk cId="0" sldId="277"/>
            <ac:picMk id="18" creationId="{8565FE1B-CB9F-E5E8-A0FE-2A9F7C93719B}"/>
          </ac:picMkLst>
        </pc:picChg>
        <pc:picChg chg="add">
          <ac:chgData name="Matthew Martineau" userId="S::mmartineau@smoc.org::073ce0ee-5d7d-468d-8982-2f6aa7a904ba" providerId="AD" clId="Web-{DACEAD18-21E4-669F-2196-73B5E2BC54A2}" dt="2025-09-02T13:37:08.159" v="353"/>
          <ac:picMkLst>
            <pc:docMk/>
            <pc:sldMk cId="0" sldId="277"/>
            <ac:picMk id="22" creationId="{40A7A1E2-9701-AC3B-2DC5-24B2E90483CA}"/>
          </ac:picMkLst>
        </pc:picChg>
        <pc:picChg chg="add">
          <ac:chgData name="Matthew Martineau" userId="S::mmartineau@smoc.org::073ce0ee-5d7d-468d-8982-2f6aa7a904ba" providerId="AD" clId="Web-{DACEAD18-21E4-669F-2196-73B5E2BC54A2}" dt="2025-09-02T13:37:08.175" v="354"/>
          <ac:picMkLst>
            <pc:docMk/>
            <pc:sldMk cId="0" sldId="277"/>
            <ac:picMk id="24" creationId="{AAEDE419-D83A-112A-5792-FFB24815A290}"/>
          </ac:picMkLst>
        </pc:picChg>
      </pc:sldChg>
      <pc:sldChg chg="addSp delSp modSp">
        <pc:chgData name="Matthew Martineau" userId="S::mmartineau@smoc.org::073ce0ee-5d7d-468d-8982-2f6aa7a904ba" providerId="AD" clId="Web-{DACEAD18-21E4-669F-2196-73B5E2BC54A2}" dt="2025-09-02T13:37:49.848" v="376"/>
        <pc:sldMkLst>
          <pc:docMk/>
          <pc:sldMk cId="0" sldId="278"/>
        </pc:sldMkLst>
        <pc:spChg chg="del">
          <ac:chgData name="Matthew Martineau" userId="S::mmartineau@smoc.org::073ce0ee-5d7d-468d-8982-2f6aa7a904ba" providerId="AD" clId="Web-{DACEAD18-21E4-669F-2196-73B5E2BC54A2}" dt="2025-09-02T13:37:14.284" v="355"/>
          <ac:spMkLst>
            <pc:docMk/>
            <pc:sldMk cId="0" sldId="278"/>
            <ac:spMk id="2" creationId="{00000000-0000-0000-0000-000000000000}"/>
          </ac:spMkLst>
        </pc:spChg>
        <pc:spChg chg="add del">
          <ac:chgData name="Matthew Martineau" userId="S::mmartineau@smoc.org::073ce0ee-5d7d-468d-8982-2f6aa7a904ba" providerId="AD" clId="Web-{DACEAD18-21E4-669F-2196-73B5E2BC54A2}" dt="2025-09-02T13:37:26.222" v="364"/>
          <ac:spMkLst>
            <pc:docMk/>
            <pc:sldMk cId="0" sldId="278"/>
            <ac:spMk id="3" creationId="{00000000-0000-0000-0000-000000000000}"/>
          </ac:spMkLst>
        </pc:spChg>
        <pc:spChg chg="del">
          <ac:chgData name="Matthew Martineau" userId="S::mmartineau@smoc.org::073ce0ee-5d7d-468d-8982-2f6aa7a904ba" providerId="AD" clId="Web-{DACEAD18-21E4-669F-2196-73B5E2BC54A2}" dt="2025-09-02T13:37:19.659" v="359"/>
          <ac:spMkLst>
            <pc:docMk/>
            <pc:sldMk cId="0" sldId="278"/>
            <ac:spMk id="4" creationId="{00000000-0000-0000-0000-000000000000}"/>
          </ac:spMkLst>
        </pc:spChg>
        <pc:spChg chg="del">
          <ac:chgData name="Matthew Martineau" userId="S::mmartineau@smoc.org::073ce0ee-5d7d-468d-8982-2f6aa7a904ba" providerId="AD" clId="Web-{DACEAD18-21E4-669F-2196-73B5E2BC54A2}" dt="2025-09-02T13:37:15.972" v="356"/>
          <ac:spMkLst>
            <pc:docMk/>
            <pc:sldMk cId="0" sldId="278"/>
            <ac:spMk id="5" creationId="{00000000-0000-0000-0000-000000000000}"/>
          </ac:spMkLst>
        </pc:spChg>
        <pc:spChg chg="mod">
          <ac:chgData name="Matthew Martineau" userId="S::mmartineau@smoc.org::073ce0ee-5d7d-468d-8982-2f6aa7a904ba" providerId="AD" clId="Web-{DACEAD18-21E4-669F-2196-73B5E2BC54A2}" dt="2025-09-02T13:37:47.629" v="368" actId="1076"/>
          <ac:spMkLst>
            <pc:docMk/>
            <pc:sldMk cId="0" sldId="278"/>
            <ac:spMk id="7" creationId="{00000000-0000-0000-0000-000000000000}"/>
          </ac:spMkLst>
        </pc:spChg>
        <pc:spChg chg="add del mod">
          <ac:chgData name="Matthew Martineau" userId="S::mmartineau@smoc.org::073ce0ee-5d7d-468d-8982-2f6aa7a904ba" providerId="AD" clId="Web-{DACEAD18-21E4-669F-2196-73B5E2BC54A2}" dt="2025-09-02T13:37:31.597" v="365" actId="1076"/>
          <ac:spMkLst>
            <pc:docMk/>
            <pc:sldMk cId="0" sldId="278"/>
            <ac:spMk id="17" creationId="{00000000-0000-0000-0000-000000000000}"/>
          </ac:spMkLst>
        </pc:spChg>
        <pc:spChg chg="del">
          <ac:chgData name="Matthew Martineau" userId="S::mmartineau@smoc.org::073ce0ee-5d7d-468d-8982-2f6aa7a904ba" providerId="AD" clId="Web-{DACEAD18-21E4-669F-2196-73B5E2BC54A2}" dt="2025-09-02T13:37:18.362" v="357"/>
          <ac:spMkLst>
            <pc:docMk/>
            <pc:sldMk cId="0" sldId="278"/>
            <ac:spMk id="18" creationId="{F93DCA39-32D4-7B70-28F9-C2C0A9491CA5}"/>
          </ac:spMkLst>
        </pc:spChg>
        <pc:spChg chg="del">
          <ac:chgData name="Matthew Martineau" userId="S::mmartineau@smoc.org::073ce0ee-5d7d-468d-8982-2f6aa7a904ba" providerId="AD" clId="Web-{DACEAD18-21E4-669F-2196-73B5E2BC54A2}" dt="2025-09-02T13:37:18.362" v="358"/>
          <ac:spMkLst>
            <pc:docMk/>
            <pc:sldMk cId="0" sldId="278"/>
            <ac:spMk id="19" creationId="{835458FC-F2C9-CCDF-2116-11D255984439}"/>
          </ac:spMkLst>
        </pc:spChg>
        <pc:spChg chg="add">
          <ac:chgData name="Matthew Martineau" userId="S::mmartineau@smoc.org::073ce0ee-5d7d-468d-8982-2f6aa7a904ba" providerId="AD" clId="Web-{DACEAD18-21E4-669F-2196-73B5E2BC54A2}" dt="2025-09-02T13:37:49.723" v="369"/>
          <ac:spMkLst>
            <pc:docMk/>
            <pc:sldMk cId="0" sldId="278"/>
            <ac:spMk id="21" creationId="{72868509-839F-B03B-815D-7A092143B73A}"/>
          </ac:spMkLst>
        </pc:spChg>
        <pc:spChg chg="add">
          <ac:chgData name="Matthew Martineau" userId="S::mmartineau@smoc.org::073ce0ee-5d7d-468d-8982-2f6aa7a904ba" providerId="AD" clId="Web-{DACEAD18-21E4-669F-2196-73B5E2BC54A2}" dt="2025-09-02T13:37:49.738" v="370"/>
          <ac:spMkLst>
            <pc:docMk/>
            <pc:sldMk cId="0" sldId="278"/>
            <ac:spMk id="23" creationId="{E9D61BC0-1CF8-6BAF-32B4-D53C80FB9C08}"/>
          </ac:spMkLst>
        </pc:spChg>
        <pc:spChg chg="add">
          <ac:chgData name="Matthew Martineau" userId="S::mmartineau@smoc.org::073ce0ee-5d7d-468d-8982-2f6aa7a904ba" providerId="AD" clId="Web-{DACEAD18-21E4-669F-2196-73B5E2BC54A2}" dt="2025-09-02T13:37:49.801" v="374"/>
          <ac:spMkLst>
            <pc:docMk/>
            <pc:sldMk cId="0" sldId="278"/>
            <ac:spMk id="31" creationId="{A6A5C8ED-886D-C8DA-7F2C-FB4278BB81F6}"/>
          </ac:spMkLst>
        </pc:spChg>
        <pc:picChg chg="add">
          <ac:chgData name="Matthew Martineau" userId="S::mmartineau@smoc.org::073ce0ee-5d7d-468d-8982-2f6aa7a904ba" providerId="AD" clId="Web-{DACEAD18-21E4-669F-2196-73B5E2BC54A2}" dt="2025-09-02T13:37:49.754" v="371"/>
          <ac:picMkLst>
            <pc:docMk/>
            <pc:sldMk cId="0" sldId="278"/>
            <ac:picMk id="25" creationId="{0AE114D8-7155-7344-0AB1-6738178025EB}"/>
          </ac:picMkLst>
        </pc:picChg>
        <pc:picChg chg="add">
          <ac:chgData name="Matthew Martineau" userId="S::mmartineau@smoc.org::073ce0ee-5d7d-468d-8982-2f6aa7a904ba" providerId="AD" clId="Web-{DACEAD18-21E4-669F-2196-73B5E2BC54A2}" dt="2025-09-02T13:37:49.770" v="372"/>
          <ac:picMkLst>
            <pc:docMk/>
            <pc:sldMk cId="0" sldId="278"/>
            <ac:picMk id="27" creationId="{B7AE4BDC-9ED0-0488-045D-77E3B33CDB6F}"/>
          </ac:picMkLst>
        </pc:picChg>
        <pc:picChg chg="add">
          <ac:chgData name="Matthew Martineau" userId="S::mmartineau@smoc.org::073ce0ee-5d7d-468d-8982-2f6aa7a904ba" providerId="AD" clId="Web-{DACEAD18-21E4-669F-2196-73B5E2BC54A2}" dt="2025-09-02T13:37:49.785" v="373"/>
          <ac:picMkLst>
            <pc:docMk/>
            <pc:sldMk cId="0" sldId="278"/>
            <ac:picMk id="29" creationId="{DEB676EC-2059-A6B0-2782-7928DDF45BDF}"/>
          </ac:picMkLst>
        </pc:picChg>
        <pc:picChg chg="add">
          <ac:chgData name="Matthew Martineau" userId="S::mmartineau@smoc.org::073ce0ee-5d7d-468d-8982-2f6aa7a904ba" providerId="AD" clId="Web-{DACEAD18-21E4-669F-2196-73B5E2BC54A2}" dt="2025-09-02T13:37:49.816" v="375"/>
          <ac:picMkLst>
            <pc:docMk/>
            <pc:sldMk cId="0" sldId="278"/>
            <ac:picMk id="33" creationId="{AA6061A1-45C8-D372-4DA5-561F6A7006B9}"/>
          </ac:picMkLst>
        </pc:picChg>
        <pc:picChg chg="add">
          <ac:chgData name="Matthew Martineau" userId="S::mmartineau@smoc.org::073ce0ee-5d7d-468d-8982-2f6aa7a904ba" providerId="AD" clId="Web-{DACEAD18-21E4-669F-2196-73B5E2BC54A2}" dt="2025-09-02T13:37:49.848" v="376"/>
          <ac:picMkLst>
            <pc:docMk/>
            <pc:sldMk cId="0" sldId="278"/>
            <ac:picMk id="35" creationId="{D81A988B-0152-E446-7A64-66CCF0F5B5E9}"/>
          </ac:picMkLst>
        </pc:picChg>
      </pc:sldChg>
      <pc:sldChg chg="addSp delSp modSp">
        <pc:chgData name="Matthew Martineau" userId="S::mmartineau@smoc.org::073ce0ee-5d7d-468d-8982-2f6aa7a904ba" providerId="AD" clId="Web-{DACEAD18-21E4-669F-2196-73B5E2BC54A2}" dt="2025-09-02T13:38:34.086" v="394"/>
        <pc:sldMkLst>
          <pc:docMk/>
          <pc:sldMk cId="0" sldId="279"/>
        </pc:sldMkLst>
        <pc:spChg chg="del">
          <ac:chgData name="Matthew Martineau" userId="S::mmartineau@smoc.org::073ce0ee-5d7d-468d-8982-2f6aa7a904ba" providerId="AD" clId="Web-{DACEAD18-21E4-669F-2196-73B5E2BC54A2}" dt="2025-09-02T13:37:55.145" v="377"/>
          <ac:spMkLst>
            <pc:docMk/>
            <pc:sldMk cId="0" sldId="279"/>
            <ac:spMk id="2" creationId="{00000000-0000-0000-0000-000000000000}"/>
          </ac:spMkLst>
        </pc:spChg>
        <pc:spChg chg="del">
          <ac:chgData name="Matthew Martineau" userId="S::mmartineau@smoc.org::073ce0ee-5d7d-468d-8982-2f6aa7a904ba" providerId="AD" clId="Web-{DACEAD18-21E4-669F-2196-73B5E2BC54A2}" dt="2025-09-02T13:38:03.802" v="381"/>
          <ac:spMkLst>
            <pc:docMk/>
            <pc:sldMk cId="0" sldId="279"/>
            <ac:spMk id="3" creationId="{00000000-0000-0000-0000-000000000000}"/>
          </ac:spMkLst>
        </pc:spChg>
        <pc:spChg chg="del">
          <ac:chgData name="Matthew Martineau" userId="S::mmartineau@smoc.org::073ce0ee-5d7d-468d-8982-2f6aa7a904ba" providerId="AD" clId="Web-{DACEAD18-21E4-669F-2196-73B5E2BC54A2}" dt="2025-09-02T13:38:00.662" v="379"/>
          <ac:spMkLst>
            <pc:docMk/>
            <pc:sldMk cId="0" sldId="279"/>
            <ac:spMk id="4" creationId="{00000000-0000-0000-0000-000000000000}"/>
          </ac:spMkLst>
        </pc:spChg>
        <pc:spChg chg="del">
          <ac:chgData name="Matthew Martineau" userId="S::mmartineau@smoc.org::073ce0ee-5d7d-468d-8982-2f6aa7a904ba" providerId="AD" clId="Web-{DACEAD18-21E4-669F-2196-73B5E2BC54A2}" dt="2025-09-02T13:38:12.288" v="383"/>
          <ac:spMkLst>
            <pc:docMk/>
            <pc:sldMk cId="0" sldId="279"/>
            <ac:spMk id="5" creationId="{00000000-0000-0000-0000-000000000000}"/>
          </ac:spMkLst>
        </pc:spChg>
        <pc:spChg chg="mod">
          <ac:chgData name="Matthew Martineau" userId="S::mmartineau@smoc.org::073ce0ee-5d7d-468d-8982-2f6aa7a904ba" providerId="AD" clId="Web-{DACEAD18-21E4-669F-2196-73B5E2BC54A2}" dt="2025-09-02T13:38:31.664" v="386" actId="1076"/>
          <ac:spMkLst>
            <pc:docMk/>
            <pc:sldMk cId="0" sldId="279"/>
            <ac:spMk id="6" creationId="{00000000-0000-0000-0000-000000000000}"/>
          </ac:spMkLst>
        </pc:spChg>
        <pc:spChg chg="mod">
          <ac:chgData name="Matthew Martineau" userId="S::mmartineau@smoc.org::073ce0ee-5d7d-468d-8982-2f6aa7a904ba" providerId="AD" clId="Web-{DACEAD18-21E4-669F-2196-73B5E2BC54A2}" dt="2025-09-02T13:38:10.100" v="382" actId="1076"/>
          <ac:spMkLst>
            <pc:docMk/>
            <pc:sldMk cId="0" sldId="279"/>
            <ac:spMk id="13" creationId="{00000000-0000-0000-0000-000000000000}"/>
          </ac:spMkLst>
        </pc:spChg>
        <pc:spChg chg="del">
          <ac:chgData name="Matthew Martineau" userId="S::mmartineau@smoc.org::073ce0ee-5d7d-468d-8982-2f6aa7a904ba" providerId="AD" clId="Web-{DACEAD18-21E4-669F-2196-73B5E2BC54A2}" dt="2025-09-02T13:38:02.974" v="380"/>
          <ac:spMkLst>
            <pc:docMk/>
            <pc:sldMk cId="0" sldId="279"/>
            <ac:spMk id="14" creationId="{C51FC315-613B-BFEE-68B0-4D9BA04D2119}"/>
          </ac:spMkLst>
        </pc:spChg>
        <pc:spChg chg="del">
          <ac:chgData name="Matthew Martineau" userId="S::mmartineau@smoc.org::073ce0ee-5d7d-468d-8982-2f6aa7a904ba" providerId="AD" clId="Web-{DACEAD18-21E4-669F-2196-73B5E2BC54A2}" dt="2025-09-02T13:38:00.662" v="378"/>
          <ac:spMkLst>
            <pc:docMk/>
            <pc:sldMk cId="0" sldId="279"/>
            <ac:spMk id="15" creationId="{AB3730CB-72DA-09C9-7EA5-E6E5D5996BB6}"/>
          </ac:spMkLst>
        </pc:spChg>
        <pc:spChg chg="add">
          <ac:chgData name="Matthew Martineau" userId="S::mmartineau@smoc.org::073ce0ee-5d7d-468d-8982-2f6aa7a904ba" providerId="AD" clId="Web-{DACEAD18-21E4-669F-2196-73B5E2BC54A2}" dt="2025-09-02T13:38:34.008" v="387"/>
          <ac:spMkLst>
            <pc:docMk/>
            <pc:sldMk cId="0" sldId="279"/>
            <ac:spMk id="17" creationId="{28F655D1-8C62-9061-561C-396C10550479}"/>
          </ac:spMkLst>
        </pc:spChg>
        <pc:spChg chg="add">
          <ac:chgData name="Matthew Martineau" userId="S::mmartineau@smoc.org::073ce0ee-5d7d-468d-8982-2f6aa7a904ba" providerId="AD" clId="Web-{DACEAD18-21E4-669F-2196-73B5E2BC54A2}" dt="2025-09-02T13:38:34.023" v="388"/>
          <ac:spMkLst>
            <pc:docMk/>
            <pc:sldMk cId="0" sldId="279"/>
            <ac:spMk id="19" creationId="{68A90E5C-BB37-E7A3-253E-55247783582B}"/>
          </ac:spMkLst>
        </pc:spChg>
        <pc:spChg chg="add">
          <ac:chgData name="Matthew Martineau" userId="S::mmartineau@smoc.org::073ce0ee-5d7d-468d-8982-2f6aa7a904ba" providerId="AD" clId="Web-{DACEAD18-21E4-669F-2196-73B5E2BC54A2}" dt="2025-09-02T13:38:34.054" v="392"/>
          <ac:spMkLst>
            <pc:docMk/>
            <pc:sldMk cId="0" sldId="279"/>
            <ac:spMk id="27" creationId="{6CA77FAD-AEE9-3D3B-6723-5FE9B6EA8189}"/>
          </ac:spMkLst>
        </pc:spChg>
        <pc:picChg chg="add">
          <ac:chgData name="Matthew Martineau" userId="S::mmartineau@smoc.org::073ce0ee-5d7d-468d-8982-2f6aa7a904ba" providerId="AD" clId="Web-{DACEAD18-21E4-669F-2196-73B5E2BC54A2}" dt="2025-09-02T13:38:34.023" v="389"/>
          <ac:picMkLst>
            <pc:docMk/>
            <pc:sldMk cId="0" sldId="279"/>
            <ac:picMk id="21" creationId="{C2C4A008-89C4-E65F-3803-12A6EBB34A18}"/>
          </ac:picMkLst>
        </pc:picChg>
        <pc:picChg chg="add">
          <ac:chgData name="Matthew Martineau" userId="S::mmartineau@smoc.org::073ce0ee-5d7d-468d-8982-2f6aa7a904ba" providerId="AD" clId="Web-{DACEAD18-21E4-669F-2196-73B5E2BC54A2}" dt="2025-09-02T13:38:34.039" v="390"/>
          <ac:picMkLst>
            <pc:docMk/>
            <pc:sldMk cId="0" sldId="279"/>
            <ac:picMk id="23" creationId="{76D54F5A-6783-F95C-2C59-01916A5B2F34}"/>
          </ac:picMkLst>
        </pc:picChg>
        <pc:picChg chg="add">
          <ac:chgData name="Matthew Martineau" userId="S::mmartineau@smoc.org::073ce0ee-5d7d-468d-8982-2f6aa7a904ba" providerId="AD" clId="Web-{DACEAD18-21E4-669F-2196-73B5E2BC54A2}" dt="2025-09-02T13:38:34.054" v="391"/>
          <ac:picMkLst>
            <pc:docMk/>
            <pc:sldMk cId="0" sldId="279"/>
            <ac:picMk id="25" creationId="{9A465577-3562-8F16-6E07-B59FD9E6A501}"/>
          </ac:picMkLst>
        </pc:picChg>
        <pc:picChg chg="add">
          <ac:chgData name="Matthew Martineau" userId="S::mmartineau@smoc.org::073ce0ee-5d7d-468d-8982-2f6aa7a904ba" providerId="AD" clId="Web-{DACEAD18-21E4-669F-2196-73B5E2BC54A2}" dt="2025-09-02T13:38:34.070" v="393"/>
          <ac:picMkLst>
            <pc:docMk/>
            <pc:sldMk cId="0" sldId="279"/>
            <ac:picMk id="29" creationId="{0ABE8197-D23A-22E7-7333-F18D50840FF4}"/>
          </ac:picMkLst>
        </pc:picChg>
        <pc:picChg chg="add">
          <ac:chgData name="Matthew Martineau" userId="S::mmartineau@smoc.org::073ce0ee-5d7d-468d-8982-2f6aa7a904ba" providerId="AD" clId="Web-{DACEAD18-21E4-669F-2196-73B5E2BC54A2}" dt="2025-09-02T13:38:34.086" v="394"/>
          <ac:picMkLst>
            <pc:docMk/>
            <pc:sldMk cId="0" sldId="279"/>
            <ac:picMk id="31" creationId="{832FA755-7121-FFF6-2ECB-2579CC91CE1A}"/>
          </ac:picMkLst>
        </pc:picChg>
      </pc:sldChg>
      <pc:sldChg chg="addSp delSp modSp">
        <pc:chgData name="Matthew Martineau" userId="S::mmartineau@smoc.org::073ce0ee-5d7d-468d-8982-2f6aa7a904ba" providerId="AD" clId="Web-{DACEAD18-21E4-669F-2196-73B5E2BC54A2}" dt="2025-09-02T13:39:29.337" v="411"/>
        <pc:sldMkLst>
          <pc:docMk/>
          <pc:sldMk cId="0" sldId="280"/>
        </pc:sldMkLst>
        <pc:spChg chg="del">
          <ac:chgData name="Matthew Martineau" userId="S::mmartineau@smoc.org::073ce0ee-5d7d-468d-8982-2f6aa7a904ba" providerId="AD" clId="Web-{DACEAD18-21E4-669F-2196-73B5E2BC54A2}" dt="2025-09-02T13:38:41.477" v="395"/>
          <ac:spMkLst>
            <pc:docMk/>
            <pc:sldMk cId="0" sldId="280"/>
            <ac:spMk id="2" creationId="{00000000-0000-0000-0000-000000000000}"/>
          </ac:spMkLst>
        </pc:spChg>
        <pc:spChg chg="del">
          <ac:chgData name="Matthew Martineau" userId="S::mmartineau@smoc.org::073ce0ee-5d7d-468d-8982-2f6aa7a904ba" providerId="AD" clId="Web-{DACEAD18-21E4-669F-2196-73B5E2BC54A2}" dt="2025-09-02T13:38:49.836" v="399"/>
          <ac:spMkLst>
            <pc:docMk/>
            <pc:sldMk cId="0" sldId="280"/>
            <ac:spMk id="3" creationId="{00000000-0000-0000-0000-000000000000}"/>
          </ac:spMkLst>
        </pc:spChg>
        <pc:spChg chg="del">
          <ac:chgData name="Matthew Martineau" userId="S::mmartineau@smoc.org::073ce0ee-5d7d-468d-8982-2f6aa7a904ba" providerId="AD" clId="Web-{DACEAD18-21E4-669F-2196-73B5E2BC54A2}" dt="2025-09-02T13:38:43.680" v="396"/>
          <ac:spMkLst>
            <pc:docMk/>
            <pc:sldMk cId="0" sldId="280"/>
            <ac:spMk id="5" creationId="{00000000-0000-0000-0000-000000000000}"/>
          </ac:spMkLst>
        </pc:spChg>
        <pc:spChg chg="mod">
          <ac:chgData name="Matthew Martineau" userId="S::mmartineau@smoc.org::073ce0ee-5d7d-468d-8982-2f6aa7a904ba" providerId="AD" clId="Web-{DACEAD18-21E4-669F-2196-73B5E2BC54A2}" dt="2025-09-02T13:39:25.759" v="403" actId="1076"/>
          <ac:spMkLst>
            <pc:docMk/>
            <pc:sldMk cId="0" sldId="280"/>
            <ac:spMk id="6" creationId="{00000000-0000-0000-0000-000000000000}"/>
          </ac:spMkLst>
        </pc:spChg>
        <pc:spChg chg="mod">
          <ac:chgData name="Matthew Martineau" userId="S::mmartineau@smoc.org::073ce0ee-5d7d-468d-8982-2f6aa7a904ba" providerId="AD" clId="Web-{DACEAD18-21E4-669F-2196-73B5E2BC54A2}" dt="2025-09-02T13:38:56.743" v="400" actId="1076"/>
          <ac:spMkLst>
            <pc:docMk/>
            <pc:sldMk cId="0" sldId="280"/>
            <ac:spMk id="11" creationId="{00000000-0000-0000-0000-000000000000}"/>
          </ac:spMkLst>
        </pc:spChg>
        <pc:spChg chg="del">
          <ac:chgData name="Matthew Martineau" userId="S::mmartineau@smoc.org::073ce0ee-5d7d-468d-8982-2f6aa7a904ba" providerId="AD" clId="Web-{DACEAD18-21E4-669F-2196-73B5E2BC54A2}" dt="2025-09-02T13:38:45.633" v="397"/>
          <ac:spMkLst>
            <pc:docMk/>
            <pc:sldMk cId="0" sldId="280"/>
            <ac:spMk id="12" creationId="{393761CA-E6CE-3F95-9BA0-12B3E34323A2}"/>
          </ac:spMkLst>
        </pc:spChg>
        <pc:spChg chg="del">
          <ac:chgData name="Matthew Martineau" userId="S::mmartineau@smoc.org::073ce0ee-5d7d-468d-8982-2f6aa7a904ba" providerId="AD" clId="Web-{DACEAD18-21E4-669F-2196-73B5E2BC54A2}" dt="2025-09-02T13:38:45.633" v="398"/>
          <ac:spMkLst>
            <pc:docMk/>
            <pc:sldMk cId="0" sldId="280"/>
            <ac:spMk id="13" creationId="{D8C06830-3722-3D53-8776-4B8040D228D6}"/>
          </ac:spMkLst>
        </pc:spChg>
        <pc:spChg chg="add">
          <ac:chgData name="Matthew Martineau" userId="S::mmartineau@smoc.org::073ce0ee-5d7d-468d-8982-2f6aa7a904ba" providerId="AD" clId="Web-{DACEAD18-21E4-669F-2196-73B5E2BC54A2}" dt="2025-09-02T13:39:29.259" v="404"/>
          <ac:spMkLst>
            <pc:docMk/>
            <pc:sldMk cId="0" sldId="280"/>
            <ac:spMk id="15" creationId="{C68AAFE2-0E20-E020-67FC-C9ED48ADB65A}"/>
          </ac:spMkLst>
        </pc:spChg>
        <pc:spChg chg="add">
          <ac:chgData name="Matthew Martineau" userId="S::mmartineau@smoc.org::073ce0ee-5d7d-468d-8982-2f6aa7a904ba" providerId="AD" clId="Web-{DACEAD18-21E4-669F-2196-73B5E2BC54A2}" dt="2025-09-02T13:39:29.259" v="405"/>
          <ac:spMkLst>
            <pc:docMk/>
            <pc:sldMk cId="0" sldId="280"/>
            <ac:spMk id="17" creationId="{382EA7A0-A213-339C-5937-C2FBAF117BFA}"/>
          </ac:spMkLst>
        </pc:spChg>
        <pc:spChg chg="add">
          <ac:chgData name="Matthew Martineau" userId="S::mmartineau@smoc.org::073ce0ee-5d7d-468d-8982-2f6aa7a904ba" providerId="AD" clId="Web-{DACEAD18-21E4-669F-2196-73B5E2BC54A2}" dt="2025-09-02T13:39:29.306" v="409"/>
          <ac:spMkLst>
            <pc:docMk/>
            <pc:sldMk cId="0" sldId="280"/>
            <ac:spMk id="25" creationId="{29398E42-CCD6-5F42-E05D-7604D59B880E}"/>
          </ac:spMkLst>
        </pc:spChg>
        <pc:picChg chg="add">
          <ac:chgData name="Matthew Martineau" userId="S::mmartineau@smoc.org::073ce0ee-5d7d-468d-8982-2f6aa7a904ba" providerId="AD" clId="Web-{DACEAD18-21E4-669F-2196-73B5E2BC54A2}" dt="2025-09-02T13:39:29.275" v="406"/>
          <ac:picMkLst>
            <pc:docMk/>
            <pc:sldMk cId="0" sldId="280"/>
            <ac:picMk id="19" creationId="{A2FA0156-FB9C-AFBF-A8A0-4EBA9774C815}"/>
          </ac:picMkLst>
        </pc:picChg>
        <pc:picChg chg="add">
          <ac:chgData name="Matthew Martineau" userId="S::mmartineau@smoc.org::073ce0ee-5d7d-468d-8982-2f6aa7a904ba" providerId="AD" clId="Web-{DACEAD18-21E4-669F-2196-73B5E2BC54A2}" dt="2025-09-02T13:39:29.290" v="407"/>
          <ac:picMkLst>
            <pc:docMk/>
            <pc:sldMk cId="0" sldId="280"/>
            <ac:picMk id="21" creationId="{24E9D6CC-517D-56E9-3012-E61C3924FA77}"/>
          </ac:picMkLst>
        </pc:picChg>
        <pc:picChg chg="add">
          <ac:chgData name="Matthew Martineau" userId="S::mmartineau@smoc.org::073ce0ee-5d7d-468d-8982-2f6aa7a904ba" providerId="AD" clId="Web-{DACEAD18-21E4-669F-2196-73B5E2BC54A2}" dt="2025-09-02T13:39:29.290" v="408"/>
          <ac:picMkLst>
            <pc:docMk/>
            <pc:sldMk cId="0" sldId="280"/>
            <ac:picMk id="23" creationId="{69665B71-5BE0-9AEA-9007-99030EFF93F5}"/>
          </ac:picMkLst>
        </pc:picChg>
        <pc:picChg chg="add">
          <ac:chgData name="Matthew Martineau" userId="S::mmartineau@smoc.org::073ce0ee-5d7d-468d-8982-2f6aa7a904ba" providerId="AD" clId="Web-{DACEAD18-21E4-669F-2196-73B5E2BC54A2}" dt="2025-09-02T13:39:29.321" v="410"/>
          <ac:picMkLst>
            <pc:docMk/>
            <pc:sldMk cId="0" sldId="280"/>
            <ac:picMk id="27" creationId="{AF5AA50C-0DF9-D7DD-5979-D96313D2A6A2}"/>
          </ac:picMkLst>
        </pc:picChg>
        <pc:picChg chg="add">
          <ac:chgData name="Matthew Martineau" userId="S::mmartineau@smoc.org::073ce0ee-5d7d-468d-8982-2f6aa7a904ba" providerId="AD" clId="Web-{DACEAD18-21E4-669F-2196-73B5E2BC54A2}" dt="2025-09-02T13:39:29.337" v="411"/>
          <ac:picMkLst>
            <pc:docMk/>
            <pc:sldMk cId="0" sldId="280"/>
            <ac:picMk id="29" creationId="{84EDD890-0C82-8DEE-9E1D-4647ACEDA87E}"/>
          </ac:picMkLst>
        </pc:picChg>
      </pc:sldChg>
      <pc:sldChg chg="addSp delSp modSp">
        <pc:chgData name="Matthew Martineau" userId="S::mmartineau@smoc.org::073ce0ee-5d7d-468d-8982-2f6aa7a904ba" providerId="AD" clId="Web-{DACEAD18-21E4-669F-2196-73B5E2BC54A2}" dt="2025-09-02T13:52:55.397" v="436"/>
        <pc:sldMkLst>
          <pc:docMk/>
          <pc:sldMk cId="0" sldId="281"/>
        </pc:sldMkLst>
        <pc:spChg chg="del">
          <ac:chgData name="Matthew Martineau" userId="S::mmartineau@smoc.org::073ce0ee-5d7d-468d-8982-2f6aa7a904ba" providerId="AD" clId="Web-{DACEAD18-21E4-669F-2196-73B5E2BC54A2}" dt="2025-09-02T13:52:16.598" v="412"/>
          <ac:spMkLst>
            <pc:docMk/>
            <pc:sldMk cId="0" sldId="281"/>
            <ac:spMk id="2" creationId="{00000000-0000-0000-0000-000000000000}"/>
          </ac:spMkLst>
        </pc:spChg>
        <pc:spChg chg="del">
          <ac:chgData name="Matthew Martineau" userId="S::mmartineau@smoc.org::073ce0ee-5d7d-468d-8982-2f6aa7a904ba" providerId="AD" clId="Web-{DACEAD18-21E4-669F-2196-73B5E2BC54A2}" dt="2025-09-02T13:52:20.255" v="414"/>
          <ac:spMkLst>
            <pc:docMk/>
            <pc:sldMk cId="0" sldId="281"/>
            <ac:spMk id="3" creationId="{00000000-0000-0000-0000-000000000000}"/>
          </ac:spMkLst>
        </pc:spChg>
        <pc:spChg chg="del">
          <ac:chgData name="Matthew Martineau" userId="S::mmartineau@smoc.org::073ce0ee-5d7d-468d-8982-2f6aa7a904ba" providerId="AD" clId="Web-{DACEAD18-21E4-669F-2196-73B5E2BC54A2}" dt="2025-09-02T13:52:20.239" v="413"/>
          <ac:spMkLst>
            <pc:docMk/>
            <pc:sldMk cId="0" sldId="281"/>
            <ac:spMk id="4" creationId="{00000000-0000-0000-0000-000000000000}"/>
          </ac:spMkLst>
        </pc:spChg>
        <pc:spChg chg="del mod">
          <ac:chgData name="Matthew Martineau" userId="S::mmartineau@smoc.org::073ce0ee-5d7d-468d-8982-2f6aa7a904ba" providerId="AD" clId="Web-{DACEAD18-21E4-669F-2196-73B5E2BC54A2}" dt="2025-09-02T13:52:37.693" v="425"/>
          <ac:spMkLst>
            <pc:docMk/>
            <pc:sldMk cId="0" sldId="281"/>
            <ac:spMk id="5" creationId="{00000000-0000-0000-0000-000000000000}"/>
          </ac:spMkLst>
        </pc:spChg>
        <pc:spChg chg="mod">
          <ac:chgData name="Matthew Martineau" userId="S::mmartineau@smoc.org::073ce0ee-5d7d-468d-8982-2f6aa7a904ba" providerId="AD" clId="Web-{DACEAD18-21E4-669F-2196-73B5E2BC54A2}" dt="2025-09-02T13:52:53.162" v="428" actId="1076"/>
          <ac:spMkLst>
            <pc:docMk/>
            <pc:sldMk cId="0" sldId="281"/>
            <ac:spMk id="6" creationId="{00000000-0000-0000-0000-000000000000}"/>
          </ac:spMkLst>
        </pc:spChg>
        <pc:spChg chg="mod">
          <ac:chgData name="Matthew Martineau" userId="S::mmartineau@smoc.org::073ce0ee-5d7d-468d-8982-2f6aa7a904ba" providerId="AD" clId="Web-{DACEAD18-21E4-669F-2196-73B5E2BC54A2}" dt="2025-09-02T13:52:32.365" v="419" actId="1076"/>
          <ac:spMkLst>
            <pc:docMk/>
            <pc:sldMk cId="0" sldId="281"/>
            <ac:spMk id="7" creationId="{00000000-0000-0000-0000-000000000000}"/>
          </ac:spMkLst>
        </pc:spChg>
        <pc:spChg chg="mod">
          <ac:chgData name="Matthew Martineau" userId="S::mmartineau@smoc.org::073ce0ee-5d7d-468d-8982-2f6aa7a904ba" providerId="AD" clId="Web-{DACEAD18-21E4-669F-2196-73B5E2BC54A2}" dt="2025-09-02T13:52:32.443" v="423" actId="1076"/>
          <ac:spMkLst>
            <pc:docMk/>
            <pc:sldMk cId="0" sldId="281"/>
            <ac:spMk id="16" creationId="{00000000-0000-0000-0000-000000000000}"/>
          </ac:spMkLst>
        </pc:spChg>
        <pc:spChg chg="del">
          <ac:chgData name="Matthew Martineau" userId="S::mmartineau@smoc.org::073ce0ee-5d7d-468d-8982-2f6aa7a904ba" providerId="AD" clId="Web-{DACEAD18-21E4-669F-2196-73B5E2BC54A2}" dt="2025-09-02T13:52:21.802" v="415"/>
          <ac:spMkLst>
            <pc:docMk/>
            <pc:sldMk cId="0" sldId="281"/>
            <ac:spMk id="21" creationId="{92DF3AE2-7D46-29BB-6DE6-A3833E77CDEA}"/>
          </ac:spMkLst>
        </pc:spChg>
        <pc:spChg chg="del">
          <ac:chgData name="Matthew Martineau" userId="S::mmartineau@smoc.org::073ce0ee-5d7d-468d-8982-2f6aa7a904ba" providerId="AD" clId="Web-{DACEAD18-21E4-669F-2196-73B5E2BC54A2}" dt="2025-09-02T13:52:21.802" v="416"/>
          <ac:spMkLst>
            <pc:docMk/>
            <pc:sldMk cId="0" sldId="281"/>
            <ac:spMk id="22" creationId="{2347B055-AC80-778D-8115-CA2C01DE2232}"/>
          </ac:spMkLst>
        </pc:spChg>
        <pc:spChg chg="add">
          <ac:chgData name="Matthew Martineau" userId="S::mmartineau@smoc.org::073ce0ee-5d7d-468d-8982-2f6aa7a904ba" providerId="AD" clId="Web-{DACEAD18-21E4-669F-2196-73B5E2BC54A2}" dt="2025-09-02T13:52:55.194" v="429"/>
          <ac:spMkLst>
            <pc:docMk/>
            <pc:sldMk cId="0" sldId="281"/>
            <ac:spMk id="24" creationId="{AE1F6783-4BBF-E506-FBB4-D7D4BE2626EB}"/>
          </ac:spMkLst>
        </pc:spChg>
        <pc:spChg chg="add">
          <ac:chgData name="Matthew Martineau" userId="S::mmartineau@smoc.org::073ce0ee-5d7d-468d-8982-2f6aa7a904ba" providerId="AD" clId="Web-{DACEAD18-21E4-669F-2196-73B5E2BC54A2}" dt="2025-09-02T13:52:55.209" v="430"/>
          <ac:spMkLst>
            <pc:docMk/>
            <pc:sldMk cId="0" sldId="281"/>
            <ac:spMk id="26" creationId="{EA53E0AC-0051-1A5C-73DB-9C21FB04581A}"/>
          </ac:spMkLst>
        </pc:spChg>
        <pc:spChg chg="add">
          <ac:chgData name="Matthew Martineau" userId="S::mmartineau@smoc.org::073ce0ee-5d7d-468d-8982-2f6aa7a904ba" providerId="AD" clId="Web-{DACEAD18-21E4-669F-2196-73B5E2BC54A2}" dt="2025-09-02T13:52:55.350" v="434"/>
          <ac:spMkLst>
            <pc:docMk/>
            <pc:sldMk cId="0" sldId="281"/>
            <ac:spMk id="34" creationId="{6ACD4267-E77C-D18B-FC6B-5C8780932B91}"/>
          </ac:spMkLst>
        </pc:spChg>
        <pc:grpChg chg="mod">
          <ac:chgData name="Matthew Martineau" userId="S::mmartineau@smoc.org::073ce0ee-5d7d-468d-8982-2f6aa7a904ba" providerId="AD" clId="Web-{DACEAD18-21E4-669F-2196-73B5E2BC54A2}" dt="2025-09-02T13:52:32.380" v="420" actId="1076"/>
          <ac:grpSpMkLst>
            <pc:docMk/>
            <pc:sldMk cId="0" sldId="281"/>
            <ac:grpSpMk id="8" creationId="{00000000-0000-0000-0000-000000000000}"/>
          </ac:grpSpMkLst>
        </pc:grpChg>
        <pc:grpChg chg="mod">
          <ac:chgData name="Matthew Martineau" userId="S::mmartineau@smoc.org::073ce0ee-5d7d-468d-8982-2f6aa7a904ba" providerId="AD" clId="Web-{DACEAD18-21E4-669F-2196-73B5E2BC54A2}" dt="2025-09-02T13:52:32.396" v="421" actId="1076"/>
          <ac:grpSpMkLst>
            <pc:docMk/>
            <pc:sldMk cId="0" sldId="281"/>
            <ac:grpSpMk id="10" creationId="{00000000-0000-0000-0000-000000000000}"/>
          </ac:grpSpMkLst>
        </pc:grpChg>
        <pc:grpChg chg="mod">
          <ac:chgData name="Matthew Martineau" userId="S::mmartineau@smoc.org::073ce0ee-5d7d-468d-8982-2f6aa7a904ba" providerId="AD" clId="Web-{DACEAD18-21E4-669F-2196-73B5E2BC54A2}" dt="2025-09-02T13:52:32.427" v="422" actId="1076"/>
          <ac:grpSpMkLst>
            <pc:docMk/>
            <pc:sldMk cId="0" sldId="281"/>
            <ac:grpSpMk id="12" creationId="{00000000-0000-0000-0000-000000000000}"/>
          </ac:grpSpMkLst>
        </pc:grpChg>
        <pc:grpChg chg="mod">
          <ac:chgData name="Matthew Martineau" userId="S::mmartineau@smoc.org::073ce0ee-5d7d-468d-8982-2f6aa7a904ba" providerId="AD" clId="Web-{DACEAD18-21E4-669F-2196-73B5E2BC54A2}" dt="2025-09-02T13:52:32.458" v="424" actId="1076"/>
          <ac:grpSpMkLst>
            <pc:docMk/>
            <pc:sldMk cId="0" sldId="281"/>
            <ac:grpSpMk id="17" creationId="{00000000-0000-0000-0000-000000000000}"/>
          </ac:grpSpMkLst>
        </pc:grpChg>
        <pc:picChg chg="add">
          <ac:chgData name="Matthew Martineau" userId="S::mmartineau@smoc.org::073ce0ee-5d7d-468d-8982-2f6aa7a904ba" providerId="AD" clId="Web-{DACEAD18-21E4-669F-2196-73B5E2BC54A2}" dt="2025-09-02T13:52:55.319" v="431"/>
          <ac:picMkLst>
            <pc:docMk/>
            <pc:sldMk cId="0" sldId="281"/>
            <ac:picMk id="28" creationId="{0C1DE4DF-A078-4C78-8B91-1CB62B63DCAB}"/>
          </ac:picMkLst>
        </pc:picChg>
        <pc:picChg chg="add">
          <ac:chgData name="Matthew Martineau" userId="S::mmartineau@smoc.org::073ce0ee-5d7d-468d-8982-2f6aa7a904ba" providerId="AD" clId="Web-{DACEAD18-21E4-669F-2196-73B5E2BC54A2}" dt="2025-09-02T13:52:55.334" v="432"/>
          <ac:picMkLst>
            <pc:docMk/>
            <pc:sldMk cId="0" sldId="281"/>
            <ac:picMk id="30" creationId="{6CE18859-980E-CEAA-3CF4-3AF9D6B1AAE1}"/>
          </ac:picMkLst>
        </pc:picChg>
        <pc:picChg chg="add">
          <ac:chgData name="Matthew Martineau" userId="S::mmartineau@smoc.org::073ce0ee-5d7d-468d-8982-2f6aa7a904ba" providerId="AD" clId="Web-{DACEAD18-21E4-669F-2196-73B5E2BC54A2}" dt="2025-09-02T13:52:55.334" v="433"/>
          <ac:picMkLst>
            <pc:docMk/>
            <pc:sldMk cId="0" sldId="281"/>
            <ac:picMk id="32" creationId="{9C5C41EC-DDBD-2E54-4E08-D023A11BD452}"/>
          </ac:picMkLst>
        </pc:picChg>
        <pc:picChg chg="add">
          <ac:chgData name="Matthew Martineau" userId="S::mmartineau@smoc.org::073ce0ee-5d7d-468d-8982-2f6aa7a904ba" providerId="AD" clId="Web-{DACEAD18-21E4-669F-2196-73B5E2BC54A2}" dt="2025-09-02T13:52:55.366" v="435"/>
          <ac:picMkLst>
            <pc:docMk/>
            <pc:sldMk cId="0" sldId="281"/>
            <ac:picMk id="36" creationId="{FF8CEAE3-1608-84A6-3EC3-091FE6ED935E}"/>
          </ac:picMkLst>
        </pc:picChg>
        <pc:picChg chg="add">
          <ac:chgData name="Matthew Martineau" userId="S::mmartineau@smoc.org::073ce0ee-5d7d-468d-8982-2f6aa7a904ba" providerId="AD" clId="Web-{DACEAD18-21E4-669F-2196-73B5E2BC54A2}" dt="2025-09-02T13:52:55.397" v="436"/>
          <ac:picMkLst>
            <pc:docMk/>
            <pc:sldMk cId="0" sldId="281"/>
            <ac:picMk id="38" creationId="{D24E762E-BEEF-713C-D4D0-8453A5B5D3B4}"/>
          </ac:picMkLst>
        </pc:picChg>
      </pc:sldChg>
      <pc:sldChg chg="addSp delSp modSp">
        <pc:chgData name="Matthew Martineau" userId="S::mmartineau@smoc.org::073ce0ee-5d7d-468d-8982-2f6aa7a904ba" providerId="AD" clId="Web-{DACEAD18-21E4-669F-2196-73B5E2BC54A2}" dt="2025-09-02T13:58:23.919" v="472"/>
        <pc:sldMkLst>
          <pc:docMk/>
          <pc:sldMk cId="0" sldId="283"/>
        </pc:sldMkLst>
        <pc:spChg chg="del">
          <ac:chgData name="Matthew Martineau" userId="S::mmartineau@smoc.org::073ce0ee-5d7d-468d-8982-2f6aa7a904ba" providerId="AD" clId="Web-{DACEAD18-21E4-669F-2196-73B5E2BC54A2}" dt="2025-09-02T13:57:59.199" v="456"/>
          <ac:spMkLst>
            <pc:docMk/>
            <pc:sldMk cId="0" sldId="283"/>
            <ac:spMk id="2" creationId="{00000000-0000-0000-0000-000000000000}"/>
          </ac:spMkLst>
        </pc:spChg>
        <pc:spChg chg="del">
          <ac:chgData name="Matthew Martineau" userId="S::mmartineau@smoc.org::073ce0ee-5d7d-468d-8982-2f6aa7a904ba" providerId="AD" clId="Web-{DACEAD18-21E4-669F-2196-73B5E2BC54A2}" dt="2025-09-02T13:58:04.574" v="461"/>
          <ac:spMkLst>
            <pc:docMk/>
            <pc:sldMk cId="0" sldId="283"/>
            <ac:spMk id="3" creationId="{00000000-0000-0000-0000-000000000000}"/>
          </ac:spMkLst>
        </pc:spChg>
        <pc:spChg chg="del">
          <ac:chgData name="Matthew Martineau" userId="S::mmartineau@smoc.org::073ce0ee-5d7d-468d-8982-2f6aa7a904ba" providerId="AD" clId="Web-{DACEAD18-21E4-669F-2196-73B5E2BC54A2}" dt="2025-09-02T13:58:04.574" v="460"/>
          <ac:spMkLst>
            <pc:docMk/>
            <pc:sldMk cId="0" sldId="283"/>
            <ac:spMk id="4" creationId="{00000000-0000-0000-0000-000000000000}"/>
          </ac:spMkLst>
        </pc:spChg>
        <pc:spChg chg="del">
          <ac:chgData name="Matthew Martineau" userId="S::mmartineau@smoc.org::073ce0ee-5d7d-468d-8982-2f6aa7a904ba" providerId="AD" clId="Web-{DACEAD18-21E4-669F-2196-73B5E2BC54A2}" dt="2025-09-02T13:58:00.589" v="457"/>
          <ac:spMkLst>
            <pc:docMk/>
            <pc:sldMk cId="0" sldId="283"/>
            <ac:spMk id="5" creationId="{00000000-0000-0000-0000-000000000000}"/>
          </ac:spMkLst>
        </pc:spChg>
        <pc:spChg chg="mod">
          <ac:chgData name="Matthew Martineau" userId="S::mmartineau@smoc.org::073ce0ee-5d7d-468d-8982-2f6aa7a904ba" providerId="AD" clId="Web-{DACEAD18-21E4-669F-2196-73B5E2BC54A2}" dt="2025-09-02T13:58:21.278" v="464" actId="1076"/>
          <ac:spMkLst>
            <pc:docMk/>
            <pc:sldMk cId="0" sldId="283"/>
            <ac:spMk id="6" creationId="{00000000-0000-0000-0000-000000000000}"/>
          </ac:spMkLst>
        </pc:spChg>
        <pc:spChg chg="del">
          <ac:chgData name="Matthew Martineau" userId="S::mmartineau@smoc.org::073ce0ee-5d7d-468d-8982-2f6aa7a904ba" providerId="AD" clId="Web-{DACEAD18-21E4-669F-2196-73B5E2BC54A2}" dt="2025-09-02T13:58:04.574" v="458"/>
          <ac:spMkLst>
            <pc:docMk/>
            <pc:sldMk cId="0" sldId="283"/>
            <ac:spMk id="11" creationId="{8062D5F6-F9E0-2C23-5481-60299F86181B}"/>
          </ac:spMkLst>
        </pc:spChg>
        <pc:spChg chg="del">
          <ac:chgData name="Matthew Martineau" userId="S::mmartineau@smoc.org::073ce0ee-5d7d-468d-8982-2f6aa7a904ba" providerId="AD" clId="Web-{DACEAD18-21E4-669F-2196-73B5E2BC54A2}" dt="2025-09-02T13:58:04.574" v="459"/>
          <ac:spMkLst>
            <pc:docMk/>
            <pc:sldMk cId="0" sldId="283"/>
            <ac:spMk id="12" creationId="{3223E3AC-6202-8D9B-B89B-1E9E3F17C0D0}"/>
          </ac:spMkLst>
        </pc:spChg>
        <pc:spChg chg="add">
          <ac:chgData name="Matthew Martineau" userId="S::mmartineau@smoc.org::073ce0ee-5d7d-468d-8982-2f6aa7a904ba" providerId="AD" clId="Web-{DACEAD18-21E4-669F-2196-73B5E2BC54A2}" dt="2025-09-02T13:58:23.809" v="465"/>
          <ac:spMkLst>
            <pc:docMk/>
            <pc:sldMk cId="0" sldId="283"/>
            <ac:spMk id="14" creationId="{C81927D6-B406-43D1-10FB-E2D97332C919}"/>
          </ac:spMkLst>
        </pc:spChg>
        <pc:spChg chg="add">
          <ac:chgData name="Matthew Martineau" userId="S::mmartineau@smoc.org::073ce0ee-5d7d-468d-8982-2f6aa7a904ba" providerId="AD" clId="Web-{DACEAD18-21E4-669F-2196-73B5E2BC54A2}" dt="2025-09-02T13:58:23.825" v="466"/>
          <ac:spMkLst>
            <pc:docMk/>
            <pc:sldMk cId="0" sldId="283"/>
            <ac:spMk id="16" creationId="{C04A8D90-AFF4-4912-DECE-DC55315B109F}"/>
          </ac:spMkLst>
        </pc:spChg>
        <pc:spChg chg="add">
          <ac:chgData name="Matthew Martineau" userId="S::mmartineau@smoc.org::073ce0ee-5d7d-468d-8982-2f6aa7a904ba" providerId="AD" clId="Web-{DACEAD18-21E4-669F-2196-73B5E2BC54A2}" dt="2025-09-02T13:58:23.872" v="470"/>
          <ac:spMkLst>
            <pc:docMk/>
            <pc:sldMk cId="0" sldId="283"/>
            <ac:spMk id="24" creationId="{4FF97486-A05D-17AF-FE10-229F626E55FF}"/>
          </ac:spMkLst>
        </pc:spChg>
        <pc:picChg chg="add">
          <ac:chgData name="Matthew Martineau" userId="S::mmartineau@smoc.org::073ce0ee-5d7d-468d-8982-2f6aa7a904ba" providerId="AD" clId="Web-{DACEAD18-21E4-669F-2196-73B5E2BC54A2}" dt="2025-09-02T13:58:23.840" v="467"/>
          <ac:picMkLst>
            <pc:docMk/>
            <pc:sldMk cId="0" sldId="283"/>
            <ac:picMk id="18" creationId="{9937FE3D-C313-D929-E82F-970494D255BD}"/>
          </ac:picMkLst>
        </pc:picChg>
        <pc:picChg chg="add">
          <ac:chgData name="Matthew Martineau" userId="S::mmartineau@smoc.org::073ce0ee-5d7d-468d-8982-2f6aa7a904ba" providerId="AD" clId="Web-{DACEAD18-21E4-669F-2196-73B5E2BC54A2}" dt="2025-09-02T13:58:23.856" v="468"/>
          <ac:picMkLst>
            <pc:docMk/>
            <pc:sldMk cId="0" sldId="283"/>
            <ac:picMk id="20" creationId="{DF44390F-969D-191D-8E58-5F4BF607DCF4}"/>
          </ac:picMkLst>
        </pc:picChg>
        <pc:picChg chg="add">
          <ac:chgData name="Matthew Martineau" userId="S::mmartineau@smoc.org::073ce0ee-5d7d-468d-8982-2f6aa7a904ba" providerId="AD" clId="Web-{DACEAD18-21E4-669F-2196-73B5E2BC54A2}" dt="2025-09-02T13:58:23.856" v="469"/>
          <ac:picMkLst>
            <pc:docMk/>
            <pc:sldMk cId="0" sldId="283"/>
            <ac:picMk id="22" creationId="{560154BF-8784-94FB-328A-0233000FBB26}"/>
          </ac:picMkLst>
        </pc:picChg>
        <pc:picChg chg="add">
          <ac:chgData name="Matthew Martineau" userId="S::mmartineau@smoc.org::073ce0ee-5d7d-468d-8982-2f6aa7a904ba" providerId="AD" clId="Web-{DACEAD18-21E4-669F-2196-73B5E2BC54A2}" dt="2025-09-02T13:58:23.887" v="471"/>
          <ac:picMkLst>
            <pc:docMk/>
            <pc:sldMk cId="0" sldId="283"/>
            <ac:picMk id="26" creationId="{12227A64-647B-E405-7056-BDCA6558AC1D}"/>
          </ac:picMkLst>
        </pc:picChg>
        <pc:picChg chg="add">
          <ac:chgData name="Matthew Martineau" userId="S::mmartineau@smoc.org::073ce0ee-5d7d-468d-8982-2f6aa7a904ba" providerId="AD" clId="Web-{DACEAD18-21E4-669F-2196-73B5E2BC54A2}" dt="2025-09-02T13:58:23.919" v="472"/>
          <ac:picMkLst>
            <pc:docMk/>
            <pc:sldMk cId="0" sldId="283"/>
            <ac:picMk id="28" creationId="{9961969B-DFB4-2EE2-5566-E551F6AAD5D6}"/>
          </ac:picMkLst>
        </pc:picChg>
      </pc:sldChg>
      <pc:sldChg chg="addSp delSp modSp">
        <pc:chgData name="Matthew Martineau" userId="S::mmartineau@smoc.org::073ce0ee-5d7d-468d-8982-2f6aa7a904ba" providerId="AD" clId="Web-{DACEAD18-21E4-669F-2196-73B5E2BC54A2}" dt="2025-09-02T13:59:06.435" v="491"/>
        <pc:sldMkLst>
          <pc:docMk/>
          <pc:sldMk cId="0" sldId="284"/>
        </pc:sldMkLst>
        <pc:spChg chg="del">
          <ac:chgData name="Matthew Martineau" userId="S::mmartineau@smoc.org::073ce0ee-5d7d-468d-8982-2f6aa7a904ba" providerId="AD" clId="Web-{DACEAD18-21E4-669F-2196-73B5E2BC54A2}" dt="2025-09-02T13:58:29.106" v="473"/>
          <ac:spMkLst>
            <pc:docMk/>
            <pc:sldMk cId="0" sldId="284"/>
            <ac:spMk id="2" creationId="{00000000-0000-0000-0000-000000000000}"/>
          </ac:spMkLst>
        </pc:spChg>
        <pc:spChg chg="del">
          <ac:chgData name="Matthew Martineau" userId="S::mmartineau@smoc.org::073ce0ee-5d7d-468d-8982-2f6aa7a904ba" providerId="AD" clId="Web-{DACEAD18-21E4-669F-2196-73B5E2BC54A2}" dt="2025-09-02T13:58:49.966" v="479"/>
          <ac:spMkLst>
            <pc:docMk/>
            <pc:sldMk cId="0" sldId="284"/>
            <ac:spMk id="3" creationId="{00000000-0000-0000-0000-000000000000}"/>
          </ac:spMkLst>
        </pc:spChg>
        <pc:spChg chg="del">
          <ac:chgData name="Matthew Martineau" userId="S::mmartineau@smoc.org::073ce0ee-5d7d-468d-8982-2f6aa7a904ba" providerId="AD" clId="Web-{DACEAD18-21E4-669F-2196-73B5E2BC54A2}" dt="2025-09-02T13:58:49.966" v="478"/>
          <ac:spMkLst>
            <pc:docMk/>
            <pc:sldMk cId="0" sldId="284"/>
            <ac:spMk id="4" creationId="{00000000-0000-0000-0000-000000000000}"/>
          </ac:spMkLst>
        </pc:spChg>
        <pc:spChg chg="del">
          <ac:chgData name="Matthew Martineau" userId="S::mmartineau@smoc.org::073ce0ee-5d7d-468d-8982-2f6aa7a904ba" providerId="AD" clId="Web-{DACEAD18-21E4-669F-2196-73B5E2BC54A2}" dt="2025-09-02T13:58:53.029" v="480"/>
          <ac:spMkLst>
            <pc:docMk/>
            <pc:sldMk cId="0" sldId="284"/>
            <ac:spMk id="5" creationId="{00000000-0000-0000-0000-000000000000}"/>
          </ac:spMkLst>
        </pc:spChg>
        <pc:spChg chg="mod">
          <ac:chgData name="Matthew Martineau" userId="S::mmartineau@smoc.org::073ce0ee-5d7d-468d-8982-2f6aa7a904ba" providerId="AD" clId="Web-{DACEAD18-21E4-669F-2196-73B5E2BC54A2}" dt="2025-09-02T13:58:35.310" v="474" actId="1076"/>
          <ac:spMkLst>
            <pc:docMk/>
            <pc:sldMk cId="0" sldId="284"/>
            <ac:spMk id="6" creationId="{00000000-0000-0000-0000-000000000000}"/>
          </ac:spMkLst>
        </pc:spChg>
        <pc:spChg chg="mod">
          <ac:chgData name="Matthew Martineau" userId="S::mmartineau@smoc.org::073ce0ee-5d7d-468d-8982-2f6aa7a904ba" providerId="AD" clId="Web-{DACEAD18-21E4-669F-2196-73B5E2BC54A2}" dt="2025-09-02T13:59:03.951" v="483" actId="1076"/>
          <ac:spMkLst>
            <pc:docMk/>
            <pc:sldMk cId="0" sldId="284"/>
            <ac:spMk id="7" creationId="{00000000-0000-0000-0000-000000000000}"/>
          </ac:spMkLst>
        </pc:spChg>
        <pc:spChg chg="mod">
          <ac:chgData name="Matthew Martineau" userId="S::mmartineau@smoc.org::073ce0ee-5d7d-468d-8982-2f6aa7a904ba" providerId="AD" clId="Web-{DACEAD18-21E4-669F-2196-73B5E2BC54A2}" dt="2025-09-02T13:58:46.060" v="475" actId="1076"/>
          <ac:spMkLst>
            <pc:docMk/>
            <pc:sldMk cId="0" sldId="284"/>
            <ac:spMk id="8" creationId="{00000000-0000-0000-0000-000000000000}"/>
          </ac:spMkLst>
        </pc:spChg>
        <pc:spChg chg="del">
          <ac:chgData name="Matthew Martineau" userId="S::mmartineau@smoc.org::073ce0ee-5d7d-468d-8982-2f6aa7a904ba" providerId="AD" clId="Web-{DACEAD18-21E4-669F-2196-73B5E2BC54A2}" dt="2025-09-02T13:58:49.966" v="476"/>
          <ac:spMkLst>
            <pc:docMk/>
            <pc:sldMk cId="0" sldId="284"/>
            <ac:spMk id="9" creationId="{E03099F0-2A1C-85ED-B992-992D10A6547B}"/>
          </ac:spMkLst>
        </pc:spChg>
        <pc:spChg chg="del">
          <ac:chgData name="Matthew Martineau" userId="S::mmartineau@smoc.org::073ce0ee-5d7d-468d-8982-2f6aa7a904ba" providerId="AD" clId="Web-{DACEAD18-21E4-669F-2196-73B5E2BC54A2}" dt="2025-09-02T13:58:49.966" v="477"/>
          <ac:spMkLst>
            <pc:docMk/>
            <pc:sldMk cId="0" sldId="284"/>
            <ac:spMk id="10" creationId="{C3CB911E-0E6C-6E29-87B7-760F24AE413C}"/>
          </ac:spMkLst>
        </pc:spChg>
        <pc:spChg chg="add">
          <ac:chgData name="Matthew Martineau" userId="S::mmartineau@smoc.org::073ce0ee-5d7d-468d-8982-2f6aa7a904ba" providerId="AD" clId="Web-{DACEAD18-21E4-669F-2196-73B5E2BC54A2}" dt="2025-09-02T13:59:06.185" v="484"/>
          <ac:spMkLst>
            <pc:docMk/>
            <pc:sldMk cId="0" sldId="284"/>
            <ac:spMk id="12" creationId="{6F3EC964-8132-A3DE-4014-FBAA4ED27D33}"/>
          </ac:spMkLst>
        </pc:spChg>
        <pc:spChg chg="add">
          <ac:chgData name="Matthew Martineau" userId="S::mmartineau@smoc.org::073ce0ee-5d7d-468d-8982-2f6aa7a904ba" providerId="AD" clId="Web-{DACEAD18-21E4-669F-2196-73B5E2BC54A2}" dt="2025-09-02T13:59:06.295" v="485"/>
          <ac:spMkLst>
            <pc:docMk/>
            <pc:sldMk cId="0" sldId="284"/>
            <ac:spMk id="14" creationId="{801F634A-9241-52B6-E83F-BFDC853B2052}"/>
          </ac:spMkLst>
        </pc:spChg>
        <pc:spChg chg="add">
          <ac:chgData name="Matthew Martineau" userId="S::mmartineau@smoc.org::073ce0ee-5d7d-468d-8982-2f6aa7a904ba" providerId="AD" clId="Web-{DACEAD18-21E4-669F-2196-73B5E2BC54A2}" dt="2025-09-02T13:59:06.373" v="489"/>
          <ac:spMkLst>
            <pc:docMk/>
            <pc:sldMk cId="0" sldId="284"/>
            <ac:spMk id="22" creationId="{DB4BE9DB-D622-AC85-9F91-9AF7CC0DC7D2}"/>
          </ac:spMkLst>
        </pc:spChg>
        <pc:picChg chg="add">
          <ac:chgData name="Matthew Martineau" userId="S::mmartineau@smoc.org::073ce0ee-5d7d-468d-8982-2f6aa7a904ba" providerId="AD" clId="Web-{DACEAD18-21E4-669F-2196-73B5E2BC54A2}" dt="2025-09-02T13:59:06.326" v="486"/>
          <ac:picMkLst>
            <pc:docMk/>
            <pc:sldMk cId="0" sldId="284"/>
            <ac:picMk id="16" creationId="{6F8EFE6C-7205-A1B0-A35D-7F48A19580E8}"/>
          </ac:picMkLst>
        </pc:picChg>
        <pc:picChg chg="add">
          <ac:chgData name="Matthew Martineau" userId="S::mmartineau@smoc.org::073ce0ee-5d7d-468d-8982-2f6aa7a904ba" providerId="AD" clId="Web-{DACEAD18-21E4-669F-2196-73B5E2BC54A2}" dt="2025-09-02T13:59:06.342" v="487"/>
          <ac:picMkLst>
            <pc:docMk/>
            <pc:sldMk cId="0" sldId="284"/>
            <ac:picMk id="18" creationId="{49D42ED5-A06E-FBF3-0884-2135BD32248A}"/>
          </ac:picMkLst>
        </pc:picChg>
        <pc:picChg chg="add">
          <ac:chgData name="Matthew Martineau" userId="S::mmartineau@smoc.org::073ce0ee-5d7d-468d-8982-2f6aa7a904ba" providerId="AD" clId="Web-{DACEAD18-21E4-669F-2196-73B5E2BC54A2}" dt="2025-09-02T13:59:06.357" v="488"/>
          <ac:picMkLst>
            <pc:docMk/>
            <pc:sldMk cId="0" sldId="284"/>
            <ac:picMk id="20" creationId="{06EDFCD5-50DF-F8DD-1133-A0B5CD1CC269}"/>
          </ac:picMkLst>
        </pc:picChg>
        <pc:picChg chg="add">
          <ac:chgData name="Matthew Martineau" userId="S::mmartineau@smoc.org::073ce0ee-5d7d-468d-8982-2f6aa7a904ba" providerId="AD" clId="Web-{DACEAD18-21E4-669F-2196-73B5E2BC54A2}" dt="2025-09-02T13:59:06.404" v="490"/>
          <ac:picMkLst>
            <pc:docMk/>
            <pc:sldMk cId="0" sldId="284"/>
            <ac:picMk id="24" creationId="{F2903522-163C-474C-B989-86D6A36F63E4}"/>
          </ac:picMkLst>
        </pc:picChg>
        <pc:picChg chg="add">
          <ac:chgData name="Matthew Martineau" userId="S::mmartineau@smoc.org::073ce0ee-5d7d-468d-8982-2f6aa7a904ba" providerId="AD" clId="Web-{DACEAD18-21E4-669F-2196-73B5E2BC54A2}" dt="2025-09-02T13:59:06.435" v="491"/>
          <ac:picMkLst>
            <pc:docMk/>
            <pc:sldMk cId="0" sldId="284"/>
            <ac:picMk id="26" creationId="{B04F88BD-5FAA-0BFC-4DFD-EEDAB3456C6D}"/>
          </ac:picMkLst>
        </pc:picChg>
      </pc:sldChg>
      <pc:sldChg chg="addSp delSp modSp">
        <pc:chgData name="Matthew Martineau" userId="S::mmartineau@smoc.org::073ce0ee-5d7d-468d-8982-2f6aa7a904ba" providerId="AD" clId="Web-{DACEAD18-21E4-669F-2196-73B5E2BC54A2}" dt="2025-09-02T14:00:25.656" v="518" actId="1076"/>
        <pc:sldMkLst>
          <pc:docMk/>
          <pc:sldMk cId="0" sldId="285"/>
        </pc:sldMkLst>
        <pc:spChg chg="del">
          <ac:chgData name="Matthew Martineau" userId="S::mmartineau@smoc.org::073ce0ee-5d7d-468d-8982-2f6aa7a904ba" providerId="AD" clId="Web-{DACEAD18-21E4-669F-2196-73B5E2BC54A2}" dt="2025-09-02T13:59:18.045" v="496"/>
          <ac:spMkLst>
            <pc:docMk/>
            <pc:sldMk cId="0" sldId="285"/>
            <ac:spMk id="2" creationId="{00000000-0000-0000-0000-000000000000}"/>
          </ac:spMkLst>
        </pc:spChg>
        <pc:spChg chg="del">
          <ac:chgData name="Matthew Martineau" userId="S::mmartineau@smoc.org::073ce0ee-5d7d-468d-8982-2f6aa7a904ba" providerId="AD" clId="Web-{DACEAD18-21E4-669F-2196-73B5E2BC54A2}" dt="2025-09-02T13:59:52.342" v="504"/>
          <ac:spMkLst>
            <pc:docMk/>
            <pc:sldMk cId="0" sldId="285"/>
            <ac:spMk id="3" creationId="{00000000-0000-0000-0000-000000000000}"/>
          </ac:spMkLst>
        </pc:spChg>
        <pc:spChg chg="del">
          <ac:chgData name="Matthew Martineau" userId="S::mmartineau@smoc.org::073ce0ee-5d7d-468d-8982-2f6aa7a904ba" providerId="AD" clId="Web-{DACEAD18-21E4-669F-2196-73B5E2BC54A2}" dt="2025-09-02T13:59:52.342" v="503"/>
          <ac:spMkLst>
            <pc:docMk/>
            <pc:sldMk cId="0" sldId="285"/>
            <ac:spMk id="4" creationId="{00000000-0000-0000-0000-000000000000}"/>
          </ac:spMkLst>
        </pc:spChg>
        <pc:spChg chg="del mod">
          <ac:chgData name="Matthew Martineau" userId="S::mmartineau@smoc.org::073ce0ee-5d7d-468d-8982-2f6aa7a904ba" providerId="AD" clId="Web-{DACEAD18-21E4-669F-2196-73B5E2BC54A2}" dt="2025-09-02T13:59:17.842" v="495"/>
          <ac:spMkLst>
            <pc:docMk/>
            <pc:sldMk cId="0" sldId="285"/>
            <ac:spMk id="5" creationId="{00000000-0000-0000-0000-000000000000}"/>
          </ac:spMkLst>
        </pc:spChg>
        <pc:spChg chg="mod">
          <ac:chgData name="Matthew Martineau" userId="S::mmartineau@smoc.org::073ce0ee-5d7d-468d-8982-2f6aa7a904ba" providerId="AD" clId="Web-{DACEAD18-21E4-669F-2196-73B5E2BC54A2}" dt="2025-09-02T14:00:05.639" v="507" actId="1076"/>
          <ac:spMkLst>
            <pc:docMk/>
            <pc:sldMk cId="0" sldId="285"/>
            <ac:spMk id="6" creationId="{00000000-0000-0000-0000-000000000000}"/>
          </ac:spMkLst>
        </pc:spChg>
        <pc:spChg chg="mod">
          <ac:chgData name="Matthew Martineau" userId="S::mmartineau@smoc.org::073ce0ee-5d7d-468d-8982-2f6aa7a904ba" providerId="AD" clId="Web-{DACEAD18-21E4-669F-2196-73B5E2BC54A2}" dt="2025-09-02T14:00:19.640" v="517" actId="1076"/>
          <ac:spMkLst>
            <pc:docMk/>
            <pc:sldMk cId="0" sldId="285"/>
            <ac:spMk id="7" creationId="{00000000-0000-0000-0000-000000000000}"/>
          </ac:spMkLst>
        </pc:spChg>
        <pc:spChg chg="mod">
          <ac:chgData name="Matthew Martineau" userId="S::mmartineau@smoc.org::073ce0ee-5d7d-468d-8982-2f6aa7a904ba" providerId="AD" clId="Web-{DACEAD18-21E4-669F-2196-73B5E2BC54A2}" dt="2025-09-02T13:59:47.530" v="500" actId="1076"/>
          <ac:spMkLst>
            <pc:docMk/>
            <pc:sldMk cId="0" sldId="285"/>
            <ac:spMk id="8" creationId="{00000000-0000-0000-0000-000000000000}"/>
          </ac:spMkLst>
        </pc:spChg>
        <pc:spChg chg="mod">
          <ac:chgData name="Matthew Martineau" userId="S::mmartineau@smoc.org::073ce0ee-5d7d-468d-8982-2f6aa7a904ba" providerId="AD" clId="Web-{DACEAD18-21E4-669F-2196-73B5E2BC54A2}" dt="2025-09-02T13:59:47.545" v="501" actId="1076"/>
          <ac:spMkLst>
            <pc:docMk/>
            <pc:sldMk cId="0" sldId="285"/>
            <ac:spMk id="9" creationId="{00000000-0000-0000-0000-000000000000}"/>
          </ac:spMkLst>
        </pc:spChg>
        <pc:spChg chg="mod">
          <ac:chgData name="Matthew Martineau" userId="S::mmartineau@smoc.org::073ce0ee-5d7d-468d-8982-2f6aa7a904ba" providerId="AD" clId="Web-{DACEAD18-21E4-669F-2196-73B5E2BC54A2}" dt="2025-09-02T14:00:25.656" v="518" actId="1076"/>
          <ac:spMkLst>
            <pc:docMk/>
            <pc:sldMk cId="0" sldId="285"/>
            <ac:spMk id="10" creationId="{00000000-0000-0000-0000-000000000000}"/>
          </ac:spMkLst>
        </pc:spChg>
        <pc:spChg chg="del">
          <ac:chgData name="Matthew Martineau" userId="S::mmartineau@smoc.org::073ce0ee-5d7d-468d-8982-2f6aa7a904ba" providerId="AD" clId="Web-{DACEAD18-21E4-669F-2196-73B5E2BC54A2}" dt="2025-09-02T13:59:25.576" v="497"/>
          <ac:spMkLst>
            <pc:docMk/>
            <pc:sldMk cId="0" sldId="285"/>
            <ac:spMk id="11" creationId="{F4B9AE09-8F05-8E4E-39BD-60F1D24DE96D}"/>
          </ac:spMkLst>
        </pc:spChg>
        <pc:spChg chg="del">
          <ac:chgData name="Matthew Martineau" userId="S::mmartineau@smoc.org::073ce0ee-5d7d-468d-8982-2f6aa7a904ba" providerId="AD" clId="Web-{DACEAD18-21E4-669F-2196-73B5E2BC54A2}" dt="2025-09-02T13:59:32.733" v="498"/>
          <ac:spMkLst>
            <pc:docMk/>
            <pc:sldMk cId="0" sldId="285"/>
            <ac:spMk id="12" creationId="{C05969CE-1F08-A624-0FC2-C8DD1B40B325}"/>
          </ac:spMkLst>
        </pc:spChg>
        <pc:spChg chg="add">
          <ac:chgData name="Matthew Martineau" userId="S::mmartineau@smoc.org::073ce0ee-5d7d-468d-8982-2f6aa7a904ba" providerId="AD" clId="Web-{DACEAD18-21E4-669F-2196-73B5E2BC54A2}" dt="2025-09-02T14:00:08.499" v="508"/>
          <ac:spMkLst>
            <pc:docMk/>
            <pc:sldMk cId="0" sldId="285"/>
            <ac:spMk id="14" creationId="{A59AFDE6-7C79-20D3-E684-E136966E6BFB}"/>
          </ac:spMkLst>
        </pc:spChg>
        <pc:spChg chg="add">
          <ac:chgData name="Matthew Martineau" userId="S::mmartineau@smoc.org::073ce0ee-5d7d-468d-8982-2f6aa7a904ba" providerId="AD" clId="Web-{DACEAD18-21E4-669F-2196-73B5E2BC54A2}" dt="2025-09-02T14:00:08.515" v="509"/>
          <ac:spMkLst>
            <pc:docMk/>
            <pc:sldMk cId="0" sldId="285"/>
            <ac:spMk id="16" creationId="{F8D60F52-B9E6-8389-2086-11061EE0BE01}"/>
          </ac:spMkLst>
        </pc:spChg>
        <pc:spChg chg="add">
          <ac:chgData name="Matthew Martineau" userId="S::mmartineau@smoc.org::073ce0ee-5d7d-468d-8982-2f6aa7a904ba" providerId="AD" clId="Web-{DACEAD18-21E4-669F-2196-73B5E2BC54A2}" dt="2025-09-02T14:00:08.561" v="513"/>
          <ac:spMkLst>
            <pc:docMk/>
            <pc:sldMk cId="0" sldId="285"/>
            <ac:spMk id="24" creationId="{331283E0-8B3A-388B-9D7A-F2D8FC28EB34}"/>
          </ac:spMkLst>
        </pc:spChg>
        <pc:picChg chg="add">
          <ac:chgData name="Matthew Martineau" userId="S::mmartineau@smoc.org::073ce0ee-5d7d-468d-8982-2f6aa7a904ba" providerId="AD" clId="Web-{DACEAD18-21E4-669F-2196-73B5E2BC54A2}" dt="2025-09-02T14:00:08.515" v="510"/>
          <ac:picMkLst>
            <pc:docMk/>
            <pc:sldMk cId="0" sldId="285"/>
            <ac:picMk id="18" creationId="{CDDE8081-A00D-852E-03FC-09B0BBD4D76E}"/>
          </ac:picMkLst>
        </pc:picChg>
        <pc:picChg chg="add">
          <ac:chgData name="Matthew Martineau" userId="S::mmartineau@smoc.org::073ce0ee-5d7d-468d-8982-2f6aa7a904ba" providerId="AD" clId="Web-{DACEAD18-21E4-669F-2196-73B5E2BC54A2}" dt="2025-09-02T14:00:08.530" v="511"/>
          <ac:picMkLst>
            <pc:docMk/>
            <pc:sldMk cId="0" sldId="285"/>
            <ac:picMk id="20" creationId="{ACF2277B-52AA-1CA0-23D4-06294C450B7E}"/>
          </ac:picMkLst>
        </pc:picChg>
        <pc:picChg chg="add">
          <ac:chgData name="Matthew Martineau" userId="S::mmartineau@smoc.org::073ce0ee-5d7d-468d-8982-2f6aa7a904ba" providerId="AD" clId="Web-{DACEAD18-21E4-669F-2196-73B5E2BC54A2}" dt="2025-09-02T14:00:08.546" v="512"/>
          <ac:picMkLst>
            <pc:docMk/>
            <pc:sldMk cId="0" sldId="285"/>
            <ac:picMk id="22" creationId="{385DF8CA-FCD6-C4F1-12FF-31E99BA1E872}"/>
          </ac:picMkLst>
        </pc:picChg>
        <pc:picChg chg="add">
          <ac:chgData name="Matthew Martineau" userId="S::mmartineau@smoc.org::073ce0ee-5d7d-468d-8982-2f6aa7a904ba" providerId="AD" clId="Web-{DACEAD18-21E4-669F-2196-73B5E2BC54A2}" dt="2025-09-02T14:00:08.577" v="514"/>
          <ac:picMkLst>
            <pc:docMk/>
            <pc:sldMk cId="0" sldId="285"/>
            <ac:picMk id="26" creationId="{FD5944AA-D04A-EA84-952B-D9035EF0CFD9}"/>
          </ac:picMkLst>
        </pc:picChg>
        <pc:picChg chg="add">
          <ac:chgData name="Matthew Martineau" userId="S::mmartineau@smoc.org::073ce0ee-5d7d-468d-8982-2f6aa7a904ba" providerId="AD" clId="Web-{DACEAD18-21E4-669F-2196-73B5E2BC54A2}" dt="2025-09-02T14:00:08.608" v="515"/>
          <ac:picMkLst>
            <pc:docMk/>
            <pc:sldMk cId="0" sldId="285"/>
            <ac:picMk id="28" creationId="{64AAF1A5-00D5-8735-E809-E1A342C16694}"/>
          </ac:picMkLst>
        </pc:picChg>
      </pc:sldChg>
      <pc:sldChg chg="addSp delSp modSp">
        <pc:chgData name="Matthew Martineau" userId="S::mmartineau@smoc.org::073ce0ee-5d7d-468d-8982-2f6aa7a904ba" providerId="AD" clId="Web-{DACEAD18-21E4-669F-2196-73B5E2BC54A2}" dt="2025-09-02T14:01:52.347" v="542" actId="1076"/>
        <pc:sldMkLst>
          <pc:docMk/>
          <pc:sldMk cId="0" sldId="286"/>
        </pc:sldMkLst>
        <pc:spChg chg="del">
          <ac:chgData name="Matthew Martineau" userId="S::mmartineau@smoc.org::073ce0ee-5d7d-468d-8982-2f6aa7a904ba" providerId="AD" clId="Web-{DACEAD18-21E4-669F-2196-73B5E2BC54A2}" dt="2025-09-02T14:00:40.376" v="519"/>
          <ac:spMkLst>
            <pc:docMk/>
            <pc:sldMk cId="0" sldId="286"/>
            <ac:spMk id="2" creationId="{00000000-0000-0000-0000-000000000000}"/>
          </ac:spMkLst>
        </pc:spChg>
        <pc:spChg chg="del">
          <ac:chgData name="Matthew Martineau" userId="S::mmartineau@smoc.org::073ce0ee-5d7d-468d-8982-2f6aa7a904ba" providerId="AD" clId="Web-{DACEAD18-21E4-669F-2196-73B5E2BC54A2}" dt="2025-09-02T14:00:52.704" v="524"/>
          <ac:spMkLst>
            <pc:docMk/>
            <pc:sldMk cId="0" sldId="286"/>
            <ac:spMk id="3" creationId="{00000000-0000-0000-0000-000000000000}"/>
          </ac:spMkLst>
        </pc:spChg>
        <pc:spChg chg="del">
          <ac:chgData name="Matthew Martineau" userId="S::mmartineau@smoc.org::073ce0ee-5d7d-468d-8982-2f6aa7a904ba" providerId="AD" clId="Web-{DACEAD18-21E4-669F-2196-73B5E2BC54A2}" dt="2025-09-02T14:00:52.704" v="523"/>
          <ac:spMkLst>
            <pc:docMk/>
            <pc:sldMk cId="0" sldId="286"/>
            <ac:spMk id="4" creationId="{00000000-0000-0000-0000-000000000000}"/>
          </ac:spMkLst>
        </pc:spChg>
        <pc:spChg chg="del">
          <ac:chgData name="Matthew Martineau" userId="S::mmartineau@smoc.org::073ce0ee-5d7d-468d-8982-2f6aa7a904ba" providerId="AD" clId="Web-{DACEAD18-21E4-669F-2196-73B5E2BC54A2}" dt="2025-09-02T14:00:44.079" v="520"/>
          <ac:spMkLst>
            <pc:docMk/>
            <pc:sldMk cId="0" sldId="286"/>
            <ac:spMk id="5" creationId="{00000000-0000-0000-0000-000000000000}"/>
          </ac:spMkLst>
        </pc:spChg>
        <pc:spChg chg="mod">
          <ac:chgData name="Matthew Martineau" userId="S::mmartineau@smoc.org::073ce0ee-5d7d-468d-8982-2f6aa7a904ba" providerId="AD" clId="Web-{DACEAD18-21E4-669F-2196-73B5E2BC54A2}" dt="2025-09-02T14:01:52.347" v="542" actId="1076"/>
          <ac:spMkLst>
            <pc:docMk/>
            <pc:sldMk cId="0" sldId="286"/>
            <ac:spMk id="6" creationId="{00000000-0000-0000-0000-000000000000}"/>
          </ac:spMkLst>
        </pc:spChg>
        <pc:spChg chg="mod">
          <ac:chgData name="Matthew Martineau" userId="S::mmartineau@smoc.org::073ce0ee-5d7d-468d-8982-2f6aa7a904ba" providerId="AD" clId="Web-{DACEAD18-21E4-669F-2196-73B5E2BC54A2}" dt="2025-09-02T14:01:45.300" v="541" actId="1076"/>
          <ac:spMkLst>
            <pc:docMk/>
            <pc:sldMk cId="0" sldId="286"/>
            <ac:spMk id="7" creationId="{00000000-0000-0000-0000-000000000000}"/>
          </ac:spMkLst>
        </pc:spChg>
        <pc:spChg chg="mod">
          <ac:chgData name="Matthew Martineau" userId="S::mmartineau@smoc.org::073ce0ee-5d7d-468d-8982-2f6aa7a904ba" providerId="AD" clId="Web-{DACEAD18-21E4-669F-2196-73B5E2BC54A2}" dt="2025-09-02T14:01:09.018" v="527" actId="1076"/>
          <ac:spMkLst>
            <pc:docMk/>
            <pc:sldMk cId="0" sldId="286"/>
            <ac:spMk id="8" creationId="{00000000-0000-0000-0000-000000000000}"/>
          </ac:spMkLst>
        </pc:spChg>
        <pc:spChg chg="del">
          <ac:chgData name="Matthew Martineau" userId="S::mmartineau@smoc.org::073ce0ee-5d7d-468d-8982-2f6aa7a904ba" providerId="AD" clId="Web-{DACEAD18-21E4-669F-2196-73B5E2BC54A2}" dt="2025-09-02T14:00:50.360" v="522"/>
          <ac:spMkLst>
            <pc:docMk/>
            <pc:sldMk cId="0" sldId="286"/>
            <ac:spMk id="9" creationId="{B11B58BD-C51A-FC49-23FE-B3942A853030}"/>
          </ac:spMkLst>
        </pc:spChg>
        <pc:spChg chg="del">
          <ac:chgData name="Matthew Martineau" userId="S::mmartineau@smoc.org::073ce0ee-5d7d-468d-8982-2f6aa7a904ba" providerId="AD" clId="Web-{DACEAD18-21E4-669F-2196-73B5E2BC54A2}" dt="2025-09-02T14:00:48.204" v="521"/>
          <ac:spMkLst>
            <pc:docMk/>
            <pc:sldMk cId="0" sldId="286"/>
            <ac:spMk id="10" creationId="{27A593E0-43DF-8833-4C28-CAE07A3FF663}"/>
          </ac:spMkLst>
        </pc:spChg>
        <pc:spChg chg="add">
          <ac:chgData name="Matthew Martineau" userId="S::mmartineau@smoc.org::073ce0ee-5d7d-468d-8982-2f6aa7a904ba" providerId="AD" clId="Web-{DACEAD18-21E4-669F-2196-73B5E2BC54A2}" dt="2025-09-02T14:01:33.440" v="532"/>
          <ac:spMkLst>
            <pc:docMk/>
            <pc:sldMk cId="0" sldId="286"/>
            <ac:spMk id="12" creationId="{A0909D8F-2C5E-9DD9-B0FB-7CBC6E500590}"/>
          </ac:spMkLst>
        </pc:spChg>
        <pc:spChg chg="add">
          <ac:chgData name="Matthew Martineau" userId="S::mmartineau@smoc.org::073ce0ee-5d7d-468d-8982-2f6aa7a904ba" providerId="AD" clId="Web-{DACEAD18-21E4-669F-2196-73B5E2BC54A2}" dt="2025-09-02T14:01:33.440" v="533"/>
          <ac:spMkLst>
            <pc:docMk/>
            <pc:sldMk cId="0" sldId="286"/>
            <ac:spMk id="14" creationId="{8DDA935B-DB85-605E-EE89-D43A94125D02}"/>
          </ac:spMkLst>
        </pc:spChg>
        <pc:spChg chg="add">
          <ac:chgData name="Matthew Martineau" userId="S::mmartineau@smoc.org::073ce0ee-5d7d-468d-8982-2f6aa7a904ba" providerId="AD" clId="Web-{DACEAD18-21E4-669F-2196-73B5E2BC54A2}" dt="2025-09-02T14:01:33.487" v="537"/>
          <ac:spMkLst>
            <pc:docMk/>
            <pc:sldMk cId="0" sldId="286"/>
            <ac:spMk id="22" creationId="{C68CB928-EC14-1BB7-5018-E3CEC03855CA}"/>
          </ac:spMkLst>
        </pc:spChg>
        <pc:picChg chg="add">
          <ac:chgData name="Matthew Martineau" userId="S::mmartineau@smoc.org::073ce0ee-5d7d-468d-8982-2f6aa7a904ba" providerId="AD" clId="Web-{DACEAD18-21E4-669F-2196-73B5E2BC54A2}" dt="2025-09-02T14:01:33.456" v="534"/>
          <ac:picMkLst>
            <pc:docMk/>
            <pc:sldMk cId="0" sldId="286"/>
            <ac:picMk id="16" creationId="{FF081E4A-B168-3EAB-2B6B-709CB30B58CA}"/>
          </ac:picMkLst>
        </pc:picChg>
        <pc:picChg chg="add">
          <ac:chgData name="Matthew Martineau" userId="S::mmartineau@smoc.org::073ce0ee-5d7d-468d-8982-2f6aa7a904ba" providerId="AD" clId="Web-{DACEAD18-21E4-669F-2196-73B5E2BC54A2}" dt="2025-09-02T14:01:33.472" v="535"/>
          <ac:picMkLst>
            <pc:docMk/>
            <pc:sldMk cId="0" sldId="286"/>
            <ac:picMk id="18" creationId="{18CB8BB5-F625-0567-8213-F3E06B1AABF5}"/>
          </ac:picMkLst>
        </pc:picChg>
        <pc:picChg chg="add">
          <ac:chgData name="Matthew Martineau" userId="S::mmartineau@smoc.org::073ce0ee-5d7d-468d-8982-2f6aa7a904ba" providerId="AD" clId="Web-{DACEAD18-21E4-669F-2196-73B5E2BC54A2}" dt="2025-09-02T14:01:33.487" v="536"/>
          <ac:picMkLst>
            <pc:docMk/>
            <pc:sldMk cId="0" sldId="286"/>
            <ac:picMk id="20" creationId="{E9277D12-2799-EEF1-9D0B-D5E1B1FD4179}"/>
          </ac:picMkLst>
        </pc:picChg>
        <pc:picChg chg="add">
          <ac:chgData name="Matthew Martineau" userId="S::mmartineau@smoc.org::073ce0ee-5d7d-468d-8982-2f6aa7a904ba" providerId="AD" clId="Web-{DACEAD18-21E4-669F-2196-73B5E2BC54A2}" dt="2025-09-02T14:01:33.503" v="538"/>
          <ac:picMkLst>
            <pc:docMk/>
            <pc:sldMk cId="0" sldId="286"/>
            <ac:picMk id="24" creationId="{7BC72DEB-BBD2-B4C5-E798-9DC9D1E20DEC}"/>
          </ac:picMkLst>
        </pc:picChg>
        <pc:picChg chg="add">
          <ac:chgData name="Matthew Martineau" userId="S::mmartineau@smoc.org::073ce0ee-5d7d-468d-8982-2f6aa7a904ba" providerId="AD" clId="Web-{DACEAD18-21E4-669F-2196-73B5E2BC54A2}" dt="2025-09-02T14:01:33.550" v="539"/>
          <ac:picMkLst>
            <pc:docMk/>
            <pc:sldMk cId="0" sldId="286"/>
            <ac:picMk id="26" creationId="{072C0211-0880-C718-2B9A-60379D330A57}"/>
          </ac:picMkLst>
        </pc:picChg>
      </pc:sldChg>
      <pc:sldChg chg="addSp delSp modSp">
        <pc:chgData name="Matthew Martineau" userId="S::mmartineau@smoc.org::073ce0ee-5d7d-468d-8982-2f6aa7a904ba" providerId="AD" clId="Web-{DACEAD18-21E4-669F-2196-73B5E2BC54A2}" dt="2025-09-02T14:03:50.803" v="559"/>
        <pc:sldMkLst>
          <pc:docMk/>
          <pc:sldMk cId="0" sldId="287"/>
        </pc:sldMkLst>
        <pc:spChg chg="del">
          <ac:chgData name="Matthew Martineau" userId="S::mmartineau@smoc.org::073ce0ee-5d7d-468d-8982-2f6aa7a904ba" providerId="AD" clId="Web-{DACEAD18-21E4-669F-2196-73B5E2BC54A2}" dt="2025-09-02T14:03:21.349" v="543"/>
          <ac:spMkLst>
            <pc:docMk/>
            <pc:sldMk cId="0" sldId="287"/>
            <ac:spMk id="2" creationId="{00000000-0000-0000-0000-000000000000}"/>
          </ac:spMkLst>
        </pc:spChg>
        <pc:spChg chg="del">
          <ac:chgData name="Matthew Martineau" userId="S::mmartineau@smoc.org::073ce0ee-5d7d-468d-8982-2f6aa7a904ba" providerId="AD" clId="Web-{DACEAD18-21E4-669F-2196-73B5E2BC54A2}" dt="2025-09-02T14:03:22.427" v="547"/>
          <ac:spMkLst>
            <pc:docMk/>
            <pc:sldMk cId="0" sldId="287"/>
            <ac:spMk id="3" creationId="{00000000-0000-0000-0000-000000000000}"/>
          </ac:spMkLst>
        </pc:spChg>
        <pc:spChg chg="del">
          <ac:chgData name="Matthew Martineau" userId="S::mmartineau@smoc.org::073ce0ee-5d7d-468d-8982-2f6aa7a904ba" providerId="AD" clId="Web-{DACEAD18-21E4-669F-2196-73B5E2BC54A2}" dt="2025-09-02T14:03:22.427" v="546"/>
          <ac:spMkLst>
            <pc:docMk/>
            <pc:sldMk cId="0" sldId="287"/>
            <ac:spMk id="4" creationId="{00000000-0000-0000-0000-000000000000}"/>
          </ac:spMkLst>
        </pc:spChg>
        <pc:spChg chg="del">
          <ac:chgData name="Matthew Martineau" userId="S::mmartineau@smoc.org::073ce0ee-5d7d-468d-8982-2f6aa7a904ba" providerId="AD" clId="Web-{DACEAD18-21E4-669F-2196-73B5E2BC54A2}" dt="2025-09-02T14:03:22.427" v="544"/>
          <ac:spMkLst>
            <pc:docMk/>
            <pc:sldMk cId="0" sldId="287"/>
            <ac:spMk id="5" creationId="{3D250B57-4F3D-F29F-5ADA-211B17CB1502}"/>
          </ac:spMkLst>
        </pc:spChg>
        <pc:spChg chg="mod">
          <ac:chgData name="Matthew Martineau" userId="S::mmartineau@smoc.org::073ce0ee-5d7d-468d-8982-2f6aa7a904ba" providerId="AD" clId="Web-{DACEAD18-21E4-669F-2196-73B5E2BC54A2}" dt="2025-09-02T14:03:41.381" v="551" actId="1076"/>
          <ac:spMkLst>
            <pc:docMk/>
            <pc:sldMk cId="0" sldId="287"/>
            <ac:spMk id="6" creationId="{00000000-0000-0000-0000-000000000000}"/>
          </ac:spMkLst>
        </pc:spChg>
        <pc:spChg chg="mod">
          <ac:chgData name="Matthew Martineau" userId="S::mmartineau@smoc.org::073ce0ee-5d7d-468d-8982-2f6aa7a904ba" providerId="AD" clId="Web-{DACEAD18-21E4-669F-2196-73B5E2BC54A2}" dt="2025-09-02T14:03:28.849" v="548" actId="1076"/>
          <ac:spMkLst>
            <pc:docMk/>
            <pc:sldMk cId="0" sldId="287"/>
            <ac:spMk id="7" creationId="{00000000-0000-0000-0000-000000000000}"/>
          </ac:spMkLst>
        </pc:spChg>
        <pc:spChg chg="del">
          <ac:chgData name="Matthew Martineau" userId="S::mmartineau@smoc.org::073ce0ee-5d7d-468d-8982-2f6aa7a904ba" providerId="AD" clId="Web-{DACEAD18-21E4-669F-2196-73B5E2BC54A2}" dt="2025-09-02T14:03:22.427" v="545"/>
          <ac:spMkLst>
            <pc:docMk/>
            <pc:sldMk cId="0" sldId="287"/>
            <ac:spMk id="8" creationId="{5E3FB308-057E-4071-D3E4-AE0E7B34E0DD}"/>
          </ac:spMkLst>
        </pc:spChg>
        <pc:spChg chg="add">
          <ac:chgData name="Matthew Martineau" userId="S::mmartineau@smoc.org::073ce0ee-5d7d-468d-8982-2f6aa7a904ba" providerId="AD" clId="Web-{DACEAD18-21E4-669F-2196-73B5E2BC54A2}" dt="2025-09-02T14:03:50.475" v="552"/>
          <ac:spMkLst>
            <pc:docMk/>
            <pc:sldMk cId="0" sldId="287"/>
            <ac:spMk id="10" creationId="{5B522CC4-B0B2-31C5-3975-2431392ABE23}"/>
          </ac:spMkLst>
        </pc:spChg>
        <pc:spChg chg="add">
          <ac:chgData name="Matthew Martineau" userId="S::mmartineau@smoc.org::073ce0ee-5d7d-468d-8982-2f6aa7a904ba" providerId="AD" clId="Web-{DACEAD18-21E4-669F-2196-73B5E2BC54A2}" dt="2025-09-02T14:03:50.490" v="553"/>
          <ac:spMkLst>
            <pc:docMk/>
            <pc:sldMk cId="0" sldId="287"/>
            <ac:spMk id="12" creationId="{CEB7C148-4A64-B29E-BBD3-B327CFABCDDB}"/>
          </ac:spMkLst>
        </pc:spChg>
        <pc:spChg chg="add">
          <ac:chgData name="Matthew Martineau" userId="S::mmartineau@smoc.org::073ce0ee-5d7d-468d-8982-2f6aa7a904ba" providerId="AD" clId="Web-{DACEAD18-21E4-669F-2196-73B5E2BC54A2}" dt="2025-09-02T14:03:50.725" v="557"/>
          <ac:spMkLst>
            <pc:docMk/>
            <pc:sldMk cId="0" sldId="287"/>
            <ac:spMk id="20" creationId="{53F6A87E-BEFE-20AE-3DB5-6199C3A7B0D5}"/>
          </ac:spMkLst>
        </pc:spChg>
        <pc:picChg chg="add">
          <ac:chgData name="Matthew Martineau" userId="S::mmartineau@smoc.org::073ce0ee-5d7d-468d-8982-2f6aa7a904ba" providerId="AD" clId="Web-{DACEAD18-21E4-669F-2196-73B5E2BC54A2}" dt="2025-09-02T14:03:50.631" v="554"/>
          <ac:picMkLst>
            <pc:docMk/>
            <pc:sldMk cId="0" sldId="287"/>
            <ac:picMk id="14" creationId="{E87F2FA4-4A9F-582C-4D57-96A38D68AB85}"/>
          </ac:picMkLst>
        </pc:picChg>
        <pc:picChg chg="add">
          <ac:chgData name="Matthew Martineau" userId="S::mmartineau@smoc.org::073ce0ee-5d7d-468d-8982-2f6aa7a904ba" providerId="AD" clId="Web-{DACEAD18-21E4-669F-2196-73B5E2BC54A2}" dt="2025-09-02T14:03:50.662" v="555"/>
          <ac:picMkLst>
            <pc:docMk/>
            <pc:sldMk cId="0" sldId="287"/>
            <ac:picMk id="16" creationId="{39044CF3-19A1-1C2B-F71C-E02DEAC1BBFF}"/>
          </ac:picMkLst>
        </pc:picChg>
        <pc:picChg chg="add">
          <ac:chgData name="Matthew Martineau" userId="S::mmartineau@smoc.org::073ce0ee-5d7d-468d-8982-2f6aa7a904ba" providerId="AD" clId="Web-{DACEAD18-21E4-669F-2196-73B5E2BC54A2}" dt="2025-09-02T14:03:50.694" v="556"/>
          <ac:picMkLst>
            <pc:docMk/>
            <pc:sldMk cId="0" sldId="287"/>
            <ac:picMk id="18" creationId="{F46461CE-BB1D-AF76-5507-5AA6987246F4}"/>
          </ac:picMkLst>
        </pc:picChg>
        <pc:picChg chg="add">
          <ac:chgData name="Matthew Martineau" userId="S::mmartineau@smoc.org::073ce0ee-5d7d-468d-8982-2f6aa7a904ba" providerId="AD" clId="Web-{DACEAD18-21E4-669F-2196-73B5E2BC54A2}" dt="2025-09-02T14:03:50.756" v="558"/>
          <ac:picMkLst>
            <pc:docMk/>
            <pc:sldMk cId="0" sldId="287"/>
            <ac:picMk id="22" creationId="{544A3B60-CE13-A395-6E2A-015018BCF54C}"/>
          </ac:picMkLst>
        </pc:picChg>
        <pc:picChg chg="add">
          <ac:chgData name="Matthew Martineau" userId="S::mmartineau@smoc.org::073ce0ee-5d7d-468d-8982-2f6aa7a904ba" providerId="AD" clId="Web-{DACEAD18-21E4-669F-2196-73B5E2BC54A2}" dt="2025-09-02T14:03:50.803" v="559"/>
          <ac:picMkLst>
            <pc:docMk/>
            <pc:sldMk cId="0" sldId="287"/>
            <ac:picMk id="24" creationId="{6946DAD9-C7E1-A57D-DEC6-57D516DE0674}"/>
          </ac:picMkLst>
        </pc:picChg>
      </pc:sldChg>
      <pc:sldChg chg="addSp delSp modSp">
        <pc:chgData name="Matthew Martineau" userId="S::mmartineau@smoc.org::073ce0ee-5d7d-468d-8982-2f6aa7a904ba" providerId="AD" clId="Web-{DACEAD18-21E4-669F-2196-73B5E2BC54A2}" dt="2025-09-02T12:53:36.804" v="140"/>
        <pc:sldMkLst>
          <pc:docMk/>
          <pc:sldMk cId="2141905667" sldId="295"/>
        </pc:sldMkLst>
        <pc:spChg chg="del">
          <ac:chgData name="Matthew Martineau" userId="S::mmartineau@smoc.org::073ce0ee-5d7d-468d-8982-2f6aa7a904ba" providerId="AD" clId="Web-{DACEAD18-21E4-669F-2196-73B5E2BC54A2}" dt="2025-09-02T12:52:58.102" v="129"/>
          <ac:spMkLst>
            <pc:docMk/>
            <pc:sldMk cId="2141905667" sldId="295"/>
            <ac:spMk id="2" creationId="{00000000-0000-0000-0000-000000000000}"/>
          </ac:spMkLst>
        </pc:spChg>
        <pc:spChg chg="del">
          <ac:chgData name="Matthew Martineau" userId="S::mmartineau@smoc.org::073ce0ee-5d7d-468d-8982-2f6aa7a904ba" providerId="AD" clId="Web-{DACEAD18-21E4-669F-2196-73B5E2BC54A2}" dt="2025-09-02T12:53:10.446" v="134"/>
          <ac:spMkLst>
            <pc:docMk/>
            <pc:sldMk cId="2141905667" sldId="295"/>
            <ac:spMk id="3" creationId="{00000000-0000-0000-0000-000000000000}"/>
          </ac:spMkLst>
        </pc:spChg>
        <pc:spChg chg="del">
          <ac:chgData name="Matthew Martineau" userId="S::mmartineau@smoc.org::073ce0ee-5d7d-468d-8982-2f6aa7a904ba" providerId="AD" clId="Web-{DACEAD18-21E4-669F-2196-73B5E2BC54A2}" dt="2025-09-02T12:53:09.227" v="133"/>
          <ac:spMkLst>
            <pc:docMk/>
            <pc:sldMk cId="2141905667" sldId="295"/>
            <ac:spMk id="4" creationId="{00000000-0000-0000-0000-000000000000}"/>
          </ac:spMkLst>
        </pc:spChg>
        <pc:spChg chg="del">
          <ac:chgData name="Matthew Martineau" userId="S::mmartineau@smoc.org::073ce0ee-5d7d-468d-8982-2f6aa7a904ba" providerId="AD" clId="Web-{DACEAD18-21E4-669F-2196-73B5E2BC54A2}" dt="2025-09-02T12:53:01.321" v="130"/>
          <ac:spMkLst>
            <pc:docMk/>
            <pc:sldMk cId="2141905667" sldId="295"/>
            <ac:spMk id="5" creationId="{00000000-0000-0000-0000-000000000000}"/>
          </ac:spMkLst>
        </pc:spChg>
        <pc:spChg chg="mod">
          <ac:chgData name="Matthew Martineau" userId="S::mmartineau@smoc.org::073ce0ee-5d7d-468d-8982-2f6aa7a904ba" providerId="AD" clId="Web-{DACEAD18-21E4-669F-2196-73B5E2BC54A2}" dt="2025-09-02T12:53:34.928" v="139" actId="1076"/>
          <ac:spMkLst>
            <pc:docMk/>
            <pc:sldMk cId="2141905667" sldId="295"/>
            <ac:spMk id="7" creationId="{00000000-0000-0000-0000-000000000000}"/>
          </ac:spMkLst>
        </pc:spChg>
        <pc:spChg chg="mod">
          <ac:chgData name="Matthew Martineau" userId="S::mmartineau@smoc.org::073ce0ee-5d7d-468d-8982-2f6aa7a904ba" providerId="AD" clId="Web-{DACEAD18-21E4-669F-2196-73B5E2BC54A2}" dt="2025-09-02T12:53:21.107" v="136" actId="14100"/>
          <ac:spMkLst>
            <pc:docMk/>
            <pc:sldMk cId="2141905667" sldId="295"/>
            <ac:spMk id="8" creationId="{00000000-0000-0000-0000-000000000000}"/>
          </ac:spMkLst>
        </pc:spChg>
        <pc:spChg chg="mod">
          <ac:chgData name="Matthew Martineau" userId="S::mmartineau@smoc.org::073ce0ee-5d7d-468d-8982-2f6aa7a904ba" providerId="AD" clId="Web-{DACEAD18-21E4-669F-2196-73B5E2BC54A2}" dt="2025-09-02T12:53:14.415" v="135" actId="1076"/>
          <ac:spMkLst>
            <pc:docMk/>
            <pc:sldMk cId="2141905667" sldId="295"/>
            <ac:spMk id="10" creationId="{00000000-0000-0000-0000-000000000000}"/>
          </ac:spMkLst>
        </pc:spChg>
        <pc:spChg chg="del">
          <ac:chgData name="Matthew Martineau" userId="S::mmartineau@smoc.org::073ce0ee-5d7d-468d-8982-2f6aa7a904ba" providerId="AD" clId="Web-{DACEAD18-21E4-669F-2196-73B5E2BC54A2}" dt="2025-09-02T12:53:06.306" v="131"/>
          <ac:spMkLst>
            <pc:docMk/>
            <pc:sldMk cId="2141905667" sldId="295"/>
            <ac:spMk id="11" creationId="{6EF2DE45-F1D3-D781-1F4D-78BEF7F31F96}"/>
          </ac:spMkLst>
        </pc:spChg>
        <pc:spChg chg="del">
          <ac:chgData name="Matthew Martineau" userId="S::mmartineau@smoc.org::073ce0ee-5d7d-468d-8982-2f6aa7a904ba" providerId="AD" clId="Web-{DACEAD18-21E4-669F-2196-73B5E2BC54A2}" dt="2025-09-02T12:53:07.962" v="132"/>
          <ac:spMkLst>
            <pc:docMk/>
            <pc:sldMk cId="2141905667" sldId="295"/>
            <ac:spMk id="12" creationId="{B7BE0523-852B-070D-85A4-175C9B45B4FA}"/>
          </ac:spMkLst>
        </pc:spChg>
        <pc:spChg chg="add">
          <ac:chgData name="Matthew Martineau" userId="S::mmartineau@smoc.org::073ce0ee-5d7d-468d-8982-2f6aa7a904ba" providerId="AD" clId="Web-{DACEAD18-21E4-669F-2196-73B5E2BC54A2}" dt="2025-09-02T12:53:36.804" v="140"/>
          <ac:spMkLst>
            <pc:docMk/>
            <pc:sldMk cId="2141905667" sldId="295"/>
            <ac:spMk id="13" creationId="{BC3B68B0-2D60-4EA3-4630-03AFDCBF82D9}"/>
          </ac:spMkLst>
        </pc:spChg>
        <pc:spChg chg="add">
          <ac:chgData name="Matthew Martineau" userId="S::mmartineau@smoc.org::073ce0ee-5d7d-468d-8982-2f6aa7a904ba" providerId="AD" clId="Web-{DACEAD18-21E4-669F-2196-73B5E2BC54A2}" dt="2025-09-02T12:53:36.804" v="140"/>
          <ac:spMkLst>
            <pc:docMk/>
            <pc:sldMk cId="2141905667" sldId="295"/>
            <ac:spMk id="14" creationId="{B296BCB1-8600-242F-F4E4-538B0269A3DB}"/>
          </ac:spMkLst>
        </pc:spChg>
        <pc:spChg chg="add">
          <ac:chgData name="Matthew Martineau" userId="S::mmartineau@smoc.org::073ce0ee-5d7d-468d-8982-2f6aa7a904ba" providerId="AD" clId="Web-{DACEAD18-21E4-669F-2196-73B5E2BC54A2}" dt="2025-09-02T12:53:36.804" v="140"/>
          <ac:spMkLst>
            <pc:docMk/>
            <pc:sldMk cId="2141905667" sldId="295"/>
            <ac:spMk id="18" creationId="{BF399684-C805-178A-879D-C650D35D4210}"/>
          </ac:spMkLst>
        </pc:spChg>
        <pc:picChg chg="add">
          <ac:chgData name="Matthew Martineau" userId="S::mmartineau@smoc.org::073ce0ee-5d7d-468d-8982-2f6aa7a904ba" providerId="AD" clId="Web-{DACEAD18-21E4-669F-2196-73B5E2BC54A2}" dt="2025-09-02T12:53:36.804" v="140"/>
          <ac:picMkLst>
            <pc:docMk/>
            <pc:sldMk cId="2141905667" sldId="295"/>
            <ac:picMk id="15" creationId="{9022D588-4F4B-D035-BFB5-E5F56077897F}"/>
          </ac:picMkLst>
        </pc:picChg>
        <pc:picChg chg="add">
          <ac:chgData name="Matthew Martineau" userId="S::mmartineau@smoc.org::073ce0ee-5d7d-468d-8982-2f6aa7a904ba" providerId="AD" clId="Web-{DACEAD18-21E4-669F-2196-73B5E2BC54A2}" dt="2025-09-02T12:53:36.804" v="140"/>
          <ac:picMkLst>
            <pc:docMk/>
            <pc:sldMk cId="2141905667" sldId="295"/>
            <ac:picMk id="16" creationId="{33E10DB3-C1EF-2617-0889-AA956CC10C52}"/>
          </ac:picMkLst>
        </pc:picChg>
        <pc:picChg chg="add">
          <ac:chgData name="Matthew Martineau" userId="S::mmartineau@smoc.org::073ce0ee-5d7d-468d-8982-2f6aa7a904ba" providerId="AD" clId="Web-{DACEAD18-21E4-669F-2196-73B5E2BC54A2}" dt="2025-09-02T12:53:36.804" v="140"/>
          <ac:picMkLst>
            <pc:docMk/>
            <pc:sldMk cId="2141905667" sldId="295"/>
            <ac:picMk id="17" creationId="{19BD236A-DDE5-3C84-AAE4-54AEB6650821}"/>
          </ac:picMkLst>
        </pc:picChg>
        <pc:picChg chg="add">
          <ac:chgData name="Matthew Martineau" userId="S::mmartineau@smoc.org::073ce0ee-5d7d-468d-8982-2f6aa7a904ba" providerId="AD" clId="Web-{DACEAD18-21E4-669F-2196-73B5E2BC54A2}" dt="2025-09-02T12:53:36.804" v="140"/>
          <ac:picMkLst>
            <pc:docMk/>
            <pc:sldMk cId="2141905667" sldId="295"/>
            <ac:picMk id="19" creationId="{83B1DB68-CB7A-FD7F-018C-452971E9BA76}"/>
          </ac:picMkLst>
        </pc:picChg>
        <pc:picChg chg="add">
          <ac:chgData name="Matthew Martineau" userId="S::mmartineau@smoc.org::073ce0ee-5d7d-468d-8982-2f6aa7a904ba" providerId="AD" clId="Web-{DACEAD18-21E4-669F-2196-73B5E2BC54A2}" dt="2025-09-02T12:53:36.804" v="140"/>
          <ac:picMkLst>
            <pc:docMk/>
            <pc:sldMk cId="2141905667" sldId="295"/>
            <ac:picMk id="20" creationId="{9C4AC7E5-883D-2721-D0D1-354BDA8AEF19}"/>
          </ac:picMkLst>
        </pc:picChg>
      </pc:sldChg>
      <pc:sldChg chg="addSp delSp modSp">
        <pc:chgData name="Matthew Martineau" userId="S::mmartineau@smoc.org::073ce0ee-5d7d-468d-8982-2f6aa7a904ba" providerId="AD" clId="Web-{DACEAD18-21E4-669F-2196-73B5E2BC54A2}" dt="2025-09-02T13:53:26.929" v="455"/>
        <pc:sldMkLst>
          <pc:docMk/>
          <pc:sldMk cId="1976034788" sldId="311"/>
        </pc:sldMkLst>
        <pc:spChg chg="del">
          <ac:chgData name="Matthew Martineau" userId="S::mmartineau@smoc.org::073ce0ee-5d7d-468d-8982-2f6aa7a904ba" providerId="AD" clId="Web-{DACEAD18-21E4-669F-2196-73B5E2BC54A2}" dt="2025-09-02T13:53:04.257" v="437"/>
          <ac:spMkLst>
            <pc:docMk/>
            <pc:sldMk cId="1976034788" sldId="311"/>
            <ac:spMk id="2" creationId="{00000000-0000-0000-0000-000000000000}"/>
          </ac:spMkLst>
        </pc:spChg>
        <pc:spChg chg="del">
          <ac:chgData name="Matthew Martineau" userId="S::mmartineau@smoc.org::073ce0ee-5d7d-468d-8982-2f6aa7a904ba" providerId="AD" clId="Web-{DACEAD18-21E4-669F-2196-73B5E2BC54A2}" dt="2025-09-02T13:53:07.819" v="441"/>
          <ac:spMkLst>
            <pc:docMk/>
            <pc:sldMk cId="1976034788" sldId="311"/>
            <ac:spMk id="3" creationId="{00000000-0000-0000-0000-000000000000}"/>
          </ac:spMkLst>
        </pc:spChg>
        <pc:spChg chg="del">
          <ac:chgData name="Matthew Martineau" userId="S::mmartineau@smoc.org::073ce0ee-5d7d-468d-8982-2f6aa7a904ba" providerId="AD" clId="Web-{DACEAD18-21E4-669F-2196-73B5E2BC54A2}" dt="2025-09-02T13:53:07.819" v="440"/>
          <ac:spMkLst>
            <pc:docMk/>
            <pc:sldMk cId="1976034788" sldId="311"/>
            <ac:spMk id="4" creationId="{00000000-0000-0000-0000-000000000000}"/>
          </ac:spMkLst>
        </pc:spChg>
        <pc:spChg chg="del mod">
          <ac:chgData name="Matthew Martineau" userId="S::mmartineau@smoc.org::073ce0ee-5d7d-468d-8982-2f6aa7a904ba" providerId="AD" clId="Web-{DACEAD18-21E4-669F-2196-73B5E2BC54A2}" dt="2025-09-02T13:53:14.601" v="444"/>
          <ac:spMkLst>
            <pc:docMk/>
            <pc:sldMk cId="1976034788" sldId="311"/>
            <ac:spMk id="5" creationId="{00000000-0000-0000-0000-000000000000}"/>
          </ac:spMkLst>
        </pc:spChg>
        <pc:spChg chg="mod">
          <ac:chgData name="Matthew Martineau" userId="S::mmartineau@smoc.org::073ce0ee-5d7d-468d-8982-2f6aa7a904ba" providerId="AD" clId="Web-{DACEAD18-21E4-669F-2196-73B5E2BC54A2}" dt="2025-09-02T13:53:24.695" v="447" actId="1076"/>
          <ac:spMkLst>
            <pc:docMk/>
            <pc:sldMk cId="1976034788" sldId="311"/>
            <ac:spMk id="8" creationId="{00000000-0000-0000-0000-000000000000}"/>
          </ac:spMkLst>
        </pc:spChg>
        <pc:spChg chg="del">
          <ac:chgData name="Matthew Martineau" userId="S::mmartineau@smoc.org::073ce0ee-5d7d-468d-8982-2f6aa7a904ba" providerId="AD" clId="Web-{DACEAD18-21E4-669F-2196-73B5E2BC54A2}" dt="2025-09-02T13:53:07.819" v="438"/>
          <ac:spMkLst>
            <pc:docMk/>
            <pc:sldMk cId="1976034788" sldId="311"/>
            <ac:spMk id="10" creationId="{B57ADF99-F1A9-6862-7158-4F6E2EBBDCE3}"/>
          </ac:spMkLst>
        </pc:spChg>
        <pc:spChg chg="del">
          <ac:chgData name="Matthew Martineau" userId="S::mmartineau@smoc.org::073ce0ee-5d7d-468d-8982-2f6aa7a904ba" providerId="AD" clId="Web-{DACEAD18-21E4-669F-2196-73B5E2BC54A2}" dt="2025-09-02T13:53:07.819" v="439"/>
          <ac:spMkLst>
            <pc:docMk/>
            <pc:sldMk cId="1976034788" sldId="311"/>
            <ac:spMk id="11" creationId="{7A724C02-F1C2-5009-9E02-81DB8EDB16FE}"/>
          </ac:spMkLst>
        </pc:spChg>
        <pc:spChg chg="add">
          <ac:chgData name="Matthew Martineau" userId="S::mmartineau@smoc.org::073ce0ee-5d7d-468d-8982-2f6aa7a904ba" providerId="AD" clId="Web-{DACEAD18-21E4-669F-2196-73B5E2BC54A2}" dt="2025-09-02T13:53:26.804" v="448"/>
          <ac:spMkLst>
            <pc:docMk/>
            <pc:sldMk cId="1976034788" sldId="311"/>
            <ac:spMk id="13" creationId="{CEF1023E-9131-E416-205B-D68A74C59585}"/>
          </ac:spMkLst>
        </pc:spChg>
        <pc:spChg chg="add">
          <ac:chgData name="Matthew Martineau" userId="S::mmartineau@smoc.org::073ce0ee-5d7d-468d-8982-2f6aa7a904ba" providerId="AD" clId="Web-{DACEAD18-21E4-669F-2196-73B5E2BC54A2}" dt="2025-09-02T13:53:26.820" v="449"/>
          <ac:spMkLst>
            <pc:docMk/>
            <pc:sldMk cId="1976034788" sldId="311"/>
            <ac:spMk id="15" creationId="{BA01606E-FE28-1366-85D2-CE9D479AFB33}"/>
          </ac:spMkLst>
        </pc:spChg>
        <pc:spChg chg="add">
          <ac:chgData name="Matthew Martineau" userId="S::mmartineau@smoc.org::073ce0ee-5d7d-468d-8982-2f6aa7a904ba" providerId="AD" clId="Web-{DACEAD18-21E4-669F-2196-73B5E2BC54A2}" dt="2025-09-02T13:53:26.882" v="453"/>
          <ac:spMkLst>
            <pc:docMk/>
            <pc:sldMk cId="1976034788" sldId="311"/>
            <ac:spMk id="23" creationId="{3D08660A-D754-DEE5-2659-BA05B4E61877}"/>
          </ac:spMkLst>
        </pc:spChg>
        <pc:picChg chg="add">
          <ac:chgData name="Matthew Martineau" userId="S::mmartineau@smoc.org::073ce0ee-5d7d-468d-8982-2f6aa7a904ba" providerId="AD" clId="Web-{DACEAD18-21E4-669F-2196-73B5E2BC54A2}" dt="2025-09-02T13:53:26.835" v="450"/>
          <ac:picMkLst>
            <pc:docMk/>
            <pc:sldMk cId="1976034788" sldId="311"/>
            <ac:picMk id="17" creationId="{F6BB680E-8510-590F-4CFD-2C07773C8D06}"/>
          </ac:picMkLst>
        </pc:picChg>
        <pc:picChg chg="add">
          <ac:chgData name="Matthew Martineau" userId="S::mmartineau@smoc.org::073ce0ee-5d7d-468d-8982-2f6aa7a904ba" providerId="AD" clId="Web-{DACEAD18-21E4-669F-2196-73B5E2BC54A2}" dt="2025-09-02T13:53:26.851" v="451"/>
          <ac:picMkLst>
            <pc:docMk/>
            <pc:sldMk cId="1976034788" sldId="311"/>
            <ac:picMk id="19" creationId="{87AEEBF5-DAD7-D6B0-5EFF-FE7BAF5F7E8E}"/>
          </ac:picMkLst>
        </pc:picChg>
        <pc:picChg chg="add">
          <ac:chgData name="Matthew Martineau" userId="S::mmartineau@smoc.org::073ce0ee-5d7d-468d-8982-2f6aa7a904ba" providerId="AD" clId="Web-{DACEAD18-21E4-669F-2196-73B5E2BC54A2}" dt="2025-09-02T13:53:26.867" v="452"/>
          <ac:picMkLst>
            <pc:docMk/>
            <pc:sldMk cId="1976034788" sldId="311"/>
            <ac:picMk id="21" creationId="{12624184-4448-D3CC-5146-CA97F0B32CC0}"/>
          </ac:picMkLst>
        </pc:picChg>
        <pc:picChg chg="add">
          <ac:chgData name="Matthew Martineau" userId="S::mmartineau@smoc.org::073ce0ee-5d7d-468d-8982-2f6aa7a904ba" providerId="AD" clId="Web-{DACEAD18-21E4-669F-2196-73B5E2BC54A2}" dt="2025-09-02T13:53:26.898" v="454"/>
          <ac:picMkLst>
            <pc:docMk/>
            <pc:sldMk cId="1976034788" sldId="311"/>
            <ac:picMk id="25" creationId="{967FB52D-5C06-1229-F2CE-09BAB9CA97EB}"/>
          </ac:picMkLst>
        </pc:picChg>
        <pc:picChg chg="add">
          <ac:chgData name="Matthew Martineau" userId="S::mmartineau@smoc.org::073ce0ee-5d7d-468d-8982-2f6aa7a904ba" providerId="AD" clId="Web-{DACEAD18-21E4-669F-2196-73B5E2BC54A2}" dt="2025-09-02T13:53:26.929" v="455"/>
          <ac:picMkLst>
            <pc:docMk/>
            <pc:sldMk cId="1976034788" sldId="311"/>
            <ac:picMk id="27" creationId="{29AA86F7-124E-3A7B-5200-50DE47D03C4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July 2012</a:t>
            </a:r>
          </a:p>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Though uncommon in weatherization, if you do need to remove large areas of roofing, it is important to follow appropriate steps to avoid damaging underlayment and control debris throughout the project. </a:t>
            </a:r>
          </a:p>
          <a:p>
            <a:r>
              <a:rPr lang="en-US"/>
              <a:t>Install roof jacks to catch sliding debris and give workers a foothold on the roof.</a:t>
            </a:r>
          </a:p>
          <a:p>
            <a:r>
              <a:rPr lang="en-US"/>
              <a:t>Cover air conditioners and other mechanical systems with plywood to prevent clogging with debris.</a:t>
            </a:r>
          </a:p>
          <a:p>
            <a:r>
              <a:rPr lang="en-US"/>
              <a:t>Cover nearby landscaping with plastic or drop cloths to catch debris and ease cleanup.</a:t>
            </a:r>
          </a:p>
          <a:p>
            <a:r>
              <a:rPr lang="en-US"/>
              <a:t>For large jobs, begin at the peak and work downward. Those large jobs require a roofing fork or sometimes a snow shovel. For the smaller jobs typical in weatherization, removing a few shingles around a chimney for example, a small flat hand tool like a paint scraper used together with a flat prybar for loosening nails will be enough.</a:t>
            </a:r>
          </a:p>
          <a:p>
            <a:r>
              <a:rPr lang="en-US"/>
              <a:t>Evaluate flashing once it has been uncovered and remove if it needs to be replaced.</a:t>
            </a:r>
          </a:p>
          <a:p>
            <a:r>
              <a:rPr lang="en-US"/>
              <a:t>Sweep off the roof to prevent tripping, and cover with a waterproof layer before leaving for the day if the job can’t be completed in one day. </a:t>
            </a:r>
          </a:p>
          <a:p>
            <a:endParaRPr lang="en-US"/>
          </a:p>
          <a:p>
            <a:r>
              <a:rPr lang="en-US"/>
              <a:t>July 2012</a:t>
            </a:r>
          </a:p>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099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Attic insulation:</a:t>
            </a:r>
          </a:p>
          <a:p>
            <a:r>
              <a:rPr lang="en-US"/>
              <a:t>Removes solar heat during hot weather.</a:t>
            </a:r>
          </a:p>
          <a:p>
            <a:r>
              <a:rPr lang="en-US"/>
              <a:t>Removes moisture vapor during cold weather.</a:t>
            </a:r>
          </a:p>
          <a:p>
            <a:r>
              <a:rPr lang="en-US"/>
              <a:t>Anecdotal wisdom from the field indicates that less than 10 percent of homes in certain areas of the country have any type of roof ventilation. Many homes with roof vents have far fewer than required by code.</a:t>
            </a:r>
          </a:p>
          <a:p>
            <a:r>
              <a:rPr lang="en-US"/>
              <a:t>Q: If the purpose of attic ventilation is to remove moisture and solar heat, then why haven’t the majority of unvented roof systems failed? And why do certain roof systems fail regardless of whether they are vented or not? </a:t>
            </a:r>
          </a:p>
          <a:p>
            <a:r>
              <a:rPr lang="en-US"/>
              <a:t>A: Some of the causes of failure are obvious and can be resolved with attic ventilation. Other problems are more complex and require a broader approach. Attic ventilation is required and is therefore more closely related to code requirements than to building science.</a:t>
            </a:r>
          </a:p>
          <a:p>
            <a:endParaRPr lang="en-US"/>
          </a:p>
          <a:p>
            <a:endParaRPr lang="en-US"/>
          </a:p>
          <a:p>
            <a:r>
              <a:rPr lang="en-US"/>
              <a:t>July 2012</a:t>
            </a:r>
          </a:p>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Common misconceptions about attic ventilation include:</a:t>
            </a:r>
          </a:p>
          <a:p>
            <a:r>
              <a:rPr lang="en-US"/>
              <a:t>Attic ventilation always removes moisture vapor during cold weather.</a:t>
            </a:r>
          </a:p>
          <a:p>
            <a:r>
              <a:rPr lang="en-US"/>
              <a:t>Attic ventilation will cure an attic moisture problem.</a:t>
            </a:r>
          </a:p>
          <a:p>
            <a:r>
              <a:rPr lang="en-US"/>
              <a:t>The more attic ventilation, the better.</a:t>
            </a:r>
          </a:p>
          <a:p>
            <a:r>
              <a:rPr lang="en-US"/>
              <a:t>Attic ventilation is not necessary.</a:t>
            </a:r>
          </a:p>
          <a:p>
            <a:r>
              <a:rPr lang="en-US"/>
              <a:t>Some building scientists question the need for attic venting, particularly in cold climates where there is mounting evidence that attic ventilation may only worsen an existing attic moisture problem. On the other hand, codes require a certain amount of attic ventilation. </a:t>
            </a:r>
          </a:p>
          <a:p>
            <a:r>
              <a:rPr lang="en-US"/>
              <a:t>Raise these issues with participants in preparation for the slides that follow. Ask participants for examples from the field. </a:t>
            </a:r>
          </a:p>
          <a:p>
            <a:endParaRPr lang="en-US"/>
          </a:p>
          <a:p>
            <a:r>
              <a:rPr lang="en-US"/>
              <a:t>July 2012</a:t>
            </a:r>
          </a:p>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photo shows mold and frost on sheathing after attic insulation and roof vents were installed. </a:t>
            </a:r>
          </a:p>
          <a:p>
            <a:r>
              <a:rPr lang="en-US"/>
              <a:t>In an uninsulated or unsealed attic, the house sufficiently warms the air to cause ventilation. </a:t>
            </a:r>
          </a:p>
          <a:p>
            <a:r>
              <a:rPr lang="en-US"/>
              <a:t>Insulation prevents the air in the attic from warming, thereby reducing its buoyancy and ability to vent. </a:t>
            </a:r>
          </a:p>
          <a:p>
            <a:r>
              <a:rPr lang="en-US"/>
              <a:t>The combination of high interior moisture sources and poor attic air sealing is one of the primary causes of roof failure in heating climates. </a:t>
            </a:r>
          </a:p>
          <a:p>
            <a:r>
              <a:rPr lang="en-US"/>
              <a:t>Attic vents have the potential to worsen an attic moisture problem. Venting provides openings that pull warm, moist air from the house through unsealed bypasses into the attic, where moisture can condense on cold surfaces. On very cold and still days, cold, dense air can sink into the attic space from the outside through the vents, cooling the attic surfaces even further. Additional venting is not the solution when attic air sealing and moisture mitigation would control moisture.</a:t>
            </a:r>
          </a:p>
          <a:p>
            <a:endParaRPr lang="en-US"/>
          </a:p>
          <a:p>
            <a:r>
              <a:rPr lang="en-US"/>
              <a:t>July 2012</a:t>
            </a:r>
          </a:p>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graphic illustrates venting via natural convection. </a:t>
            </a:r>
          </a:p>
          <a:p>
            <a:r>
              <a:rPr lang="en-US"/>
              <a:t>Passive attic venting takes advantage of the natural buoyancy of air by providing inlets and outlets low and high on the roof. As air in the attic is warmed by solar radiation, it becomes lighter and rises, escaping through the higher vents. Cooler air is drawn in through eave vents as warmed air escapes. Venting is especially important in hot climates where attic temperatures can exceed 140F for long periods of time. Passive attic ventilation can significantly reduce cooling loads.</a:t>
            </a:r>
          </a:p>
          <a:p>
            <a:endParaRPr lang="en-US"/>
          </a:p>
          <a:p>
            <a:r>
              <a:rPr lang="en-US"/>
              <a:t>July 2012</a:t>
            </a:r>
          </a:p>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graphic illustrates venting via wind effect.</a:t>
            </a:r>
          </a:p>
          <a:p>
            <a:r>
              <a:rPr lang="en-US"/>
              <a:t>Wind can also aid venting by creating positive pressure on the windward side of the roof and negative pressure on the leeward side. Air is exhausted from the attic by a phenomenon known as the “Bernoulli Principle,” where a sufficient air stream across an opening will create enough of a pressure difference to draw a liquid or gas (air) out of a vessel (attic space). </a:t>
            </a:r>
          </a:p>
          <a:p>
            <a:r>
              <a:rPr lang="en-US"/>
              <a:t>Demonstrate the Bernoulli principle with an old perfume bottle if possible or by puffing smoke into a bottle, then gently blowing across the opening, causing smoke to lift from the bottle. Or use chalk talk to illustrate the principle. </a:t>
            </a:r>
          </a:p>
          <a:p>
            <a:endParaRPr lang="en-US"/>
          </a:p>
          <a:p>
            <a:r>
              <a:rPr lang="en-US"/>
              <a:t>July 2012</a:t>
            </a:r>
          </a:p>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graphic illustrates power venting.</a:t>
            </a:r>
          </a:p>
          <a:p>
            <a:r>
              <a:rPr lang="en-US"/>
              <a:t>Power ventilation is an active (non-mechanical) ventilation approach and can be accomplished in two ways.</a:t>
            </a:r>
          </a:p>
          <a:p>
            <a:r>
              <a:rPr lang="en-US"/>
              <a:t>In non-air-conditioned homes, temperatures may be controlled to some extent by the use of attic fans. An attic fan is usually mounted on the ceiling in a central hallway so that outside air is pulled through open windows and exhausted through the attic. The attic must have sufficient outlets to exhaust the air without creating high pressures against which the fan must operate.</a:t>
            </a:r>
          </a:p>
          <a:p>
            <a:r>
              <a:rPr lang="en-US"/>
              <a:t>Air-conditioned homes can use power attic ventilators with exhaust fans mounted through the roof or in the gable. The attic must have inlets for the ventilating air at opposite gable ends, or low-mounted roof vents if there is no roof overhang. </a:t>
            </a:r>
          </a:p>
          <a:p>
            <a:r>
              <a:rPr lang="en-US"/>
              <a:t>Power venting is generally not recommended as a weatherization measure because fans can draw warm humid air into the house, which may condense on cool surfaces in basements or crawl spaces. </a:t>
            </a:r>
          </a:p>
          <a:p>
            <a:r>
              <a:rPr lang="en-US"/>
              <a:t>Sufficient attic insulation and passive (non-mechanical) ventilation is a better alternative in most cases.</a:t>
            </a:r>
          </a:p>
          <a:p>
            <a:endParaRPr lang="en-US"/>
          </a:p>
          <a:p>
            <a:r>
              <a:rPr lang="en-US"/>
              <a:t>July 2012</a:t>
            </a:r>
          </a:p>
          <a:p>
            <a:r>
              <a:rPr lang="en-US"/>
              <a:t>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amount of net free area (NFA) of vent required depends on the thermal boundary and vapor retarder.</a:t>
            </a:r>
          </a:p>
          <a:p>
            <a:r>
              <a:rPr lang="en-US"/>
              <a:t>When the ceiling is the thermal boundary, attic ventilation is required. Code requires using a 1/150 or 1/300 formula. </a:t>
            </a:r>
          </a:p>
          <a:p>
            <a:r>
              <a:rPr lang="en-US"/>
              <a:t>If the ceiling does not have a vapor retarder, use one sq. ft. of NFA per 150 sq. ft. of attic space (1/150). </a:t>
            </a:r>
          </a:p>
          <a:p>
            <a:r>
              <a:rPr lang="en-US"/>
              <a:t>If the ceiling does have a vapor retarder, less venting is required; use one sq. ft. of NFA per 300 sq. ft. of attic space (1/300). </a:t>
            </a:r>
          </a:p>
          <a:p>
            <a:r>
              <a:rPr lang="en-US"/>
              <a:t>Most code officials recognize a painted ceiling as a vapor retarder. Therefore, the 1/300 rule will likely apply in most cases. </a:t>
            </a:r>
          </a:p>
          <a:p>
            <a:r>
              <a:rPr lang="en-US"/>
              <a:t>NFA refers to the actual open area available to provide effective ventilation. For example, a 12” x 12” vent will provide somewhat less than 144 square inches of NFA because screens and louvers occupy some of the space. </a:t>
            </a:r>
          </a:p>
          <a:p>
            <a:r>
              <a:rPr lang="en-US"/>
              <a:t>Vents are rated by an R-value that relates to their NFA (not to be confused with insulation value). For example, an R-61 roof vent has an NFA of 61 square inches.</a:t>
            </a:r>
          </a:p>
          <a:p>
            <a:endParaRPr lang="en-US"/>
          </a:p>
          <a:p>
            <a:r>
              <a:rPr lang="en-US"/>
              <a:t>July 2012</a:t>
            </a:r>
          </a:p>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the roof deck is the thermal and pressure boundary, attic ventilation is not required nor recommended. </a:t>
            </a:r>
          </a:p>
          <a:p>
            <a:endParaRPr lang="en-US"/>
          </a:p>
          <a:p>
            <a:r>
              <a:rPr lang="en-US"/>
              <a:t>Finished attics or those containing HVAC equipment and duct systems are examples. The roof assembly in a finished attic should not be vented. Rather, it should be airtight and insulated with closed- or open-cell spray foam insulation. </a:t>
            </a:r>
          </a:p>
          <a:p>
            <a:endParaRPr lang="en-US"/>
          </a:p>
          <a:p>
            <a:r>
              <a:rPr lang="en-US"/>
              <a:t>July 2012</a:t>
            </a:r>
          </a:p>
          <a:p>
            <a:r>
              <a:rPr lang="en-US"/>
              <a:t>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some situations, installers may be directed to insulate the roof deck instead of the attic floor. Spray foam, rigid board, and fiberglass (both batt and loose fill) can be used for this purpose.</a:t>
            </a:r>
          </a:p>
          <a:p>
            <a:r>
              <a:rPr lang="en-US"/>
              <a:t>This can be be very convenient if live knob and tube wiring is found on the floor of a knee-wall attic.</a:t>
            </a:r>
          </a:p>
          <a:p>
            <a:r>
              <a:rPr lang="en-US"/>
              <a:t>Insulating the roof deck brings the entire attic into the conditioned space. This can be very beneficial when ductwork and plumbing runs through the attic.</a:t>
            </a:r>
          </a:p>
          <a:p>
            <a:r>
              <a:rPr lang="en-US"/>
              <a:t>Q: What might be a negative result of insulating the roof deck?</a:t>
            </a:r>
          </a:p>
          <a:p>
            <a:r>
              <a:rPr lang="en-US"/>
              <a:t>A: More building volume to condition than if the building envelope didn’t include the attic. Also, roof leaks may take longer to show signs, causing more damage to the roof sheathing before they are discovered.</a:t>
            </a:r>
          </a:p>
          <a:p>
            <a:r>
              <a:rPr lang="en-US"/>
              <a:t>Where spray foam is applied to the roof deck, generally a ½-lb. foam with CO2 (instead of refrigerant) is used as the blowing agent. This foam is less dense, and allows water to penetrate. This way, roof leaks can be discovered and repaired before long-term damage is done to the roof deck or framing.</a:t>
            </a:r>
          </a:p>
          <a:p>
            <a:r>
              <a:rPr lang="en-US"/>
              <a:t>July 2012</a:t>
            </a:r>
          </a:p>
          <a:p>
            <a:r>
              <a:rPr lang="en-US"/>
              <a:t>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By attending this session, participants will be able to:</a:t>
            </a:r>
          </a:p>
          <a:p>
            <a:r>
              <a:rPr lang="en-US"/>
              <a:t>Name required fall protection components.</a:t>
            </a:r>
          </a:p>
          <a:p>
            <a:r>
              <a:rPr lang="en-US"/>
              <a:t>Identify and repair leak sources.</a:t>
            </a:r>
          </a:p>
          <a:p>
            <a:r>
              <a:rPr lang="en-US"/>
              <a:t>Remove roofing systems.</a:t>
            </a:r>
          </a:p>
          <a:p>
            <a:r>
              <a:rPr lang="en-US"/>
              <a:t>Insulate roof decks.</a:t>
            </a:r>
          </a:p>
          <a:p>
            <a:r>
              <a:rPr lang="en-US"/>
              <a:t>Explain the purpose and principles of attic ventilation.</a:t>
            </a:r>
          </a:p>
          <a:p>
            <a:r>
              <a:rPr lang="en-US"/>
              <a:t>Determine ventilation needs by code and practical alternatives.</a:t>
            </a:r>
          </a:p>
          <a:p>
            <a:r>
              <a:rPr lang="en-US"/>
              <a:t>List ventilation options and guidelines.</a:t>
            </a:r>
          </a:p>
          <a:p>
            <a:r>
              <a:rPr lang="en-US"/>
              <a:t>Install attic ventilation and repair roofing.</a:t>
            </a:r>
          </a:p>
          <a:p>
            <a:r>
              <a:rPr lang="en-US"/>
              <a:t>Flash new penetrations.</a:t>
            </a:r>
          </a:p>
          <a:p>
            <a:endParaRPr lang="en-US"/>
          </a:p>
          <a:p>
            <a:r>
              <a:rPr lang="en-US"/>
              <a:t>Present this slide as an interactive discussion, soliciting personal examples from the trainees. Add your own personal examples and knowledge to supplement. </a:t>
            </a:r>
          </a:p>
          <a:p>
            <a:endParaRPr lang="en-US"/>
          </a:p>
          <a:p>
            <a:endParaRPr lang="en-US"/>
          </a:p>
          <a:p>
            <a:r>
              <a:rPr lang="en-US"/>
              <a:t>July 2012</a:t>
            </a:r>
          </a:p>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Vented attics should not communicate with the conditioned space.</a:t>
            </a:r>
          </a:p>
          <a:p>
            <a:r>
              <a:rPr lang="en-US"/>
              <a:t>The ceiling air barrier must be continuous with no leakage.</a:t>
            </a:r>
          </a:p>
          <a:p>
            <a:r>
              <a:rPr lang="en-US"/>
              <a:t>Specify appropriate attic sealing as part of the work scope.</a:t>
            </a:r>
          </a:p>
          <a:p>
            <a:endParaRPr lang="en-US"/>
          </a:p>
          <a:p>
            <a:r>
              <a:rPr lang="en-US"/>
              <a:t>Specify that vents be placed low and high on the roof.</a:t>
            </a:r>
          </a:p>
          <a:p>
            <a:endParaRPr lang="en-US"/>
          </a:p>
          <a:p>
            <a:r>
              <a:rPr lang="en-US"/>
              <a:t>Specify eave chutes when soffit vents are present and loose fill insulation is needed.</a:t>
            </a:r>
          </a:p>
          <a:p>
            <a:endParaRPr lang="en-US"/>
          </a:p>
          <a:p>
            <a:r>
              <a:rPr lang="en-US"/>
              <a:t>Specify that all mechanical ventilation ducts and plumbing stacks be vented to the outside.</a:t>
            </a:r>
          </a:p>
          <a:p>
            <a:r>
              <a:rPr lang="en-US"/>
              <a:t>Air sealing specifications are an important part of attic retrofits, but are listed here to underscore their importance for attic ventilation.</a:t>
            </a:r>
          </a:p>
          <a:p>
            <a:endParaRPr lang="en-US"/>
          </a:p>
          <a:p>
            <a:r>
              <a:rPr lang="en-US"/>
              <a:t>July 2012</a:t>
            </a:r>
          </a:p>
          <a:p>
            <a:r>
              <a:rPr lang="en-US"/>
              <a:t>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graphic illustrates continuous soffit and ridge venting.</a:t>
            </a:r>
          </a:p>
          <a:p>
            <a:r>
              <a:rPr lang="en-US"/>
              <a:t>Continuous soffit and ridge venting is the best configuration because it allows for a good cross flow of ventilating air from low to high points in the roof assembly. However, this is best done during original construction. It would be impractical and costly to attempt to ventilate every roof this way. </a:t>
            </a:r>
          </a:p>
          <a:p>
            <a:r>
              <a:rPr lang="en-US"/>
              <a:t>Many vent types are available to accommodate different venting situations and roof configurations.</a:t>
            </a:r>
          </a:p>
          <a:p>
            <a:endParaRPr lang="en-US"/>
          </a:p>
          <a:p>
            <a:r>
              <a:rPr lang="en-US"/>
              <a:t>July 2012</a:t>
            </a:r>
          </a:p>
          <a:p>
            <a:r>
              <a:rPr lang="en-US"/>
              <a:t>21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are photos of gable, roof, and eave vents.</a:t>
            </a:r>
          </a:p>
          <a:p>
            <a:r>
              <a:rPr lang="en-US"/>
              <a:t>There are several types of passive attic vents. Gable and roof vents are the most commonly used in weatherization. </a:t>
            </a:r>
          </a:p>
          <a:p>
            <a:r>
              <a:rPr lang="en-US"/>
              <a:t>Gable vents are available in many sizes, in aluminum or acrylonitrile butadiene styrene (ABS) plastic, and are designed to be installed on gable ends. When installed on opposite gable ends, they allow for good cross flow across the length of an attic. </a:t>
            </a:r>
          </a:p>
          <a:p>
            <a:r>
              <a:rPr lang="en-US"/>
              <a:t>Roof vents are designed to be installed on pitched roofs and are available in aluminum and ABS plastic. Roof vents are rated by their net free area; an R-61 vent has an NFA of 61 sq. in. </a:t>
            </a:r>
          </a:p>
          <a:p>
            <a:r>
              <a:rPr lang="en-US"/>
              <a:t>Eave vents are used when there is sufficient soffit area and cross flow is required. They are difficult to install, and it takes a lot of them to have much effect.</a:t>
            </a:r>
          </a:p>
          <a:p>
            <a:endParaRPr lang="en-US"/>
          </a:p>
          <a:p>
            <a:r>
              <a:rPr lang="en-US"/>
              <a:t>July 2012</a:t>
            </a:r>
          </a:p>
          <a:p>
            <a:r>
              <a:rPr lang="en-US"/>
              <a:t>22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are photos of turbine and large mushroom roof vents.</a:t>
            </a:r>
          </a:p>
          <a:p>
            <a:r>
              <a:rPr lang="en-US"/>
              <a:t>Turbine vents are rated to vent 600 sq. ft. when used with 300 sq. in. NFA of eave vents. A turbine vent has a galvanized adjustable base to fit most roof slopes. Because they are subject to mechanical failure and contribute to air leakage, turbine vents are not recommended in weatherization.</a:t>
            </a:r>
          </a:p>
          <a:p>
            <a:r>
              <a:rPr lang="en-US"/>
              <a:t>The large R-144 mushroom vent has more than twice the NFA as two R-61 roof vents. The opening is also large enough for an average-sized person to fit through when attic access through the roof deck is the only option.</a:t>
            </a:r>
          </a:p>
          <a:p>
            <a:endParaRPr lang="en-US"/>
          </a:p>
          <a:p>
            <a:r>
              <a:rPr lang="en-US"/>
              <a:t>July 2012</a:t>
            </a:r>
          </a:p>
          <a:p>
            <a:r>
              <a:rPr lang="en-US"/>
              <a:t>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a photo showing vents placed high on the roof.</a:t>
            </a:r>
          </a:p>
          <a:p>
            <a:r>
              <a:rPr lang="en-US"/>
              <a:t>Continuous soffit venting on both roof eaves provided the low vents, which allow for a good cross flow from low to high points within the attic space. </a:t>
            </a:r>
          </a:p>
          <a:p>
            <a:r>
              <a:rPr lang="en-US"/>
              <a:t>If no soffit venting is present, a combination of high and low roof vents is recommended. </a:t>
            </a:r>
          </a:p>
          <a:p>
            <a:endParaRPr lang="en-US"/>
          </a:p>
          <a:p>
            <a:r>
              <a:rPr lang="en-US"/>
              <a:t>July 2012</a:t>
            </a:r>
          </a:p>
          <a:p>
            <a:r>
              <a:rPr lang="en-US"/>
              <a:t>24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Installers should follow these guidelines. Specify details as needed:</a:t>
            </a:r>
          </a:p>
          <a:p>
            <a:r>
              <a:rPr lang="en-US"/>
              <a:t>Cut the appropriately sized hole and test-fit the vent. The flange is designed to slide under the roofing.</a:t>
            </a:r>
          </a:p>
          <a:p>
            <a:r>
              <a:rPr lang="en-US"/>
              <a:t>Once a proper fit is established, remove the vent and caulk a bead of roof cement under the shingles around the edges where the flange will sit.</a:t>
            </a:r>
          </a:p>
          <a:p>
            <a:r>
              <a:rPr lang="en-US"/>
              <a:t>Slide the vent into position, caulk with roof cement, and fasten through the roof deck with galvanized roofing nails. </a:t>
            </a:r>
          </a:p>
          <a:p>
            <a:r>
              <a:rPr lang="en-US"/>
              <a:t>Cover nail heads with roof cement. Nails should not be exposed.</a:t>
            </a:r>
          </a:p>
          <a:p>
            <a:endParaRPr lang="en-US"/>
          </a:p>
          <a:p>
            <a:r>
              <a:rPr lang="en-US"/>
              <a:t>July 2012</a:t>
            </a:r>
          </a:p>
          <a:p>
            <a:r>
              <a:rPr lang="en-US"/>
              <a:t>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87911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photos illustrate rectangular and triangular gable vents. </a:t>
            </a:r>
          </a:p>
          <a:p>
            <a:r>
              <a:rPr lang="en-US"/>
              <a:t>To install, cut an appropriately sized hole near the peak of each gable end. The vent is then caulked and fastened with galvanized nails or screws through the flange into the finished siding.</a:t>
            </a:r>
          </a:p>
          <a:p>
            <a:endParaRPr lang="en-US"/>
          </a:p>
          <a:p>
            <a:r>
              <a:rPr lang="en-US"/>
              <a:t>July 2012</a:t>
            </a:r>
          </a:p>
          <a:p>
            <a:r>
              <a:rPr lang="en-US"/>
              <a:t>26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photo illustrates the common practice of replacing an existing attic window with a plywood panel and standard rectangular gable vent. </a:t>
            </a:r>
          </a:p>
          <a:p>
            <a:r>
              <a:rPr lang="en-US"/>
              <a:t>Converting old attic windows to an attic vent saves the home from one more penetration.</a:t>
            </a:r>
          </a:p>
          <a:p>
            <a:endParaRPr lang="en-US"/>
          </a:p>
          <a:p>
            <a:endParaRPr lang="en-US"/>
          </a:p>
          <a:p>
            <a:r>
              <a:rPr lang="en-US"/>
              <a:t>July 2012</a:t>
            </a:r>
          </a:p>
          <a:p>
            <a:r>
              <a:rPr lang="en-US"/>
              <a:t>27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a photo of installed eave chutes.</a:t>
            </a:r>
          </a:p>
          <a:p>
            <a:r>
              <a:rPr lang="en-US"/>
              <a:t>When soffit vents are part of the attic ventilation scheme, eave chutes should be installed before attic insulation is blown in.</a:t>
            </a:r>
          </a:p>
          <a:p>
            <a:r>
              <a:rPr lang="en-US"/>
              <a:t>Eave chutes maintain air space between the insulation blanket and the roof sheathing, and prevent insulation from clogging soffit vents. </a:t>
            </a:r>
          </a:p>
          <a:p>
            <a:r>
              <a:rPr lang="en-US"/>
              <a:t>Without eave chutes, installers may be tempted to scrimp on blown-in insulation around the edges to prevent blocking soffit vents. Specify chutes to maintain attic ventilation and encourage fast, effective attic insulation work.</a:t>
            </a:r>
          </a:p>
          <a:p>
            <a:endParaRPr lang="en-US"/>
          </a:p>
          <a:p>
            <a:endParaRPr lang="en-US"/>
          </a:p>
          <a:p>
            <a:r>
              <a:rPr lang="en-US"/>
              <a:t>July 2012</a:t>
            </a:r>
          </a:p>
          <a:p>
            <a:r>
              <a:rPr lang="en-US"/>
              <a:t>28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a photo of a disconnected bathroom exhaust fan and resulting degradation of roof sheathing.</a:t>
            </a:r>
          </a:p>
          <a:p>
            <a:r>
              <a:rPr lang="en-US"/>
              <a:t>Specify that all mechanical vents be vented to the outside before attic vents or insulation is installed.</a:t>
            </a:r>
          </a:p>
          <a:p>
            <a:r>
              <a:rPr lang="en-US"/>
              <a:t>Vent terminations must prevent intrusion of moisture, materials, and animals into the vents.</a:t>
            </a:r>
          </a:p>
          <a:p>
            <a:endParaRPr lang="en-US"/>
          </a:p>
          <a:p>
            <a:r>
              <a:rPr lang="en-US"/>
              <a:t>July 2012</a:t>
            </a:r>
          </a:p>
          <a:p>
            <a:r>
              <a:rPr lang="en-US"/>
              <a:t>29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Before working on any roofing project, you should be equipped with fall protection equipment. A crew chief or supervisor of the crew should have the appropriate OSHA training to develop and implement a workplace safety plan, including safe work practices for any workers going higher than 6 feet in the air.</a:t>
            </a:r>
          </a:p>
          <a:p>
            <a:r>
              <a:rPr lang="en-US"/>
              <a:t>Falling is the leading cause of disabling injury and fatality in the construction industry. Better to be safe than injured or dead.</a:t>
            </a:r>
          </a:p>
          <a:p>
            <a:r>
              <a:rPr lang="en-US"/>
              <a:t>July 2012</a:t>
            </a:r>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Use proper fall protection when working on roofs</a:t>
            </a:r>
          </a:p>
          <a:p>
            <a:r>
              <a:rPr lang="en-US"/>
              <a:t>Leaks are most common at flashing. Re-create a quality drainage plain to repair.</a:t>
            </a:r>
          </a:p>
          <a:p>
            <a:r>
              <a:rPr lang="en-US"/>
              <a:t>Attic ventilation is intended to remove solar heat during hot weather and water vapor during cold weather.</a:t>
            </a:r>
          </a:p>
          <a:p>
            <a:r>
              <a:rPr lang="en-US"/>
              <a:t>Attic ventilation is required by code, but expert opinions vary on the actual value.</a:t>
            </a:r>
          </a:p>
          <a:p>
            <a:r>
              <a:rPr lang="en-US"/>
              <a:t>Insulated roof decks bring the attic into the conditioned space and should not have attic venting.</a:t>
            </a:r>
          </a:p>
          <a:p>
            <a:r>
              <a:rPr lang="en-US"/>
              <a:t>Any new penetrations through the roof must be properly flashed.</a:t>
            </a:r>
          </a:p>
          <a:p>
            <a:r>
              <a:rPr lang="en-US"/>
              <a:t>Present this slide as an interactive discussion, soliciting personal examples from the trainees.  Add your own personal examples and knowledge to supplement. </a:t>
            </a:r>
          </a:p>
          <a:p>
            <a:r>
              <a:rPr lang="en-US"/>
              <a:t>July 2012</a:t>
            </a:r>
          </a:p>
          <a:p>
            <a:r>
              <a:rPr lang="en-US"/>
              <a:t>30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chart shows the breakdown of the 645 fatal workplace falls in 2009.</a:t>
            </a:r>
          </a:p>
          <a:p>
            <a:r>
              <a:rPr lang="en-US"/>
              <a:t>More than a third of all those falls were from ladders or roofs. </a:t>
            </a:r>
          </a:p>
          <a:p>
            <a:r>
              <a:rPr lang="en-US"/>
              <a:t>July 2012</a:t>
            </a:r>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personal fall arrest system (PSAF) must include:</a:t>
            </a:r>
          </a:p>
          <a:p>
            <a:r>
              <a:rPr lang="en-US"/>
              <a:t>Anchorage – Provides a safe connection to an immovable surface. The function of the entire PSAF relies on the safe and proper installation of this device. Must be capable of supporting at least 5,000 lbs.</a:t>
            </a:r>
          </a:p>
          <a:p>
            <a:r>
              <a:rPr lang="en-US"/>
              <a:t>Body Harness – Distributes the weight of the fall over the thighs, pelvis, waist, chest, and shoulders. Body belts haven’t been allowed since 1998.</a:t>
            </a:r>
          </a:p>
          <a:p>
            <a:r>
              <a:rPr lang="en-US"/>
              <a:t>Connector/lanyard – This ties the anchorage and the body harness together. Snaphooks must be the locking type. Never use two snaphooks together unless they’re specifically designed for that.</a:t>
            </a:r>
          </a:p>
          <a:p>
            <a:r>
              <a:rPr lang="en-US"/>
              <a:t>A PFAS may also include a deceleration device and/or lifeline.</a:t>
            </a:r>
          </a:p>
          <a:p>
            <a:r>
              <a:rPr lang="en-US"/>
              <a:t>July 2012</a:t>
            </a:r>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illustration shows the components of a typical roofing system on site-built and modular homes.</a:t>
            </a:r>
          </a:p>
          <a:p>
            <a:r>
              <a:rPr lang="en-US"/>
              <a:t>Hip and Ridge Shingles – These curved shingles protect the peak.</a:t>
            </a:r>
          </a:p>
          <a:p>
            <a:r>
              <a:rPr lang="en-US"/>
              <a:t>Ventilation Products – Available in many different designs, which we’ll cover later in the presentation. Shown here are a ridge vent (top) and a standard roof vent (lower).</a:t>
            </a:r>
          </a:p>
          <a:p>
            <a:r>
              <a:rPr lang="en-US"/>
              <a:t>Felt Underlayment – Placed over the roof deck (also called sheathing) before shingles are installed. </a:t>
            </a:r>
          </a:p>
          <a:p>
            <a:r>
              <a:rPr lang="en-US"/>
              <a:t>Roofing Shingles – This layer is designed to withstand the elements and protect everything underneath it. Asphalt shingles are very common, but other materials may be common regionally, including clay, metal, and wood.</a:t>
            </a:r>
          </a:p>
          <a:p>
            <a:r>
              <a:rPr lang="en-US"/>
              <a:t>Starter Shingles – Installed on top of the drip edge/rake edge. A single row of shingles that are installed everywhere the roof ends.</a:t>
            </a:r>
          </a:p>
          <a:p>
            <a:r>
              <a:rPr lang="en-US"/>
              <a:t>Ice and Water Barrier – Just as the name implies, a durable layer to keep ice and water from damaging the home.</a:t>
            </a:r>
          </a:p>
          <a:p>
            <a:r>
              <a:rPr lang="en-US"/>
              <a:t>Attic Rafter Vent – Also called eave chutes or baffles, these keep soffit vents free of obstructions while still allowing thorough attic insulation.</a:t>
            </a:r>
          </a:p>
          <a:p>
            <a:r>
              <a:rPr lang="en-US"/>
              <a:t>Gutter Drainage Protection – Generally called a drip edge or a rake edge, this is typically a long, narrow piece of metal installed along all edges of the roof.</a:t>
            </a:r>
          </a:p>
          <a:p>
            <a:r>
              <a:rPr lang="en-US"/>
              <a:t>Undereave ventilation products – Sometimes called soffit vents, combined with a ridge vent they create a complete attic ventilation system.</a:t>
            </a:r>
          </a:p>
          <a:p>
            <a:r>
              <a:rPr lang="en-US"/>
              <a:t>Attic insulation – The thermal boundary of the home. Some homes are insulated at the roof deck, bringing the full attic into the conditioned space. </a:t>
            </a:r>
          </a:p>
          <a:p>
            <a:r>
              <a:rPr lang="en-US"/>
              <a:t>July 2012</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According to buildingscience.com, drainage planes are “water repellent materials (building paper, house wrap, foam insulation, etc.) which are designed and constructed to drain water. They are interconnected with flashings, window and door openings, and other penetrations of the building enclosure to provide drainage of water to the exterior of the building. The materials that form the drainage plane overlap each other shingle fashion or are sealed so that water flow is downward and outward.”</a:t>
            </a:r>
          </a:p>
          <a:p>
            <a:r>
              <a:rPr lang="en-US"/>
              <a:t>This illustration shows roofing system components installed in a way that creates a complete, effective drainage plane. Note the flashing locations, how materials are overlapped in order to shed water consistently downward, and the special attention paid around any penetrations or edges.</a:t>
            </a:r>
          </a:p>
          <a:p>
            <a:r>
              <a:rPr lang="en-US"/>
              <a:t>If you must repair a roof leak, the first step is identifying the source. The majority of roof leaks happen at flashing, so look there before inspecting the field of shingles. If the source isn’t visibly obvious, with one worker on the roof and another in the attic, use running water to try to track it down. If that fails, begin removing shingles around the suspected source until you find signs, like discolored roofing felt or moldy sheathing, and trace those to the source.</a:t>
            </a:r>
          </a:p>
          <a:p>
            <a:r>
              <a:rPr lang="en-US"/>
              <a:t>Once the leak of the source has been discovered, repair it in a manner that creates a reliable and durable drainage plane. This is often achieved by reinstalling a piece of flashing or covering a penetration with a piece of metal, sliding it up under the shingles above, and securing in place with caulk (behind) and fasteners. Never rely solely on caulk or roofing cement to hold a repair in place. Roofs move a lot, and those materials will fail before the roof system as a whole. In some instances, especially in non-weatherized homes, the moisture source may not be a roof leak at all, but water escaping from the home into the attic and condensing on the cooler roof sheathing, then dripping down onto the ceiling. </a:t>
            </a:r>
          </a:p>
          <a:p>
            <a:r>
              <a:rPr lang="en-US"/>
              <a:t>July 2012</a:t>
            </a:r>
          </a:p>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weatherization, we won’t often be installing new roofing, but often are required to install or repair flashing where penetrations are made or roof leaks must be remedied. Here are some of the more common materials we use. </a:t>
            </a:r>
          </a:p>
          <a:p>
            <a:r>
              <a:rPr lang="en-US"/>
              <a:t>Aluminum – most common and will never rust.</a:t>
            </a:r>
          </a:p>
          <a:p>
            <a:r>
              <a:rPr lang="en-US"/>
              <a:t>Copper flashing – beautiful but expensive. </a:t>
            </a:r>
          </a:p>
          <a:p>
            <a:r>
              <a:rPr lang="en-US"/>
              <a:t>Vinyl flashing – easy to work with and does not crease as easily as metal flashings. </a:t>
            </a:r>
          </a:p>
          <a:p>
            <a:r>
              <a:rPr lang="en-US"/>
              <a:t>With a break, workers can fabricate flashings by bending metal strips or rolls, but preformed flashings for almost all situations are commercially available. </a:t>
            </a:r>
          </a:p>
          <a:p>
            <a:r>
              <a:rPr lang="en-US"/>
              <a:t>Valley flashing – for flashing valleys. Some have cleats, so you don’t need to drive nails through the flashing.</a:t>
            </a:r>
          </a:p>
          <a:p>
            <a:r>
              <a:rPr lang="en-US"/>
              <a:t>Drip edge comes in different styles:</a:t>
            </a:r>
          </a:p>
          <a:p>
            <a:r>
              <a:rPr lang="en-US"/>
              <a:t>T-shape – strong, will support roofing that overhangs the eaves. </a:t>
            </a:r>
          </a:p>
          <a:p>
            <a:r>
              <a:rPr lang="en-US"/>
              <a:t>L-shape – not as strong. Some builders use L-shape drip edge for the rake where strength is not an issue, and T-shape drip edge for the eaves. </a:t>
            </a:r>
          </a:p>
          <a:p>
            <a:r>
              <a:rPr lang="en-US"/>
              <a:t>Cap drip edge – for sealing multiple layers of roofing.</a:t>
            </a:r>
          </a:p>
          <a:p>
            <a:r>
              <a:rPr lang="en-US"/>
              <a:t>Step flashing – prebent pieces. You can also use blanks that you bend yourself. For counterflashing on chimneys, use blanks or cut pieces from a roll of flashing.</a:t>
            </a:r>
          </a:p>
          <a:p>
            <a:r>
              <a:rPr lang="en-US"/>
              <a:t>Self-stick flexible flashing – commonly used around windows and doors, but it can sometimes be used in difficult flashing situations, such as where a roof meets a wall.</a:t>
            </a:r>
          </a:p>
          <a:p>
            <a:r>
              <a:rPr lang="en-US"/>
              <a:t>Boot flashing (not shown) – vent pipe flashing with rubber gaskets that simply slides onto the pipes to provide a watertight seal. You can buy boot flashing with metal or plastic flanges. </a:t>
            </a:r>
          </a:p>
          <a:p>
            <a:r>
              <a:rPr lang="en-US"/>
              <a:t> Source – diyadvice.com</a:t>
            </a:r>
          </a:p>
          <a:p>
            <a:endParaRPr lang="en-US"/>
          </a:p>
          <a:p>
            <a:r>
              <a:rPr lang="en-US"/>
              <a:t>July 2012</a:t>
            </a:r>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Fasteners must be long enough to penetrate the layers of roofing and completely poke through the sheathing. The required length will vary by application.</a:t>
            </a:r>
          </a:p>
          <a:p>
            <a:r>
              <a:rPr lang="en-US"/>
              <a:t>Galvanized nails are the most common choice for hand-nailing roofing. </a:t>
            </a:r>
          </a:p>
          <a:p>
            <a:r>
              <a:rPr lang="en-US"/>
              <a:t>Be sure to match metals when applying flashing. Use aluminum nails for attaching aluminum flashings, and copper nails for attaching copper flashings; if you mix metals, the nails or the flashing could corrode. </a:t>
            </a:r>
          </a:p>
          <a:p>
            <a:r>
              <a:rPr lang="en-US"/>
              <a:t>Nails with plastic caps are sometimes used to attach underlayment in high wind areas. </a:t>
            </a:r>
          </a:p>
          <a:p>
            <a:r>
              <a:rPr lang="en-US"/>
              <a:t>Nails with foam washers (not shown) are used on corrugated metal or plastic roofing. Always install through the peak of the corrugation to avoid leaks when water sits in the troughs.</a:t>
            </a:r>
          </a:p>
          <a:p>
            <a:r>
              <a:rPr lang="en-US"/>
              <a:t>Roofing nails are also available for power nailers, shown here in a coil.</a:t>
            </a:r>
          </a:p>
          <a:p>
            <a:r>
              <a:rPr lang="en-US"/>
              <a:t>Wide-crown staples are sometimes used with pneumatic nailers. </a:t>
            </a:r>
          </a:p>
          <a:p>
            <a:r>
              <a:rPr lang="en-US"/>
              <a:t>Nails for cedar shakes or shingles have thin shanks and small heads.</a:t>
            </a:r>
          </a:p>
          <a:p>
            <a:r>
              <a:rPr lang="en-US"/>
              <a:t> </a:t>
            </a:r>
          </a:p>
          <a:p>
            <a:r>
              <a:rPr lang="en-US"/>
              <a:t>Source – diyadvice.com</a:t>
            </a:r>
          </a:p>
          <a:p>
            <a:endParaRPr lang="en-US"/>
          </a:p>
          <a:p>
            <a:r>
              <a:rPr lang="en-US"/>
              <a:t>July 2012</a:t>
            </a:r>
          </a:p>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9/2/2025</a:t>
            </a:fld>
            <a:endParaRPr lang="en-US"/>
          </a:p>
        </p:txBody>
      </p:sp>
      <p:sp>
        <p:nvSpPr>
          <p:cNvPr id="8" name="Footer Placeholder 7"/>
          <p:cNvSpPr>
            <a:spLocks noGrp="1"/>
          </p:cNvSpPr>
          <p:nvPr>
            <p:ph type="ftr" sz="quarter" idx="11"/>
          </p:nvPr>
        </p:nvSpPr>
        <p:spPr/>
        <p:txBody>
          <a:bodyPr/>
          <a:lstStyle/>
          <a:p>
            <a:r>
              <a:rPr lang="en-US"/>
              <a:t>GJA 2024 Version III</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9/2/2025</a:t>
            </a:fld>
            <a:endParaRPr lang="en-US"/>
          </a:p>
        </p:txBody>
      </p:sp>
      <p:sp>
        <p:nvSpPr>
          <p:cNvPr id="4" name="Footer Placeholder 3"/>
          <p:cNvSpPr>
            <a:spLocks noGrp="1"/>
          </p:cNvSpPr>
          <p:nvPr>
            <p:ph type="ftr" sz="quarter" idx="11"/>
          </p:nvPr>
        </p:nvSpPr>
        <p:spPr/>
        <p:txBody>
          <a:bodyPr/>
          <a:lstStyle/>
          <a:p>
            <a:r>
              <a:rPr lang="en-US"/>
              <a:t>GJA 2024 Version III</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9/2/2025</a:t>
            </a:fld>
            <a:endParaRPr lang="en-US"/>
          </a:p>
        </p:txBody>
      </p:sp>
      <p:sp>
        <p:nvSpPr>
          <p:cNvPr id="3" name="Footer Placeholder 2"/>
          <p:cNvSpPr>
            <a:spLocks noGrp="1"/>
          </p:cNvSpPr>
          <p:nvPr>
            <p:ph type="ftr" sz="quarter" idx="11"/>
          </p:nvPr>
        </p:nvSpPr>
        <p:spPr/>
        <p:txBody>
          <a:bodyPr/>
          <a:lstStyle/>
          <a:p>
            <a:r>
              <a:rPr lang="en-US"/>
              <a:t>GJA 2024 Version III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GJA 2024 Version III</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6.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8.jpe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9.jpe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7.jpeg"/><Relationship Id="rId7"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29.jpeg"/><Relationship Id="rId10" Type="http://schemas.openxmlformats.org/officeDocument/2006/relationships/image" Target="../media/image6.png"/><Relationship Id="rId4" Type="http://schemas.openxmlformats.org/officeDocument/2006/relationships/image" Target="../media/image28.jpe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jpe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31.jpeg"/><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2.jpe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3.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4.jpeg"/><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35.jpeg"/><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6.jpe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7.jpeg"/><Relationship Id="rId7"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38.jpeg"/><Relationship Id="rId9"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9.jpe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8.pn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529840" y="3642783"/>
            <a:ext cx="6319520" cy="1390650"/>
          </a:xfrm>
          <a:prstGeom prst="rect">
            <a:avLst/>
          </a:prstGeom>
        </p:spPr>
        <p:txBody>
          <a:bodyPr lIns="0" tIns="0" rIns="0" bIns="0" rtlCol="0" anchor="t">
            <a:spAutoFit/>
          </a:bodyPr>
          <a:lstStyle/>
          <a:p>
            <a:pPr algn="l">
              <a:lnSpc>
                <a:spcPts val="5120"/>
              </a:lnSpc>
            </a:pPr>
            <a:r>
              <a:rPr lang="en-US" sz="4266">
                <a:solidFill>
                  <a:srgbClr val="11007C"/>
                </a:solidFill>
                <a:latin typeface="Arial"/>
              </a:rPr>
              <a:t>Roofing, Flashing, and Attic Ventilation</a:t>
            </a:r>
          </a:p>
        </p:txBody>
      </p:sp>
      <p:sp>
        <p:nvSpPr>
          <p:cNvPr id="7" name="TextBox 7"/>
          <p:cNvSpPr txBox="1"/>
          <p:nvPr/>
        </p:nvSpPr>
        <p:spPr>
          <a:xfrm>
            <a:off x="2529840" y="2851365"/>
            <a:ext cx="6644640" cy="386715"/>
          </a:xfrm>
          <a:prstGeom prst="rect">
            <a:avLst/>
          </a:prstGeom>
          <a:ln>
            <a:noFill/>
          </a:ln>
        </p:spPr>
        <p:txBody>
          <a:bodyPr lIns="0" tIns="0" rIns="0" bIns="0" rtlCol="0" anchor="t">
            <a:spAutoFit/>
          </a:bodyPr>
          <a:lstStyle/>
          <a:p>
            <a:pPr algn="l">
              <a:lnSpc>
                <a:spcPts val="1534"/>
              </a:lnSpc>
            </a:pPr>
            <a:r>
              <a:rPr lang="en-US" sz="1750" dirty="0">
                <a:solidFill>
                  <a:srgbClr val="DC2B3B"/>
                </a:solidFill>
                <a:latin typeface="Arial"/>
              </a:rPr>
              <a:t>WEATHERIZATION INSTALLER/TECHNICIAN FUNDAMENTALS</a:t>
            </a:r>
            <a:endParaRPr lang="en-US" sz="1750" dirty="0">
              <a:solidFill>
                <a:srgbClr val="DC2B3B"/>
              </a:solidFill>
              <a:latin typeface="Arial"/>
              <a:cs typeface="Arial"/>
            </a:endParaRPr>
          </a:p>
          <a:p>
            <a:pPr algn="l">
              <a:lnSpc>
                <a:spcPts val="1534"/>
              </a:lnSpc>
            </a:pPr>
            <a:endParaRPr lang="en-US" sz="1775">
              <a:solidFill>
                <a:srgbClr val="954F72"/>
              </a:solidFill>
              <a:latin typeface="Arial"/>
            </a:endParaRPr>
          </a:p>
        </p:txBody>
      </p:sp>
      <p:sp>
        <p:nvSpPr>
          <p:cNvPr id="8" name="AutoShape 8"/>
          <p:cNvSpPr/>
          <p:nvPr/>
        </p:nvSpPr>
        <p:spPr>
          <a:xfrm>
            <a:off x="2529844" y="3183625"/>
            <a:ext cx="6749627" cy="5081"/>
          </a:xfrm>
          <a:prstGeom prst="line">
            <a:avLst/>
          </a:prstGeom>
          <a:ln w="9525" cap="rnd">
            <a:solidFill>
              <a:srgbClr val="528FBA"/>
            </a:solidFill>
            <a:prstDash val="solid"/>
            <a:headEnd type="none" w="sm" len="sm"/>
            <a:tailEnd type="none" w="sm" len="sm"/>
          </a:ln>
        </p:spPr>
      </p:sp>
      <p:sp>
        <p:nvSpPr>
          <p:cNvPr id="10" name="Freeform 10" descr="Weatherization Works logo"/>
          <p:cNvSpPr/>
          <p:nvPr/>
        </p:nvSpPr>
        <p:spPr>
          <a:xfrm>
            <a:off x="650240" y="2194560"/>
            <a:ext cx="1669627" cy="2191173"/>
          </a:xfrm>
          <a:custGeom>
            <a:avLst/>
            <a:gdLst/>
            <a:ahLst/>
            <a:cxnLst/>
            <a:rect l="l" t="t" r="r" b="b"/>
            <a:pathLst>
              <a:path w="1669627" h="2191173">
                <a:moveTo>
                  <a:pt x="0" y="0"/>
                </a:moveTo>
                <a:lnTo>
                  <a:pt x="1669627" y="0"/>
                </a:lnTo>
                <a:lnTo>
                  <a:pt x="1669627" y="2191173"/>
                </a:lnTo>
                <a:lnTo>
                  <a:pt x="0" y="2191173"/>
                </a:lnTo>
                <a:lnTo>
                  <a:pt x="0" y="0"/>
                </a:lnTo>
                <a:close/>
              </a:path>
            </a:pathLst>
          </a:custGeom>
          <a:blipFill>
            <a:blip r:embed="rId3"/>
            <a:stretch>
              <a:fillRect r="-7620"/>
            </a:stretch>
          </a:blipFill>
        </p:spPr>
      </p:sp>
      <p:sp>
        <p:nvSpPr>
          <p:cNvPr id="2" name="Rectangle 1">
            <a:extLst>
              <a:ext uri="{FF2B5EF4-FFF2-40B4-BE49-F238E27FC236}">
                <a16:creationId xmlns:a16="http://schemas.microsoft.com/office/drawing/2014/main" id="{B92625A5-BC87-B2E2-8F14-C514F860EABE}"/>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3" name="Slide Number Placeholder 2">
            <a:extLst>
              <a:ext uri="{FF2B5EF4-FFF2-40B4-BE49-F238E27FC236}">
                <a16:creationId xmlns:a16="http://schemas.microsoft.com/office/drawing/2014/main" id="{76AF1489-880A-ED13-5DE3-546BC73670A5}"/>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a:t>
            </a:fld>
            <a:endParaRPr lang="en-US">
              <a:solidFill>
                <a:schemeClr val="bg1"/>
              </a:solidFill>
              <a:latin typeface="Arial"/>
            </a:endParaRPr>
          </a:p>
        </p:txBody>
      </p:sp>
      <p:pic>
        <p:nvPicPr>
          <p:cNvPr id="14" name="Picture 13" descr="A black and white sign with black text&#10;&#10;AI-generated content may be incorrect.">
            <a:extLst>
              <a:ext uri="{FF2B5EF4-FFF2-40B4-BE49-F238E27FC236}">
                <a16:creationId xmlns:a16="http://schemas.microsoft.com/office/drawing/2014/main" id="{93E7F27D-0B1D-A816-8C13-FCC1EAE263FB}"/>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5" name="Picture 14" descr="A blue and grey logo&#10;&#10;AI-generated content may be incorrect.">
            <a:extLst>
              <a:ext uri="{FF2B5EF4-FFF2-40B4-BE49-F238E27FC236}">
                <a16:creationId xmlns:a16="http://schemas.microsoft.com/office/drawing/2014/main" id="{ECB44320-480E-EB7E-421E-6E714D7B3F5F}"/>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6" name="Picture 15" descr="A green text on a white background&#10;&#10;AI-generated content may be incorrect.">
            <a:extLst>
              <a:ext uri="{FF2B5EF4-FFF2-40B4-BE49-F238E27FC236}">
                <a16:creationId xmlns:a16="http://schemas.microsoft.com/office/drawing/2014/main" id="{27D860E4-715C-B25A-3324-56EFF0BF1FAE}"/>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7" name="Footer Placeholder 1">
            <a:extLst>
              <a:ext uri="{FF2B5EF4-FFF2-40B4-BE49-F238E27FC236}">
                <a16:creationId xmlns:a16="http://schemas.microsoft.com/office/drawing/2014/main" id="{BCC2937B-14CF-EAAB-CB7D-74C6291C7B2C}"/>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8" name="Picture 17" descr="A red and white symbol of a person with a hard hat&#10;&#10;AI-generated content may be incorrect.">
            <a:extLst>
              <a:ext uri="{FF2B5EF4-FFF2-40B4-BE49-F238E27FC236}">
                <a16:creationId xmlns:a16="http://schemas.microsoft.com/office/drawing/2014/main" id="{F16DBAF2-637C-35B3-2F91-691C7CAD2104}"/>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9" name="Picture 18" descr="A green text on a black background&#10;&#10;AI-generated content may be incorrect.">
            <a:extLst>
              <a:ext uri="{FF2B5EF4-FFF2-40B4-BE49-F238E27FC236}">
                <a16:creationId xmlns:a16="http://schemas.microsoft.com/office/drawing/2014/main" id="{C16026EE-1298-6953-E70F-97EEE43A9375}"/>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descr="Image of a roof jack"/>
          <p:cNvSpPr/>
          <p:nvPr/>
        </p:nvSpPr>
        <p:spPr>
          <a:xfrm>
            <a:off x="487680" y="2821093"/>
            <a:ext cx="3769217" cy="2973493"/>
          </a:xfrm>
          <a:custGeom>
            <a:avLst/>
            <a:gdLst/>
            <a:ahLst/>
            <a:cxnLst/>
            <a:rect l="l" t="t" r="r" b="b"/>
            <a:pathLst>
              <a:path w="3769217" h="2973493">
                <a:moveTo>
                  <a:pt x="0" y="0"/>
                </a:moveTo>
                <a:lnTo>
                  <a:pt x="3769217" y="0"/>
                </a:lnTo>
                <a:lnTo>
                  <a:pt x="3769217" y="2973494"/>
                </a:lnTo>
                <a:lnTo>
                  <a:pt x="0" y="2973494"/>
                </a:lnTo>
                <a:lnTo>
                  <a:pt x="0" y="0"/>
                </a:lnTo>
                <a:close/>
              </a:path>
            </a:pathLst>
          </a:custGeom>
          <a:blipFill>
            <a:blip r:embed="rId3"/>
            <a:stretch>
              <a:fillRect/>
            </a:stretch>
          </a:blipFill>
        </p:spPr>
      </p:sp>
      <p:sp>
        <p:nvSpPr>
          <p:cNvPr id="7" name="TextBox 7"/>
          <p:cNvSpPr txBox="1"/>
          <p:nvPr/>
        </p:nvSpPr>
        <p:spPr>
          <a:xfrm>
            <a:off x="2075239" y="749084"/>
            <a:ext cx="5588000" cy="384721"/>
          </a:xfrm>
          <a:prstGeom prst="rect">
            <a:avLst/>
          </a:prstGeom>
        </p:spPr>
        <p:txBody>
          <a:bodyPr lIns="0" tIns="0" rIns="0" bIns="0" rtlCol="0" anchor="t">
            <a:spAutoFit/>
          </a:bodyPr>
          <a:lstStyle/>
          <a:p>
            <a:pPr algn="ctr">
              <a:lnSpc>
                <a:spcPts val="2986"/>
              </a:lnSpc>
            </a:pPr>
            <a:r>
              <a:rPr lang="en-US" sz="2773" spc="106" dirty="0">
                <a:solidFill>
                  <a:srgbClr val="4472C4"/>
                </a:solidFill>
                <a:latin typeface="Arial"/>
              </a:rPr>
              <a:t>Removing Old Roofing</a:t>
            </a:r>
            <a:endParaRPr lang="en-US"/>
          </a:p>
        </p:txBody>
      </p:sp>
      <p:sp>
        <p:nvSpPr>
          <p:cNvPr id="8" name="Freeform 8" descr="Image of a worker pushing old shingles onto a tarp on the floor"/>
          <p:cNvSpPr/>
          <p:nvPr/>
        </p:nvSpPr>
        <p:spPr>
          <a:xfrm>
            <a:off x="4958080" y="2368974"/>
            <a:ext cx="3641983" cy="3801704"/>
          </a:xfrm>
          <a:custGeom>
            <a:avLst/>
            <a:gdLst/>
            <a:ahLst/>
            <a:cxnLst/>
            <a:rect l="l" t="t" r="r" b="b"/>
            <a:pathLst>
              <a:path w="3982720" h="3982720">
                <a:moveTo>
                  <a:pt x="0" y="0"/>
                </a:moveTo>
                <a:lnTo>
                  <a:pt x="3982720" y="0"/>
                </a:lnTo>
                <a:lnTo>
                  <a:pt x="3982720" y="3982720"/>
                </a:lnTo>
                <a:lnTo>
                  <a:pt x="0" y="3982720"/>
                </a:lnTo>
                <a:lnTo>
                  <a:pt x="0" y="0"/>
                </a:lnTo>
                <a:close/>
              </a:path>
            </a:pathLst>
          </a:custGeom>
          <a:blipFill>
            <a:blip r:embed="rId4"/>
            <a:stretch>
              <a:fillRect/>
            </a:stretch>
          </a:blipFill>
        </p:spPr>
      </p:sp>
      <p:sp>
        <p:nvSpPr>
          <p:cNvPr id="9" name="TextBox 9"/>
          <p:cNvSpPr txBox="1"/>
          <p:nvPr/>
        </p:nvSpPr>
        <p:spPr>
          <a:xfrm>
            <a:off x="416560" y="1379855"/>
            <a:ext cx="8676640" cy="1825625"/>
          </a:xfrm>
          <a:prstGeom prst="rect">
            <a:avLst/>
          </a:prstGeom>
        </p:spPr>
        <p:txBody>
          <a:bodyPr lIns="0" tIns="0" rIns="0" bIns="0" rtlCol="0" anchor="t">
            <a:spAutoFit/>
          </a:bodyPr>
          <a:lstStyle/>
          <a:p>
            <a:pPr algn="l">
              <a:lnSpc>
                <a:spcPts val="2815"/>
              </a:lnSpc>
            </a:pPr>
            <a:r>
              <a:rPr lang="en-US" sz="2346">
                <a:solidFill>
                  <a:srgbClr val="000000"/>
                </a:solidFill>
                <a:latin typeface="Arial"/>
              </a:rPr>
              <a:t>Install roof jacks to prevent debris from littering the area. Cover surrounding landscaping with tarps to ease cleanup. </a:t>
            </a:r>
          </a:p>
          <a:p>
            <a:pPr algn="l">
              <a:lnSpc>
                <a:spcPts val="2815"/>
              </a:lnSpc>
            </a:pPr>
            <a:endParaRPr lang="en-US" sz="2346">
              <a:solidFill>
                <a:srgbClr val="000000"/>
              </a:solidFill>
              <a:latin typeface="Arial"/>
            </a:endParaRPr>
          </a:p>
          <a:p>
            <a:pPr algn="l">
              <a:lnSpc>
                <a:spcPts val="2815"/>
              </a:lnSpc>
            </a:pPr>
            <a:endParaRPr lang="en-US" sz="2346">
              <a:solidFill>
                <a:srgbClr val="000000"/>
              </a:solidFill>
              <a:latin typeface="Arial"/>
            </a:endParaRPr>
          </a:p>
        </p:txBody>
      </p:sp>
      <p:sp>
        <p:nvSpPr>
          <p:cNvPr id="10" name="TextBox 10"/>
          <p:cNvSpPr txBox="1"/>
          <p:nvPr/>
        </p:nvSpPr>
        <p:spPr>
          <a:xfrm>
            <a:off x="624496" y="5895467"/>
            <a:ext cx="3199668" cy="281302"/>
          </a:xfrm>
          <a:prstGeom prst="rect">
            <a:avLst/>
          </a:prstGeom>
        </p:spPr>
        <p:txBody>
          <a:bodyPr lIns="0" tIns="0" rIns="0" bIns="0" rtlCol="0" anchor="t">
            <a:spAutoFit/>
          </a:bodyPr>
          <a:lstStyle/>
          <a:p>
            <a:pPr algn="l">
              <a:lnSpc>
                <a:spcPts val="1535"/>
              </a:lnSpc>
            </a:pPr>
            <a:r>
              <a:rPr lang="en-US" sz="1279">
                <a:solidFill>
                  <a:srgbClr val="000000"/>
                </a:solidFill>
                <a:latin typeface="Arimo Italics"/>
              </a:rPr>
              <a:t>Images courtesy of familyhandyman.com</a:t>
            </a:r>
          </a:p>
        </p:txBody>
      </p:sp>
      <p:sp>
        <p:nvSpPr>
          <p:cNvPr id="13" name="Rectangle 12">
            <a:extLst>
              <a:ext uri="{FF2B5EF4-FFF2-40B4-BE49-F238E27FC236}">
                <a16:creationId xmlns:a16="http://schemas.microsoft.com/office/drawing/2014/main" id="{BC3B68B0-2D60-4EA3-4630-03AFDCBF82D9}"/>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4" name="Slide Number Placeholder 2">
            <a:extLst>
              <a:ext uri="{FF2B5EF4-FFF2-40B4-BE49-F238E27FC236}">
                <a16:creationId xmlns:a16="http://schemas.microsoft.com/office/drawing/2014/main" id="{B296BCB1-8600-242F-F4E4-538B0269A3DB}"/>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10</a:t>
            </a:fld>
            <a:endParaRPr lang="en-US">
              <a:solidFill>
                <a:schemeClr val="bg1"/>
              </a:solidFill>
              <a:latin typeface="Arial"/>
            </a:endParaRPr>
          </a:p>
        </p:txBody>
      </p:sp>
      <p:pic>
        <p:nvPicPr>
          <p:cNvPr id="15" name="Picture 14" descr="A black and white sign with black text&#10;&#10;AI-generated content may be incorrect.">
            <a:extLst>
              <a:ext uri="{FF2B5EF4-FFF2-40B4-BE49-F238E27FC236}">
                <a16:creationId xmlns:a16="http://schemas.microsoft.com/office/drawing/2014/main" id="{9022D588-4F4B-D035-BFB5-E5F56077897F}"/>
              </a:ext>
            </a:extLst>
          </p:cNvPr>
          <p:cNvPicPr>
            <a:picLocks noChangeAspect="1"/>
          </p:cNvPicPr>
          <p:nvPr/>
        </p:nvPicPr>
        <p:blipFill>
          <a:blip r:embed="rId5"/>
          <a:stretch>
            <a:fillRect/>
          </a:stretch>
        </p:blipFill>
        <p:spPr>
          <a:xfrm>
            <a:off x="7959971" y="6729987"/>
            <a:ext cx="422103" cy="418432"/>
          </a:xfrm>
          <a:prstGeom prst="rect">
            <a:avLst/>
          </a:prstGeom>
          <a:ln>
            <a:noFill/>
          </a:ln>
        </p:spPr>
      </p:pic>
      <p:pic>
        <p:nvPicPr>
          <p:cNvPr id="16" name="Picture 15" descr="A blue and grey logo&#10;&#10;AI-generated content may be incorrect.">
            <a:extLst>
              <a:ext uri="{FF2B5EF4-FFF2-40B4-BE49-F238E27FC236}">
                <a16:creationId xmlns:a16="http://schemas.microsoft.com/office/drawing/2014/main" id="{33E10DB3-C1EF-2617-0889-AA956CC10C52}"/>
              </a:ext>
            </a:extLst>
          </p:cNvPr>
          <p:cNvPicPr>
            <a:picLocks noChangeAspect="1"/>
          </p:cNvPicPr>
          <p:nvPr/>
        </p:nvPicPr>
        <p:blipFill>
          <a:blip r:embed="rId6"/>
          <a:stretch>
            <a:fillRect/>
          </a:stretch>
        </p:blipFill>
        <p:spPr>
          <a:xfrm>
            <a:off x="684935" y="6756644"/>
            <a:ext cx="1265702" cy="362022"/>
          </a:xfrm>
          <a:prstGeom prst="rect">
            <a:avLst/>
          </a:prstGeom>
          <a:ln>
            <a:noFill/>
          </a:ln>
        </p:spPr>
      </p:pic>
      <p:pic>
        <p:nvPicPr>
          <p:cNvPr id="17" name="Picture 16" descr="A green text on a white background&#10;&#10;AI-generated content may be incorrect.">
            <a:extLst>
              <a:ext uri="{FF2B5EF4-FFF2-40B4-BE49-F238E27FC236}">
                <a16:creationId xmlns:a16="http://schemas.microsoft.com/office/drawing/2014/main" id="{19BD236A-DDE5-3C84-AAE4-54AEB6650821}"/>
              </a:ext>
            </a:extLst>
          </p:cNvPr>
          <p:cNvPicPr>
            <a:picLocks noChangeAspect="1"/>
          </p:cNvPicPr>
          <p:nvPr/>
        </p:nvPicPr>
        <p:blipFill>
          <a:blip r:embed="rId7"/>
          <a:stretch>
            <a:fillRect/>
          </a:stretch>
        </p:blipFill>
        <p:spPr>
          <a:xfrm>
            <a:off x="4121320" y="6760264"/>
            <a:ext cx="1235674" cy="307486"/>
          </a:xfrm>
          <a:prstGeom prst="rect">
            <a:avLst/>
          </a:prstGeom>
          <a:ln>
            <a:noFill/>
          </a:ln>
        </p:spPr>
      </p:pic>
      <p:sp>
        <p:nvSpPr>
          <p:cNvPr id="18" name="Footer Placeholder 1">
            <a:extLst>
              <a:ext uri="{FF2B5EF4-FFF2-40B4-BE49-F238E27FC236}">
                <a16:creationId xmlns:a16="http://schemas.microsoft.com/office/drawing/2014/main" id="{BF399684-C805-178A-879D-C650D35D4210}"/>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9" name="Picture 18" descr="A red and white symbol of a person with a hard hat&#10;&#10;AI-generated content may be incorrect.">
            <a:extLst>
              <a:ext uri="{FF2B5EF4-FFF2-40B4-BE49-F238E27FC236}">
                <a16:creationId xmlns:a16="http://schemas.microsoft.com/office/drawing/2014/main" id="{83B1DB68-CB7A-FD7F-018C-452971E9BA76}"/>
              </a:ext>
            </a:extLst>
          </p:cNvPr>
          <p:cNvPicPr>
            <a:picLocks noChangeAspect="1"/>
          </p:cNvPicPr>
          <p:nvPr/>
        </p:nvPicPr>
        <p:blipFill>
          <a:blip r:embed="rId8"/>
          <a:stretch>
            <a:fillRect/>
          </a:stretch>
        </p:blipFill>
        <p:spPr>
          <a:xfrm>
            <a:off x="8117423" y="297511"/>
            <a:ext cx="803073" cy="803190"/>
          </a:xfrm>
          <a:prstGeom prst="rect">
            <a:avLst/>
          </a:prstGeom>
          <a:ln>
            <a:noFill/>
          </a:ln>
        </p:spPr>
      </p:pic>
      <p:pic>
        <p:nvPicPr>
          <p:cNvPr id="20" name="Picture 19" descr="A green text on a black background&#10;&#10;AI-generated content may be incorrect.">
            <a:extLst>
              <a:ext uri="{FF2B5EF4-FFF2-40B4-BE49-F238E27FC236}">
                <a16:creationId xmlns:a16="http://schemas.microsoft.com/office/drawing/2014/main" id="{9C4AC7E5-883D-2721-D0D1-354BDA8AEF19}"/>
              </a:ext>
            </a:extLst>
          </p:cNvPr>
          <p:cNvPicPr>
            <a:picLocks noChangeAspect="1"/>
          </p:cNvPicPr>
          <p:nvPr/>
        </p:nvPicPr>
        <p:blipFill>
          <a:blip r:embed="rId9"/>
          <a:stretch>
            <a:fillRect/>
          </a:stretch>
        </p:blipFill>
        <p:spPr>
          <a:xfrm>
            <a:off x="483155" y="296124"/>
            <a:ext cx="1680521" cy="519859"/>
          </a:xfrm>
          <a:prstGeom prst="rect">
            <a:avLst/>
          </a:prstGeom>
        </p:spPr>
      </p:pic>
    </p:spTree>
    <p:extLst>
      <p:ext uri="{BB962C8B-B14F-4D97-AF65-F5344CB8AC3E}">
        <p14:creationId xmlns:p14="http://schemas.microsoft.com/office/powerpoint/2010/main" val="2141905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504692" y="5385007"/>
            <a:ext cx="8107680" cy="1471930"/>
          </a:xfrm>
          <a:prstGeom prst="rect">
            <a:avLst/>
          </a:prstGeom>
        </p:spPr>
        <p:txBody>
          <a:bodyPr lIns="0" tIns="0" rIns="0" bIns="0" rtlCol="0" anchor="t">
            <a:spAutoFit/>
          </a:bodyPr>
          <a:lstStyle/>
          <a:p>
            <a:pPr marL="302000" lvl="1" indent="-151000" algn="l">
              <a:lnSpc>
                <a:spcPts val="2534"/>
              </a:lnSpc>
              <a:buFont typeface="Arial"/>
              <a:buChar char="•"/>
            </a:pPr>
            <a:r>
              <a:rPr lang="en-US" sz="2346">
                <a:solidFill>
                  <a:srgbClr val="0070C0"/>
                </a:solidFill>
                <a:latin typeface="Arial"/>
              </a:rPr>
              <a:t>Removes solar heat during hot weather.</a:t>
            </a:r>
          </a:p>
          <a:p>
            <a:pPr marL="302000" lvl="1" indent="-151000" algn="l">
              <a:lnSpc>
                <a:spcPts val="2534"/>
              </a:lnSpc>
              <a:buFont typeface="Arial"/>
              <a:buChar char="•"/>
            </a:pPr>
            <a:r>
              <a:rPr lang="en-US" sz="2346">
                <a:solidFill>
                  <a:srgbClr val="0070C0"/>
                </a:solidFill>
                <a:latin typeface="Arial"/>
              </a:rPr>
              <a:t>Removes moisture vapor during cold weather.</a:t>
            </a:r>
          </a:p>
        </p:txBody>
      </p:sp>
      <p:sp>
        <p:nvSpPr>
          <p:cNvPr id="7" name="Freeform 7" descr="Photo displaying roof vents."/>
          <p:cNvSpPr/>
          <p:nvPr/>
        </p:nvSpPr>
        <p:spPr>
          <a:xfrm>
            <a:off x="-4775" y="1533294"/>
            <a:ext cx="9773891" cy="3566160"/>
          </a:xfrm>
          <a:custGeom>
            <a:avLst/>
            <a:gdLst/>
            <a:ahLst/>
            <a:cxnLst/>
            <a:rect l="l" t="t" r="r" b="b"/>
            <a:pathLst>
              <a:path w="9848427" h="3566160">
                <a:moveTo>
                  <a:pt x="0" y="0"/>
                </a:moveTo>
                <a:lnTo>
                  <a:pt x="9848426" y="0"/>
                </a:lnTo>
                <a:lnTo>
                  <a:pt x="9848426" y="3566160"/>
                </a:lnTo>
                <a:lnTo>
                  <a:pt x="0" y="3566160"/>
                </a:lnTo>
                <a:lnTo>
                  <a:pt x="0" y="0"/>
                </a:lnTo>
                <a:close/>
              </a:path>
            </a:pathLst>
          </a:custGeom>
          <a:blipFill>
            <a:blip r:embed="rId3"/>
            <a:stretch>
              <a:fillRect r="-4077"/>
            </a:stretch>
          </a:blipFill>
        </p:spPr>
      </p:sp>
      <p:sp>
        <p:nvSpPr>
          <p:cNvPr id="8" name="TextBox 8"/>
          <p:cNvSpPr txBox="1"/>
          <p:nvPr/>
        </p:nvSpPr>
        <p:spPr>
          <a:xfrm>
            <a:off x="2160053" y="808622"/>
            <a:ext cx="5425440" cy="423193"/>
          </a:xfrm>
          <a:prstGeom prst="rect">
            <a:avLst/>
          </a:prstGeom>
        </p:spPr>
        <p:txBody>
          <a:bodyPr lIns="0" tIns="0" rIns="0" bIns="0" rtlCol="0" anchor="t">
            <a:spAutoFit/>
          </a:bodyPr>
          <a:lstStyle/>
          <a:p>
            <a:pPr algn="ctr">
              <a:lnSpc>
                <a:spcPts val="3327"/>
              </a:lnSpc>
            </a:pPr>
            <a:r>
              <a:rPr lang="en-US" sz="2773" spc="106" dirty="0">
                <a:solidFill>
                  <a:srgbClr val="4472C4"/>
                </a:solidFill>
                <a:latin typeface="Arial"/>
              </a:rPr>
              <a:t>Purpose of Attic Ventilation</a:t>
            </a:r>
            <a:endParaRPr lang="en-US"/>
          </a:p>
        </p:txBody>
      </p:sp>
      <p:sp>
        <p:nvSpPr>
          <p:cNvPr id="9" name="TextBox 9"/>
          <p:cNvSpPr txBox="1"/>
          <p:nvPr/>
        </p:nvSpPr>
        <p:spPr>
          <a:xfrm>
            <a:off x="6498571" y="4767772"/>
            <a:ext cx="3131691" cy="149143"/>
          </a:xfrm>
          <a:prstGeom prst="rect">
            <a:avLst/>
          </a:prstGeom>
        </p:spPr>
        <p:txBody>
          <a:bodyPr wrap="square" lIns="0" tIns="0" rIns="0" bIns="0" rtlCol="0" anchor="t">
            <a:spAutoFit/>
          </a:bodyPr>
          <a:lstStyle/>
          <a:p>
            <a:pPr algn="r">
              <a:lnSpc>
                <a:spcPts val="1152"/>
              </a:lnSpc>
            </a:pPr>
            <a:r>
              <a:rPr lang="en-US" sz="960">
                <a:solidFill>
                  <a:srgbClr val="FFFFFF"/>
                </a:solidFill>
                <a:latin typeface="Arial Italics"/>
              </a:rPr>
              <a:t>Photo courtesy of US Department of Energy</a:t>
            </a:r>
          </a:p>
        </p:txBody>
      </p:sp>
      <p:sp>
        <p:nvSpPr>
          <p:cNvPr id="12" name="Rectangle 11">
            <a:extLst>
              <a:ext uri="{FF2B5EF4-FFF2-40B4-BE49-F238E27FC236}">
                <a16:creationId xmlns:a16="http://schemas.microsoft.com/office/drawing/2014/main" id="{42F2F6EB-6426-8877-206C-CA4C7DB39113}"/>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3" name="Slide Number Placeholder 2">
            <a:extLst>
              <a:ext uri="{FF2B5EF4-FFF2-40B4-BE49-F238E27FC236}">
                <a16:creationId xmlns:a16="http://schemas.microsoft.com/office/drawing/2014/main" id="{5264CFA1-B99C-07B0-F125-68D9910F4F71}"/>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11</a:t>
            </a:fld>
            <a:endParaRPr lang="en-US">
              <a:solidFill>
                <a:schemeClr val="bg1"/>
              </a:solidFill>
              <a:latin typeface="Arial"/>
            </a:endParaRPr>
          </a:p>
        </p:txBody>
      </p:sp>
      <p:pic>
        <p:nvPicPr>
          <p:cNvPr id="14" name="Picture 13" descr="A black and white sign with black text&#10;&#10;AI-generated content may be incorrect.">
            <a:extLst>
              <a:ext uri="{FF2B5EF4-FFF2-40B4-BE49-F238E27FC236}">
                <a16:creationId xmlns:a16="http://schemas.microsoft.com/office/drawing/2014/main" id="{0BF0E608-9E6A-7575-099C-A768B1C80720}"/>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5" name="Picture 14" descr="A blue and grey logo&#10;&#10;AI-generated content may be incorrect.">
            <a:extLst>
              <a:ext uri="{FF2B5EF4-FFF2-40B4-BE49-F238E27FC236}">
                <a16:creationId xmlns:a16="http://schemas.microsoft.com/office/drawing/2014/main" id="{03ED1781-4075-6D80-A781-A914254BABC0}"/>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6" name="Picture 15" descr="A green text on a white background&#10;&#10;AI-generated content may be incorrect.">
            <a:extLst>
              <a:ext uri="{FF2B5EF4-FFF2-40B4-BE49-F238E27FC236}">
                <a16:creationId xmlns:a16="http://schemas.microsoft.com/office/drawing/2014/main" id="{FCBFD7E0-2EAB-DED5-1BD5-CCD377CD2665}"/>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7" name="Footer Placeholder 1">
            <a:extLst>
              <a:ext uri="{FF2B5EF4-FFF2-40B4-BE49-F238E27FC236}">
                <a16:creationId xmlns:a16="http://schemas.microsoft.com/office/drawing/2014/main" id="{5478CB90-4BBD-5BFA-F277-FA60615F6A9C}"/>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8" name="Picture 17" descr="A red and white symbol of a person with a hard hat&#10;&#10;AI-generated content may be incorrect.">
            <a:extLst>
              <a:ext uri="{FF2B5EF4-FFF2-40B4-BE49-F238E27FC236}">
                <a16:creationId xmlns:a16="http://schemas.microsoft.com/office/drawing/2014/main" id="{D17B266B-4BC8-08A5-168D-36C16D059321}"/>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9" name="Picture 18" descr="A green text on a black background&#10;&#10;AI-generated content may be incorrect.">
            <a:extLst>
              <a:ext uri="{FF2B5EF4-FFF2-40B4-BE49-F238E27FC236}">
                <a16:creationId xmlns:a16="http://schemas.microsoft.com/office/drawing/2014/main" id="{70AE10B6-ED09-46B1-A4E7-184065862E39}"/>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118915" y="895970"/>
            <a:ext cx="5506720" cy="423193"/>
          </a:xfrm>
          <a:prstGeom prst="rect">
            <a:avLst/>
          </a:prstGeom>
        </p:spPr>
        <p:txBody>
          <a:bodyPr lIns="0" tIns="0" rIns="0" bIns="0" rtlCol="0" anchor="t">
            <a:spAutoFit/>
          </a:bodyPr>
          <a:lstStyle/>
          <a:p>
            <a:pPr algn="ctr">
              <a:lnSpc>
                <a:spcPts val="3327"/>
              </a:lnSpc>
            </a:pPr>
            <a:r>
              <a:rPr lang="en-US" sz="2773" spc="106" dirty="0">
                <a:solidFill>
                  <a:srgbClr val="4472C4"/>
                </a:solidFill>
                <a:latin typeface="Arial"/>
              </a:rPr>
              <a:t>Common Misconceptions</a:t>
            </a:r>
            <a:endParaRPr lang="en-US"/>
          </a:p>
        </p:txBody>
      </p:sp>
      <p:sp>
        <p:nvSpPr>
          <p:cNvPr id="7" name="TextBox 7"/>
          <p:cNvSpPr txBox="1"/>
          <p:nvPr/>
        </p:nvSpPr>
        <p:spPr>
          <a:xfrm>
            <a:off x="579120" y="1733550"/>
            <a:ext cx="8839200" cy="3583517"/>
          </a:xfrm>
          <a:prstGeom prst="rect">
            <a:avLst/>
          </a:prstGeom>
        </p:spPr>
        <p:txBody>
          <a:bodyPr lIns="0" tIns="0" rIns="0" bIns="0" rtlCol="0" anchor="t">
            <a:spAutoFit/>
          </a:bodyPr>
          <a:lstStyle/>
          <a:p>
            <a:pPr marL="302000" lvl="1" indent="-151000" algn="l">
              <a:lnSpc>
                <a:spcPts val="2534"/>
              </a:lnSpc>
              <a:buFont typeface="Arial"/>
              <a:buChar char="•"/>
            </a:pPr>
            <a:r>
              <a:rPr lang="en-US" sz="2346" dirty="0">
                <a:solidFill>
                  <a:srgbClr val="0070C0"/>
                </a:solidFill>
                <a:latin typeface="Arial"/>
              </a:rPr>
              <a:t>Attic ventilation always removes moisture </a:t>
            </a:r>
          </a:p>
          <a:p>
            <a:pPr marL="302000" lvl="1" indent="-151000" algn="l">
              <a:lnSpc>
                <a:spcPts val="2534"/>
              </a:lnSpc>
            </a:pPr>
            <a:r>
              <a:rPr lang="en-US" sz="2346" dirty="0">
                <a:solidFill>
                  <a:srgbClr val="0070C0"/>
                </a:solidFill>
                <a:latin typeface="Arial"/>
              </a:rPr>
              <a:t>vapor during cold weather.</a:t>
            </a:r>
          </a:p>
          <a:p>
            <a:pPr marL="302000" lvl="1" indent="-151000" algn="l">
              <a:lnSpc>
                <a:spcPts val="2534"/>
              </a:lnSpc>
              <a:buFont typeface="Arial"/>
              <a:buChar char="•"/>
            </a:pPr>
            <a:r>
              <a:rPr lang="en-US" sz="2346" dirty="0">
                <a:solidFill>
                  <a:srgbClr val="0070C0"/>
                </a:solidFill>
                <a:latin typeface="Arial"/>
              </a:rPr>
              <a:t>Attic ventilation will cure an attic moisture problem.</a:t>
            </a:r>
          </a:p>
          <a:p>
            <a:pPr marL="302000" lvl="1" indent="-151000" algn="l">
              <a:lnSpc>
                <a:spcPts val="2534"/>
              </a:lnSpc>
              <a:buFont typeface="Arial"/>
              <a:buChar char="•"/>
            </a:pPr>
            <a:r>
              <a:rPr lang="en-US" sz="2346" dirty="0">
                <a:solidFill>
                  <a:srgbClr val="0070C0"/>
                </a:solidFill>
                <a:latin typeface="Arial"/>
              </a:rPr>
              <a:t>The more attic ventilation, the better.</a:t>
            </a:r>
          </a:p>
          <a:p>
            <a:pPr marL="302000" lvl="1" indent="-151000" algn="l">
              <a:lnSpc>
                <a:spcPts val="2534"/>
              </a:lnSpc>
              <a:buFont typeface="Arial"/>
              <a:buChar char="•"/>
            </a:pPr>
            <a:r>
              <a:rPr lang="en-US" sz="2346" dirty="0">
                <a:solidFill>
                  <a:srgbClr val="0070C0"/>
                </a:solidFill>
                <a:latin typeface="Arial"/>
              </a:rPr>
              <a:t>Attic ventilation is not necessary.</a:t>
            </a:r>
          </a:p>
        </p:txBody>
      </p:sp>
      <p:sp>
        <p:nvSpPr>
          <p:cNvPr id="10" name="Rectangle 9">
            <a:extLst>
              <a:ext uri="{FF2B5EF4-FFF2-40B4-BE49-F238E27FC236}">
                <a16:creationId xmlns:a16="http://schemas.microsoft.com/office/drawing/2014/main" id="{2EBBB46D-CAC1-DD11-7351-DCC7493889D8}"/>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 name="Slide Number Placeholder 2">
            <a:extLst>
              <a:ext uri="{FF2B5EF4-FFF2-40B4-BE49-F238E27FC236}">
                <a16:creationId xmlns:a16="http://schemas.microsoft.com/office/drawing/2014/main" id="{DD550894-388B-0DE3-6C9B-71229766F877}"/>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12</a:t>
            </a:fld>
            <a:endParaRPr lang="en-US">
              <a:solidFill>
                <a:schemeClr val="bg1"/>
              </a:solidFill>
              <a:latin typeface="Arial"/>
            </a:endParaRPr>
          </a:p>
        </p:txBody>
      </p:sp>
      <p:pic>
        <p:nvPicPr>
          <p:cNvPr id="12" name="Picture 11" descr="A black and white sign with black text&#10;&#10;AI-generated content may be incorrect.">
            <a:extLst>
              <a:ext uri="{FF2B5EF4-FFF2-40B4-BE49-F238E27FC236}">
                <a16:creationId xmlns:a16="http://schemas.microsoft.com/office/drawing/2014/main" id="{4B64EB7D-7B8B-D7F0-78C5-CCE948E26697}"/>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3" name="Picture 12" descr="A blue and grey logo&#10;&#10;AI-generated content may be incorrect.">
            <a:extLst>
              <a:ext uri="{FF2B5EF4-FFF2-40B4-BE49-F238E27FC236}">
                <a16:creationId xmlns:a16="http://schemas.microsoft.com/office/drawing/2014/main" id="{125EBF4F-4CFF-BACB-5E63-0509155BA4E7}"/>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14" name="Picture 13" descr="A green text on a white background&#10;&#10;AI-generated content may be incorrect.">
            <a:extLst>
              <a:ext uri="{FF2B5EF4-FFF2-40B4-BE49-F238E27FC236}">
                <a16:creationId xmlns:a16="http://schemas.microsoft.com/office/drawing/2014/main" id="{01E13F4E-C57E-5930-649C-30C40A7DDF58}"/>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15" name="Footer Placeholder 1">
            <a:extLst>
              <a:ext uri="{FF2B5EF4-FFF2-40B4-BE49-F238E27FC236}">
                <a16:creationId xmlns:a16="http://schemas.microsoft.com/office/drawing/2014/main" id="{B4FC7D44-6DDD-9DA4-4F73-AE5DDF19BC04}"/>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6" name="Picture 15" descr="A red and white symbol of a person with a hard hat&#10;&#10;AI-generated content may be incorrect.">
            <a:extLst>
              <a:ext uri="{FF2B5EF4-FFF2-40B4-BE49-F238E27FC236}">
                <a16:creationId xmlns:a16="http://schemas.microsoft.com/office/drawing/2014/main" id="{30A27859-2648-E1CA-1A83-0EB18FF6BFC0}"/>
              </a:ext>
            </a:extLst>
          </p:cNvPr>
          <p:cNvPicPr>
            <a:picLocks noChangeAspect="1"/>
          </p:cNvPicPr>
          <p:nvPr/>
        </p:nvPicPr>
        <p:blipFill>
          <a:blip r:embed="rId6"/>
          <a:stretch>
            <a:fillRect/>
          </a:stretch>
        </p:blipFill>
        <p:spPr>
          <a:xfrm>
            <a:off x="8117423" y="297511"/>
            <a:ext cx="803073" cy="803190"/>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35EA5C09-4131-BB1D-C7B0-5D0EBADC804A}"/>
              </a:ext>
            </a:extLst>
          </p:cNvPr>
          <p:cNvPicPr>
            <a:picLocks noChangeAspect="1"/>
          </p:cNvPicPr>
          <p:nvPr/>
        </p:nvPicPr>
        <p:blipFill>
          <a:blip r:embed="rId7"/>
          <a:stretch>
            <a:fillRect/>
          </a:stretch>
        </p:blipFill>
        <p:spPr>
          <a:xfrm>
            <a:off x="483155" y="296124"/>
            <a:ext cx="1680521" cy="51985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descr="Photo showing mold on sheathing after weatherization methods were applied."/>
          <p:cNvSpPr/>
          <p:nvPr/>
        </p:nvSpPr>
        <p:spPr>
          <a:xfrm>
            <a:off x="537803" y="1698217"/>
            <a:ext cx="4142571" cy="3806843"/>
          </a:xfrm>
          <a:custGeom>
            <a:avLst/>
            <a:gdLst/>
            <a:ahLst/>
            <a:cxnLst/>
            <a:rect l="l" t="t" r="r" b="b"/>
            <a:pathLst>
              <a:path w="4142571" h="3838787">
                <a:moveTo>
                  <a:pt x="0" y="0"/>
                </a:moveTo>
                <a:lnTo>
                  <a:pt x="4142570" y="0"/>
                </a:lnTo>
                <a:lnTo>
                  <a:pt x="4142570" y="3838787"/>
                </a:lnTo>
                <a:lnTo>
                  <a:pt x="0" y="3838787"/>
                </a:lnTo>
                <a:lnTo>
                  <a:pt x="0" y="0"/>
                </a:lnTo>
                <a:close/>
              </a:path>
            </a:pathLst>
          </a:custGeom>
          <a:blipFill>
            <a:blip r:embed="rId3"/>
            <a:stretch>
              <a:fillRect b="-50"/>
            </a:stretch>
          </a:blipFill>
        </p:spPr>
      </p:sp>
      <p:sp>
        <p:nvSpPr>
          <p:cNvPr id="7" name="Freeform 7" descr="Photo showing frost on sheathing after weatherization methods were applied."/>
          <p:cNvSpPr/>
          <p:nvPr/>
        </p:nvSpPr>
        <p:spPr>
          <a:xfrm>
            <a:off x="4991947" y="1698218"/>
            <a:ext cx="4142571" cy="3808265"/>
          </a:xfrm>
          <a:custGeom>
            <a:avLst/>
            <a:gdLst/>
            <a:ahLst/>
            <a:cxnLst/>
            <a:rect l="l" t="t" r="r" b="b"/>
            <a:pathLst>
              <a:path w="4142571" h="3840209">
                <a:moveTo>
                  <a:pt x="0" y="0"/>
                </a:moveTo>
                <a:lnTo>
                  <a:pt x="4142570" y="0"/>
                </a:lnTo>
                <a:lnTo>
                  <a:pt x="4142570" y="3840209"/>
                </a:lnTo>
                <a:lnTo>
                  <a:pt x="0" y="3840209"/>
                </a:lnTo>
                <a:lnTo>
                  <a:pt x="0" y="0"/>
                </a:lnTo>
                <a:close/>
              </a:path>
            </a:pathLst>
          </a:custGeom>
          <a:blipFill>
            <a:blip r:embed="rId4"/>
            <a:stretch>
              <a:fillRect b="-542"/>
            </a:stretch>
          </a:blipFill>
        </p:spPr>
      </p:sp>
      <p:sp>
        <p:nvSpPr>
          <p:cNvPr id="8" name="TextBox 8"/>
          <p:cNvSpPr txBox="1"/>
          <p:nvPr/>
        </p:nvSpPr>
        <p:spPr>
          <a:xfrm>
            <a:off x="1959946" y="796145"/>
            <a:ext cx="5831840" cy="423193"/>
          </a:xfrm>
          <a:prstGeom prst="rect">
            <a:avLst/>
          </a:prstGeom>
        </p:spPr>
        <p:txBody>
          <a:bodyPr lIns="0" tIns="0" rIns="0" bIns="0" rtlCol="0" anchor="t">
            <a:spAutoFit/>
          </a:bodyPr>
          <a:lstStyle/>
          <a:p>
            <a:pPr algn="ctr">
              <a:lnSpc>
                <a:spcPts val="3327"/>
              </a:lnSpc>
            </a:pPr>
            <a:r>
              <a:rPr lang="en-US" sz="2750" spc="106" dirty="0">
                <a:solidFill>
                  <a:srgbClr val="4472C4"/>
                </a:solidFill>
                <a:latin typeface="Arial"/>
              </a:rPr>
              <a:t>Post </a:t>
            </a:r>
            <a:r>
              <a:rPr lang="en-US" sz="2750" spc="106" dirty="0" err="1">
                <a:solidFill>
                  <a:srgbClr val="4472C4"/>
                </a:solidFill>
                <a:latin typeface="Arial"/>
              </a:rPr>
              <a:t>Wx</a:t>
            </a:r>
            <a:r>
              <a:rPr lang="en-US" sz="2750" spc="106" dirty="0">
                <a:solidFill>
                  <a:srgbClr val="4472C4"/>
                </a:solidFill>
                <a:latin typeface="Arial"/>
              </a:rPr>
              <a:t> Attic Moisture Problems</a:t>
            </a:r>
            <a:endParaRPr lang="en-US" sz="2750" spc="106" dirty="0">
              <a:solidFill>
                <a:srgbClr val="4472C4"/>
              </a:solidFill>
              <a:latin typeface="Arial"/>
              <a:cs typeface="Arial"/>
            </a:endParaRPr>
          </a:p>
        </p:txBody>
      </p:sp>
      <p:sp>
        <p:nvSpPr>
          <p:cNvPr id="9" name="TextBox 9"/>
          <p:cNvSpPr txBox="1"/>
          <p:nvPr/>
        </p:nvSpPr>
        <p:spPr>
          <a:xfrm>
            <a:off x="741680" y="1232816"/>
            <a:ext cx="3718560" cy="490983"/>
          </a:xfrm>
          <a:prstGeom prst="rect">
            <a:avLst/>
          </a:prstGeom>
        </p:spPr>
        <p:txBody>
          <a:bodyPr wrap="square" lIns="0" tIns="0" rIns="0" bIns="0" rtlCol="0" anchor="t">
            <a:spAutoFit/>
          </a:bodyPr>
          <a:lstStyle/>
          <a:p>
            <a:pPr algn="ctr">
              <a:lnSpc>
                <a:spcPts val="3327"/>
              </a:lnSpc>
            </a:pPr>
            <a:r>
              <a:rPr lang="en-US" sz="2773">
                <a:solidFill>
                  <a:srgbClr val="000066"/>
                </a:solidFill>
                <a:latin typeface="Arial"/>
              </a:rPr>
              <a:t>Mold on Sheathing</a:t>
            </a:r>
            <a:endParaRPr lang="en-US" sz="2773" dirty="0">
              <a:solidFill>
                <a:srgbClr val="000066"/>
              </a:solidFill>
              <a:latin typeface="Arial"/>
            </a:endParaRPr>
          </a:p>
        </p:txBody>
      </p:sp>
      <p:sp>
        <p:nvSpPr>
          <p:cNvPr id="10" name="TextBox 10"/>
          <p:cNvSpPr txBox="1"/>
          <p:nvPr/>
        </p:nvSpPr>
        <p:spPr>
          <a:xfrm>
            <a:off x="5130800" y="1232816"/>
            <a:ext cx="3799840" cy="490983"/>
          </a:xfrm>
          <a:prstGeom prst="rect">
            <a:avLst/>
          </a:prstGeom>
        </p:spPr>
        <p:txBody>
          <a:bodyPr lIns="0" tIns="0" rIns="0" bIns="0" rtlCol="0" anchor="t">
            <a:spAutoFit/>
          </a:bodyPr>
          <a:lstStyle/>
          <a:p>
            <a:pPr algn="ctr">
              <a:lnSpc>
                <a:spcPts val="3327"/>
              </a:lnSpc>
            </a:pPr>
            <a:r>
              <a:rPr lang="en-US" sz="2773">
                <a:solidFill>
                  <a:srgbClr val="000066"/>
                </a:solidFill>
                <a:latin typeface="Arial"/>
              </a:rPr>
              <a:t>Frost on Sheathing</a:t>
            </a:r>
          </a:p>
        </p:txBody>
      </p:sp>
      <p:sp>
        <p:nvSpPr>
          <p:cNvPr id="11" name="TextBox 11"/>
          <p:cNvSpPr txBox="1"/>
          <p:nvPr/>
        </p:nvSpPr>
        <p:spPr>
          <a:xfrm>
            <a:off x="660400" y="5581369"/>
            <a:ext cx="8432800" cy="776922"/>
          </a:xfrm>
          <a:prstGeom prst="rect">
            <a:avLst/>
          </a:prstGeom>
        </p:spPr>
        <p:txBody>
          <a:bodyPr lIns="0" tIns="0" rIns="0" bIns="0" rtlCol="0" anchor="t">
            <a:spAutoFit/>
          </a:bodyPr>
          <a:lstStyle/>
          <a:p>
            <a:pPr algn="ctr">
              <a:lnSpc>
                <a:spcPts val="2815"/>
              </a:lnSpc>
            </a:pPr>
            <a:r>
              <a:rPr lang="en-US" sz="2346">
                <a:solidFill>
                  <a:srgbClr val="000000"/>
                </a:solidFill>
                <a:latin typeface="Arial"/>
              </a:rPr>
              <a:t>Both conditions occurred </a:t>
            </a:r>
            <a:r>
              <a:rPr lang="en-US" sz="2346">
                <a:solidFill>
                  <a:srgbClr val="000000"/>
                </a:solidFill>
                <a:latin typeface="Arial Italics"/>
              </a:rPr>
              <a:t>after </a:t>
            </a:r>
            <a:r>
              <a:rPr lang="en-US" sz="2346">
                <a:solidFill>
                  <a:srgbClr val="000000"/>
                </a:solidFill>
                <a:latin typeface="Arial"/>
              </a:rPr>
              <a:t>attics were </a:t>
            </a:r>
          </a:p>
          <a:p>
            <a:pPr algn="ctr">
              <a:lnSpc>
                <a:spcPts val="2815"/>
              </a:lnSpc>
            </a:pPr>
            <a:r>
              <a:rPr lang="en-US" sz="2346">
                <a:solidFill>
                  <a:srgbClr val="000000"/>
                </a:solidFill>
                <a:latin typeface="Arial"/>
              </a:rPr>
              <a:t>insulated and vented, not before. </a:t>
            </a:r>
          </a:p>
        </p:txBody>
      </p:sp>
      <p:sp>
        <p:nvSpPr>
          <p:cNvPr id="12" name="TextBox 12"/>
          <p:cNvSpPr txBox="1"/>
          <p:nvPr/>
        </p:nvSpPr>
        <p:spPr>
          <a:xfrm>
            <a:off x="5862320" y="5325391"/>
            <a:ext cx="3152987" cy="183356"/>
          </a:xfrm>
          <a:prstGeom prst="rect">
            <a:avLst/>
          </a:prstGeom>
        </p:spPr>
        <p:txBody>
          <a:bodyPr lIns="0" tIns="0" rIns="0" bIns="0" rtlCol="0" anchor="t">
            <a:spAutoFit/>
          </a:bodyPr>
          <a:lstStyle/>
          <a:p>
            <a:pPr algn="r">
              <a:lnSpc>
                <a:spcPts val="1152"/>
              </a:lnSpc>
            </a:pPr>
            <a:r>
              <a:rPr lang="en-US" sz="960">
                <a:solidFill>
                  <a:srgbClr val="FFFFFF"/>
                </a:solidFill>
                <a:latin typeface="Arial Italics"/>
              </a:rPr>
              <a:t>Photos courtesy of US Department of Energy</a:t>
            </a:r>
          </a:p>
        </p:txBody>
      </p:sp>
      <p:sp>
        <p:nvSpPr>
          <p:cNvPr id="15" name="Rectangle 14">
            <a:extLst>
              <a:ext uri="{FF2B5EF4-FFF2-40B4-BE49-F238E27FC236}">
                <a16:creationId xmlns:a16="http://schemas.microsoft.com/office/drawing/2014/main" id="{117A5D14-A99E-7948-5ACB-592FB23B31AE}"/>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6" name="Slide Number Placeholder 2">
            <a:extLst>
              <a:ext uri="{FF2B5EF4-FFF2-40B4-BE49-F238E27FC236}">
                <a16:creationId xmlns:a16="http://schemas.microsoft.com/office/drawing/2014/main" id="{EA05A2A2-CF07-FB56-9007-7F29913E6226}"/>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13</a:t>
            </a:fld>
            <a:endParaRPr lang="en-US">
              <a:solidFill>
                <a:schemeClr val="bg1"/>
              </a:solidFill>
              <a:latin typeface="Arial"/>
            </a:endParaRPr>
          </a:p>
        </p:txBody>
      </p:sp>
      <p:pic>
        <p:nvPicPr>
          <p:cNvPr id="17" name="Picture 16" descr="A black and white sign with black text&#10;&#10;AI-generated content may be incorrect.">
            <a:extLst>
              <a:ext uri="{FF2B5EF4-FFF2-40B4-BE49-F238E27FC236}">
                <a16:creationId xmlns:a16="http://schemas.microsoft.com/office/drawing/2014/main" id="{38EAF25A-F98B-F12C-A4B0-1FFC1E30E808}"/>
              </a:ext>
            </a:extLst>
          </p:cNvPr>
          <p:cNvPicPr>
            <a:picLocks noChangeAspect="1"/>
          </p:cNvPicPr>
          <p:nvPr/>
        </p:nvPicPr>
        <p:blipFill>
          <a:blip r:embed="rId5"/>
          <a:stretch>
            <a:fillRect/>
          </a:stretch>
        </p:blipFill>
        <p:spPr>
          <a:xfrm>
            <a:off x="7959971" y="6729987"/>
            <a:ext cx="422103" cy="418432"/>
          </a:xfrm>
          <a:prstGeom prst="rect">
            <a:avLst/>
          </a:prstGeom>
          <a:ln>
            <a:noFill/>
          </a:ln>
        </p:spPr>
      </p:pic>
      <p:pic>
        <p:nvPicPr>
          <p:cNvPr id="18" name="Picture 17" descr="A blue and grey logo&#10;&#10;AI-generated content may be incorrect.">
            <a:extLst>
              <a:ext uri="{FF2B5EF4-FFF2-40B4-BE49-F238E27FC236}">
                <a16:creationId xmlns:a16="http://schemas.microsoft.com/office/drawing/2014/main" id="{4E4AB2A1-FD52-5F33-3715-E5C6961E3A0A}"/>
              </a:ext>
            </a:extLst>
          </p:cNvPr>
          <p:cNvPicPr>
            <a:picLocks noChangeAspect="1"/>
          </p:cNvPicPr>
          <p:nvPr/>
        </p:nvPicPr>
        <p:blipFill>
          <a:blip r:embed="rId6"/>
          <a:stretch>
            <a:fillRect/>
          </a:stretch>
        </p:blipFill>
        <p:spPr>
          <a:xfrm>
            <a:off x="684935" y="6756644"/>
            <a:ext cx="1265702" cy="362022"/>
          </a:xfrm>
          <a:prstGeom prst="rect">
            <a:avLst/>
          </a:prstGeom>
          <a:ln>
            <a:noFill/>
          </a:ln>
        </p:spPr>
      </p:pic>
      <p:pic>
        <p:nvPicPr>
          <p:cNvPr id="19" name="Picture 18" descr="A green text on a white background&#10;&#10;AI-generated content may be incorrect.">
            <a:extLst>
              <a:ext uri="{FF2B5EF4-FFF2-40B4-BE49-F238E27FC236}">
                <a16:creationId xmlns:a16="http://schemas.microsoft.com/office/drawing/2014/main" id="{190E606B-B41B-4FF8-47BE-27B0924DD464}"/>
              </a:ext>
            </a:extLst>
          </p:cNvPr>
          <p:cNvPicPr>
            <a:picLocks noChangeAspect="1"/>
          </p:cNvPicPr>
          <p:nvPr/>
        </p:nvPicPr>
        <p:blipFill>
          <a:blip r:embed="rId7"/>
          <a:stretch>
            <a:fillRect/>
          </a:stretch>
        </p:blipFill>
        <p:spPr>
          <a:xfrm>
            <a:off x="4121320" y="6760264"/>
            <a:ext cx="1235674" cy="307486"/>
          </a:xfrm>
          <a:prstGeom prst="rect">
            <a:avLst/>
          </a:prstGeom>
          <a:ln>
            <a:noFill/>
          </a:ln>
        </p:spPr>
      </p:pic>
      <p:sp>
        <p:nvSpPr>
          <p:cNvPr id="20" name="Footer Placeholder 1">
            <a:extLst>
              <a:ext uri="{FF2B5EF4-FFF2-40B4-BE49-F238E27FC236}">
                <a16:creationId xmlns:a16="http://schemas.microsoft.com/office/drawing/2014/main" id="{C0EA16C2-B534-2144-BD37-77305639FCFD}"/>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21" name="Picture 20" descr="A red and white symbol of a person with a hard hat&#10;&#10;AI-generated content may be incorrect.">
            <a:extLst>
              <a:ext uri="{FF2B5EF4-FFF2-40B4-BE49-F238E27FC236}">
                <a16:creationId xmlns:a16="http://schemas.microsoft.com/office/drawing/2014/main" id="{889ACC35-D44D-E269-7645-CCCCD4B81100}"/>
              </a:ext>
            </a:extLst>
          </p:cNvPr>
          <p:cNvPicPr>
            <a:picLocks noChangeAspect="1"/>
          </p:cNvPicPr>
          <p:nvPr/>
        </p:nvPicPr>
        <p:blipFill>
          <a:blip r:embed="rId8"/>
          <a:stretch>
            <a:fillRect/>
          </a:stretch>
        </p:blipFill>
        <p:spPr>
          <a:xfrm>
            <a:off x="8117423" y="297511"/>
            <a:ext cx="803073" cy="803190"/>
          </a:xfrm>
          <a:prstGeom prst="rect">
            <a:avLst/>
          </a:prstGeom>
          <a:ln>
            <a:noFill/>
          </a:ln>
        </p:spPr>
      </p:pic>
      <p:pic>
        <p:nvPicPr>
          <p:cNvPr id="22" name="Picture 21" descr="A green text on a black background&#10;&#10;AI-generated content may be incorrect.">
            <a:extLst>
              <a:ext uri="{FF2B5EF4-FFF2-40B4-BE49-F238E27FC236}">
                <a16:creationId xmlns:a16="http://schemas.microsoft.com/office/drawing/2014/main" id="{C4FEFD71-32BE-03AF-F294-A8EFEE77149E}"/>
              </a:ext>
            </a:extLst>
          </p:cNvPr>
          <p:cNvPicPr>
            <a:picLocks noChangeAspect="1"/>
          </p:cNvPicPr>
          <p:nvPr/>
        </p:nvPicPr>
        <p:blipFill>
          <a:blip r:embed="rId9"/>
          <a:stretch>
            <a:fillRect/>
          </a:stretch>
        </p:blipFill>
        <p:spPr>
          <a:xfrm>
            <a:off x="483155" y="296124"/>
            <a:ext cx="1680521" cy="51985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descr="Graphic illustrating venting via natural convection."/>
          <p:cNvSpPr/>
          <p:nvPr/>
        </p:nvSpPr>
        <p:spPr>
          <a:xfrm>
            <a:off x="4635970" y="1603465"/>
            <a:ext cx="4226560" cy="4285826"/>
          </a:xfrm>
          <a:custGeom>
            <a:avLst/>
            <a:gdLst/>
            <a:ahLst/>
            <a:cxnLst/>
            <a:rect l="l" t="t" r="r" b="b"/>
            <a:pathLst>
              <a:path w="4226560" h="4285826">
                <a:moveTo>
                  <a:pt x="0" y="0"/>
                </a:moveTo>
                <a:lnTo>
                  <a:pt x="4226560" y="0"/>
                </a:lnTo>
                <a:lnTo>
                  <a:pt x="4226560" y="4285826"/>
                </a:lnTo>
                <a:lnTo>
                  <a:pt x="0" y="4285826"/>
                </a:lnTo>
                <a:lnTo>
                  <a:pt x="0" y="0"/>
                </a:lnTo>
                <a:close/>
              </a:path>
            </a:pathLst>
          </a:custGeom>
          <a:blipFill>
            <a:blip r:embed="rId3"/>
            <a:stretch>
              <a:fillRect l="-30769" t="-15173" r="-25003" b="-13790"/>
            </a:stretch>
          </a:blipFill>
        </p:spPr>
      </p:sp>
      <p:sp>
        <p:nvSpPr>
          <p:cNvPr id="7" name="TextBox 7"/>
          <p:cNvSpPr txBox="1"/>
          <p:nvPr/>
        </p:nvSpPr>
        <p:spPr>
          <a:xfrm>
            <a:off x="1554244" y="573361"/>
            <a:ext cx="6644640" cy="423193"/>
          </a:xfrm>
          <a:prstGeom prst="rect">
            <a:avLst/>
          </a:prstGeom>
        </p:spPr>
        <p:txBody>
          <a:bodyPr lIns="0" tIns="0" rIns="0" bIns="0" rtlCol="0" anchor="t">
            <a:spAutoFit/>
          </a:bodyPr>
          <a:lstStyle/>
          <a:p>
            <a:pPr algn="ctr">
              <a:lnSpc>
                <a:spcPts val="3327"/>
              </a:lnSpc>
            </a:pPr>
            <a:r>
              <a:rPr lang="en-US" sz="2773" spc="106">
                <a:solidFill>
                  <a:srgbClr val="4472C4"/>
                </a:solidFill>
                <a:latin typeface="Arial"/>
              </a:rPr>
              <a:t>Passive Attic Venting: Convection</a:t>
            </a:r>
            <a:endParaRPr lang="en-US"/>
          </a:p>
        </p:txBody>
      </p:sp>
      <p:sp>
        <p:nvSpPr>
          <p:cNvPr id="8" name="TextBox 8"/>
          <p:cNvSpPr txBox="1"/>
          <p:nvPr/>
        </p:nvSpPr>
        <p:spPr>
          <a:xfrm>
            <a:off x="660400" y="1776730"/>
            <a:ext cx="4368800" cy="490983"/>
          </a:xfrm>
          <a:prstGeom prst="rect">
            <a:avLst/>
          </a:prstGeom>
        </p:spPr>
        <p:txBody>
          <a:bodyPr lIns="0" tIns="0" rIns="0" bIns="0" rtlCol="0" anchor="t">
            <a:spAutoFit/>
          </a:bodyPr>
          <a:lstStyle/>
          <a:p>
            <a:pPr algn="l">
              <a:lnSpc>
                <a:spcPts val="3327"/>
              </a:lnSpc>
            </a:pPr>
            <a:r>
              <a:rPr lang="en-US" sz="2773">
                <a:solidFill>
                  <a:srgbClr val="000066"/>
                </a:solidFill>
                <a:latin typeface="Arial"/>
              </a:rPr>
              <a:t>How does it work?</a:t>
            </a:r>
          </a:p>
        </p:txBody>
      </p:sp>
      <p:sp>
        <p:nvSpPr>
          <p:cNvPr id="9" name="TextBox 9"/>
          <p:cNvSpPr txBox="1"/>
          <p:nvPr/>
        </p:nvSpPr>
        <p:spPr>
          <a:xfrm>
            <a:off x="650240" y="2553335"/>
            <a:ext cx="3495040" cy="4111625"/>
          </a:xfrm>
          <a:prstGeom prst="rect">
            <a:avLst/>
          </a:prstGeom>
        </p:spPr>
        <p:txBody>
          <a:bodyPr lIns="0" tIns="0" rIns="0" bIns="0" rtlCol="0" anchor="t">
            <a:spAutoFit/>
          </a:bodyPr>
          <a:lstStyle/>
          <a:p>
            <a:pPr algn="l">
              <a:lnSpc>
                <a:spcPts val="2815"/>
              </a:lnSpc>
            </a:pPr>
            <a:r>
              <a:rPr lang="en-US" sz="2346">
                <a:solidFill>
                  <a:srgbClr val="000000"/>
                </a:solidFill>
                <a:latin typeface="Arial"/>
              </a:rPr>
              <a:t>Natural Convection</a:t>
            </a:r>
          </a:p>
          <a:p>
            <a:pPr marL="302000" lvl="1" indent="-151000" algn="l">
              <a:lnSpc>
                <a:spcPts val="2815"/>
              </a:lnSpc>
              <a:buFont typeface="Arial"/>
              <a:buChar char="•"/>
            </a:pPr>
            <a:r>
              <a:rPr lang="en-US" sz="2346">
                <a:solidFill>
                  <a:srgbClr val="000000"/>
                </a:solidFill>
                <a:latin typeface="Arial"/>
              </a:rPr>
              <a:t>Hot air rises, </a:t>
            </a:r>
          </a:p>
          <a:p>
            <a:pPr marL="302000" lvl="1" indent="-151000" algn="l">
              <a:lnSpc>
                <a:spcPts val="2815"/>
              </a:lnSpc>
            </a:pPr>
            <a:r>
              <a:rPr lang="en-US" sz="2346">
                <a:solidFill>
                  <a:srgbClr val="000000"/>
                </a:solidFill>
                <a:latin typeface="Arial"/>
              </a:rPr>
              <a:t>escapes high vents.</a:t>
            </a:r>
          </a:p>
          <a:p>
            <a:pPr marL="302000" lvl="1" indent="-151000" algn="l">
              <a:lnSpc>
                <a:spcPts val="2815"/>
              </a:lnSpc>
              <a:buFont typeface="Arial"/>
              <a:buChar char="•"/>
            </a:pPr>
            <a:r>
              <a:rPr lang="en-US" sz="2346">
                <a:solidFill>
                  <a:srgbClr val="000000"/>
                </a:solidFill>
                <a:latin typeface="Arial"/>
              </a:rPr>
              <a:t>Cooler air is pulled through soffit vents.</a:t>
            </a:r>
          </a:p>
          <a:p>
            <a:pPr marL="302000" lvl="1" indent="-151000" algn="l">
              <a:lnSpc>
                <a:spcPts val="2815"/>
              </a:lnSpc>
              <a:buFont typeface="Arial"/>
              <a:buChar char="•"/>
            </a:pPr>
            <a:r>
              <a:rPr lang="en-US" sz="2346">
                <a:solidFill>
                  <a:srgbClr val="000000"/>
                </a:solidFill>
                <a:latin typeface="Arial"/>
              </a:rPr>
              <a:t>Heat rises, escapes ridge vents.</a:t>
            </a:r>
          </a:p>
          <a:p>
            <a:pPr marL="302000" lvl="1" indent="-151000" algn="l">
              <a:lnSpc>
                <a:spcPts val="2815"/>
              </a:lnSpc>
            </a:pPr>
            <a:endParaRPr lang="en-US" sz="2346">
              <a:solidFill>
                <a:srgbClr val="000000"/>
              </a:solidFill>
              <a:latin typeface="Arial"/>
            </a:endParaRPr>
          </a:p>
        </p:txBody>
      </p:sp>
      <p:sp>
        <p:nvSpPr>
          <p:cNvPr id="10" name="TextBox 10"/>
          <p:cNvSpPr txBox="1"/>
          <p:nvPr/>
        </p:nvSpPr>
        <p:spPr>
          <a:xfrm>
            <a:off x="8547570" y="3399245"/>
            <a:ext cx="868681" cy="537634"/>
          </a:xfrm>
          <a:prstGeom prst="rect">
            <a:avLst/>
          </a:prstGeom>
        </p:spPr>
        <p:txBody>
          <a:bodyPr lIns="0" tIns="0" rIns="0" bIns="0" rtlCol="0" anchor="t">
            <a:spAutoFit/>
          </a:bodyPr>
          <a:lstStyle/>
          <a:p>
            <a:pPr algn="ctr">
              <a:lnSpc>
                <a:spcPts val="1920"/>
              </a:lnSpc>
            </a:pPr>
            <a:r>
              <a:rPr lang="en-US" sz="1600">
                <a:solidFill>
                  <a:srgbClr val="000000"/>
                </a:solidFill>
                <a:latin typeface="Arial Bold"/>
              </a:rPr>
              <a:t>Inlet</a:t>
            </a:r>
          </a:p>
          <a:p>
            <a:pPr algn="ctr">
              <a:lnSpc>
                <a:spcPts val="1920"/>
              </a:lnSpc>
            </a:pPr>
            <a:r>
              <a:rPr lang="en-US" sz="1600">
                <a:solidFill>
                  <a:srgbClr val="000000"/>
                </a:solidFill>
                <a:latin typeface="Arial"/>
              </a:rPr>
              <a:t>(Cool Air)</a:t>
            </a:r>
          </a:p>
        </p:txBody>
      </p:sp>
      <p:sp>
        <p:nvSpPr>
          <p:cNvPr id="11" name="TextBox 11"/>
          <p:cNvSpPr txBox="1"/>
          <p:nvPr/>
        </p:nvSpPr>
        <p:spPr>
          <a:xfrm>
            <a:off x="7247090" y="1448525"/>
            <a:ext cx="1109134" cy="537634"/>
          </a:xfrm>
          <a:prstGeom prst="rect">
            <a:avLst/>
          </a:prstGeom>
        </p:spPr>
        <p:txBody>
          <a:bodyPr lIns="0" tIns="0" rIns="0" bIns="0" rtlCol="0" anchor="t">
            <a:spAutoFit/>
          </a:bodyPr>
          <a:lstStyle/>
          <a:p>
            <a:pPr algn="ctr">
              <a:lnSpc>
                <a:spcPts val="1920"/>
              </a:lnSpc>
            </a:pPr>
            <a:r>
              <a:rPr lang="en-US" sz="1600">
                <a:solidFill>
                  <a:srgbClr val="000000"/>
                </a:solidFill>
                <a:latin typeface="Arial Bold"/>
              </a:rPr>
              <a:t>Outlet</a:t>
            </a:r>
          </a:p>
          <a:p>
            <a:pPr algn="ctr">
              <a:lnSpc>
                <a:spcPts val="1920"/>
              </a:lnSpc>
            </a:pPr>
            <a:r>
              <a:rPr lang="en-US" sz="1600">
                <a:solidFill>
                  <a:srgbClr val="000000"/>
                </a:solidFill>
                <a:latin typeface="Arial"/>
              </a:rPr>
              <a:t>(Heated Air)</a:t>
            </a:r>
          </a:p>
        </p:txBody>
      </p:sp>
      <p:grpSp>
        <p:nvGrpSpPr>
          <p:cNvPr id="12" name="Group 12"/>
          <p:cNvGrpSpPr/>
          <p:nvPr/>
        </p:nvGrpSpPr>
        <p:grpSpPr>
          <a:xfrm>
            <a:off x="5530050" y="1197065"/>
            <a:ext cx="1463040" cy="406400"/>
            <a:chOff x="0" y="0"/>
            <a:chExt cx="1950720" cy="541867"/>
          </a:xfrm>
        </p:grpSpPr>
        <p:sp>
          <p:nvSpPr>
            <p:cNvPr id="13" name="Freeform 13"/>
            <p:cNvSpPr/>
            <p:nvPr/>
          </p:nvSpPr>
          <p:spPr>
            <a:xfrm>
              <a:off x="0" y="0"/>
              <a:ext cx="1950720" cy="750443"/>
            </a:xfrm>
            <a:custGeom>
              <a:avLst/>
              <a:gdLst/>
              <a:ahLst/>
              <a:cxnLst/>
              <a:rect l="l" t="t" r="r" b="b"/>
              <a:pathLst>
                <a:path w="1950720" h="750443">
                  <a:moveTo>
                    <a:pt x="0" y="0"/>
                  </a:moveTo>
                  <a:lnTo>
                    <a:pt x="1137920" y="0"/>
                  </a:lnTo>
                  <a:lnTo>
                    <a:pt x="1625600" y="0"/>
                  </a:lnTo>
                  <a:lnTo>
                    <a:pt x="1950720" y="0"/>
                  </a:lnTo>
                  <a:lnTo>
                    <a:pt x="1950720" y="316103"/>
                  </a:lnTo>
                  <a:lnTo>
                    <a:pt x="1950720" y="451612"/>
                  </a:lnTo>
                  <a:lnTo>
                    <a:pt x="1950720" y="541909"/>
                  </a:lnTo>
                  <a:lnTo>
                    <a:pt x="1625600" y="541909"/>
                  </a:lnTo>
                  <a:lnTo>
                    <a:pt x="1691767" y="750443"/>
                  </a:lnTo>
                  <a:lnTo>
                    <a:pt x="1137920" y="541909"/>
                  </a:lnTo>
                  <a:lnTo>
                    <a:pt x="0" y="541909"/>
                  </a:lnTo>
                  <a:lnTo>
                    <a:pt x="0" y="451612"/>
                  </a:lnTo>
                  <a:lnTo>
                    <a:pt x="0" y="316103"/>
                  </a:lnTo>
                  <a:close/>
                </a:path>
              </a:pathLst>
            </a:custGeom>
            <a:solidFill>
              <a:srgbClr val="FFFFFF"/>
            </a:solidFill>
          </p:spPr>
        </p:sp>
        <p:sp>
          <p:nvSpPr>
            <p:cNvPr id="14" name="TextBox 14"/>
            <p:cNvSpPr txBox="1"/>
            <p:nvPr/>
          </p:nvSpPr>
          <p:spPr>
            <a:xfrm>
              <a:off x="0" y="-47625"/>
              <a:ext cx="1950720" cy="589492"/>
            </a:xfrm>
            <a:prstGeom prst="rect">
              <a:avLst/>
            </a:prstGeom>
          </p:spPr>
          <p:txBody>
            <a:bodyPr lIns="50800" tIns="50800" rIns="50800" bIns="50800" rtlCol="0" anchor="ctr"/>
            <a:lstStyle/>
            <a:p>
              <a:pPr algn="ctr">
                <a:lnSpc>
                  <a:spcPts val="2304"/>
                </a:lnSpc>
              </a:pPr>
              <a:r>
                <a:rPr lang="en-US" sz="1920">
                  <a:solidFill>
                    <a:srgbClr val="262626"/>
                  </a:solidFill>
                  <a:latin typeface="Arial"/>
                </a:rPr>
                <a:t>Ridge Vent</a:t>
              </a:r>
            </a:p>
          </p:txBody>
        </p:sp>
      </p:grpSp>
      <p:sp>
        <p:nvSpPr>
          <p:cNvPr id="15" name="TextBox 15"/>
          <p:cNvSpPr txBox="1"/>
          <p:nvPr/>
        </p:nvSpPr>
        <p:spPr>
          <a:xfrm>
            <a:off x="4134014" y="5886837"/>
            <a:ext cx="4612640" cy="199771"/>
          </a:xfrm>
          <a:prstGeom prst="rect">
            <a:avLst/>
          </a:prstGeom>
        </p:spPr>
        <p:txBody>
          <a:bodyPr lIns="0" tIns="0" rIns="0" bIns="0" rtlCol="0" anchor="t">
            <a:spAutoFit/>
          </a:bodyPr>
          <a:lstStyle/>
          <a:p>
            <a:pPr algn="r">
              <a:lnSpc>
                <a:spcPts val="1280"/>
              </a:lnSpc>
            </a:pPr>
            <a:r>
              <a:rPr lang="en-US" sz="1066">
                <a:solidFill>
                  <a:srgbClr val="000000"/>
                </a:solidFill>
                <a:latin typeface="Arial Italics"/>
              </a:rPr>
              <a:t>Graphic developed for the US DOE WAP Standardized Curricula</a:t>
            </a:r>
          </a:p>
        </p:txBody>
      </p:sp>
      <p:sp>
        <p:nvSpPr>
          <p:cNvPr id="19" name="Rectangle 18">
            <a:extLst>
              <a:ext uri="{FF2B5EF4-FFF2-40B4-BE49-F238E27FC236}">
                <a16:creationId xmlns:a16="http://schemas.microsoft.com/office/drawing/2014/main" id="{7BB27BED-B9F2-7E5F-CAAF-ECF4E43C7C87}"/>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1" name="Slide Number Placeholder 2">
            <a:extLst>
              <a:ext uri="{FF2B5EF4-FFF2-40B4-BE49-F238E27FC236}">
                <a16:creationId xmlns:a16="http://schemas.microsoft.com/office/drawing/2014/main" id="{B50C2E1C-1560-3615-84BE-A3F5F9420D72}"/>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14</a:t>
            </a:fld>
            <a:endParaRPr lang="en-US">
              <a:solidFill>
                <a:schemeClr val="bg1"/>
              </a:solidFill>
              <a:latin typeface="Arial"/>
            </a:endParaRPr>
          </a:p>
        </p:txBody>
      </p:sp>
      <p:pic>
        <p:nvPicPr>
          <p:cNvPr id="23" name="Picture 22" descr="A black and white sign with black text&#10;&#10;AI-generated content may be incorrect.">
            <a:extLst>
              <a:ext uri="{FF2B5EF4-FFF2-40B4-BE49-F238E27FC236}">
                <a16:creationId xmlns:a16="http://schemas.microsoft.com/office/drawing/2014/main" id="{6FFCCF19-57E9-CFBA-6C2B-2EA708616C1C}"/>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25" name="Picture 24" descr="A blue and grey logo&#10;&#10;AI-generated content may be incorrect.">
            <a:extLst>
              <a:ext uri="{FF2B5EF4-FFF2-40B4-BE49-F238E27FC236}">
                <a16:creationId xmlns:a16="http://schemas.microsoft.com/office/drawing/2014/main" id="{8BA9AEF2-13D8-35FE-512D-C71551D36A9D}"/>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27" name="Picture 26" descr="A green text on a white background&#10;&#10;AI-generated content may be incorrect.">
            <a:extLst>
              <a:ext uri="{FF2B5EF4-FFF2-40B4-BE49-F238E27FC236}">
                <a16:creationId xmlns:a16="http://schemas.microsoft.com/office/drawing/2014/main" id="{08648234-F6A0-E0B7-EBAF-A4579A3B2F5D}"/>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29" name="Footer Placeholder 1">
            <a:extLst>
              <a:ext uri="{FF2B5EF4-FFF2-40B4-BE49-F238E27FC236}">
                <a16:creationId xmlns:a16="http://schemas.microsoft.com/office/drawing/2014/main" id="{E523BCDD-D7A5-A629-8524-996C6F9B83DC}"/>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31" name="Picture 30" descr="A red and white symbol of a person with a hard hat&#10;&#10;AI-generated content may be incorrect.">
            <a:extLst>
              <a:ext uri="{FF2B5EF4-FFF2-40B4-BE49-F238E27FC236}">
                <a16:creationId xmlns:a16="http://schemas.microsoft.com/office/drawing/2014/main" id="{E60281F0-5238-57A0-BC3B-57EA4D03B0F6}"/>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33" name="Picture 32" descr="A green text on a black background&#10;&#10;AI-generated content may be incorrect.">
            <a:extLst>
              <a:ext uri="{FF2B5EF4-FFF2-40B4-BE49-F238E27FC236}">
                <a16:creationId xmlns:a16="http://schemas.microsoft.com/office/drawing/2014/main" id="{7F54F0AD-B36D-D08E-0C89-3DC6E644FE2C}"/>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descr="Graphic illustrating venting via wind effect."/>
          <p:cNvSpPr/>
          <p:nvPr/>
        </p:nvSpPr>
        <p:spPr>
          <a:xfrm>
            <a:off x="4186051" y="1255559"/>
            <a:ext cx="5274327" cy="4733407"/>
          </a:xfrm>
          <a:custGeom>
            <a:avLst/>
            <a:gdLst/>
            <a:ahLst/>
            <a:cxnLst/>
            <a:rect l="l" t="t" r="r" b="b"/>
            <a:pathLst>
              <a:path w="5689600" h="5201920">
                <a:moveTo>
                  <a:pt x="0" y="0"/>
                </a:moveTo>
                <a:lnTo>
                  <a:pt x="5689600" y="0"/>
                </a:lnTo>
                <a:lnTo>
                  <a:pt x="5689600" y="5201920"/>
                </a:lnTo>
                <a:lnTo>
                  <a:pt x="0" y="5201920"/>
                </a:lnTo>
                <a:lnTo>
                  <a:pt x="0" y="0"/>
                </a:lnTo>
                <a:close/>
              </a:path>
            </a:pathLst>
          </a:custGeom>
          <a:blipFill>
            <a:blip r:embed="rId3"/>
            <a:stretch>
              <a:fillRect l="-14711" t="2523" r="-5291" b="-10338"/>
            </a:stretch>
          </a:blipFill>
        </p:spPr>
      </p:sp>
      <p:sp>
        <p:nvSpPr>
          <p:cNvPr id="7" name="TextBox 7"/>
          <p:cNvSpPr txBox="1"/>
          <p:nvPr/>
        </p:nvSpPr>
        <p:spPr>
          <a:xfrm>
            <a:off x="1795485" y="828338"/>
            <a:ext cx="6156960" cy="423193"/>
          </a:xfrm>
          <a:prstGeom prst="rect">
            <a:avLst/>
          </a:prstGeom>
        </p:spPr>
        <p:txBody>
          <a:bodyPr lIns="0" tIns="0" rIns="0" bIns="0" rtlCol="0" anchor="t">
            <a:spAutoFit/>
          </a:bodyPr>
          <a:lstStyle/>
          <a:p>
            <a:pPr algn="ctr">
              <a:lnSpc>
                <a:spcPts val="3327"/>
              </a:lnSpc>
            </a:pPr>
            <a:r>
              <a:rPr lang="en-US" sz="2773" spc="106" dirty="0">
                <a:solidFill>
                  <a:srgbClr val="4472C4"/>
                </a:solidFill>
                <a:latin typeface="Arial"/>
              </a:rPr>
              <a:t>Passive Attic Venting: Wind</a:t>
            </a:r>
            <a:endParaRPr lang="en-US"/>
          </a:p>
        </p:txBody>
      </p:sp>
      <p:sp>
        <p:nvSpPr>
          <p:cNvPr id="8" name="TextBox 8"/>
          <p:cNvSpPr txBox="1"/>
          <p:nvPr/>
        </p:nvSpPr>
        <p:spPr>
          <a:xfrm>
            <a:off x="579120" y="1786890"/>
            <a:ext cx="8514080" cy="490983"/>
          </a:xfrm>
          <a:prstGeom prst="rect">
            <a:avLst/>
          </a:prstGeom>
        </p:spPr>
        <p:txBody>
          <a:bodyPr lIns="0" tIns="0" rIns="0" bIns="0" rtlCol="0" anchor="t">
            <a:spAutoFit/>
          </a:bodyPr>
          <a:lstStyle/>
          <a:p>
            <a:pPr algn="l">
              <a:lnSpc>
                <a:spcPts val="3327"/>
              </a:lnSpc>
            </a:pPr>
            <a:r>
              <a:rPr lang="en-US" sz="2773">
                <a:solidFill>
                  <a:srgbClr val="000066"/>
                </a:solidFill>
                <a:latin typeface="Arial"/>
              </a:rPr>
              <a:t>How does it work? </a:t>
            </a:r>
          </a:p>
        </p:txBody>
      </p:sp>
      <p:sp>
        <p:nvSpPr>
          <p:cNvPr id="9" name="TextBox 9"/>
          <p:cNvSpPr txBox="1"/>
          <p:nvPr/>
        </p:nvSpPr>
        <p:spPr>
          <a:xfrm>
            <a:off x="487680" y="2553335"/>
            <a:ext cx="3413760" cy="3949065"/>
          </a:xfrm>
          <a:prstGeom prst="rect">
            <a:avLst/>
          </a:prstGeom>
        </p:spPr>
        <p:txBody>
          <a:bodyPr lIns="0" tIns="0" rIns="0" bIns="0" rtlCol="0" anchor="t">
            <a:spAutoFit/>
          </a:bodyPr>
          <a:lstStyle/>
          <a:p>
            <a:pPr marL="302000" lvl="1" indent="-151000" algn="l">
              <a:lnSpc>
                <a:spcPts val="2815"/>
              </a:lnSpc>
              <a:buFont typeface="Arial"/>
              <a:buChar char="•"/>
            </a:pPr>
            <a:r>
              <a:rPr lang="en-US" sz="2346">
                <a:solidFill>
                  <a:srgbClr val="000000"/>
                </a:solidFill>
                <a:latin typeface="Arial"/>
              </a:rPr>
              <a:t>Bernoulli Principle</a:t>
            </a:r>
          </a:p>
          <a:p>
            <a:pPr marL="302000" lvl="1" indent="-151000" algn="l">
              <a:lnSpc>
                <a:spcPts val="2815"/>
              </a:lnSpc>
              <a:buFont typeface="Arial"/>
              <a:buChar char="•"/>
            </a:pPr>
            <a:r>
              <a:rPr lang="en-US" sz="2346">
                <a:solidFill>
                  <a:srgbClr val="000000"/>
                </a:solidFill>
                <a:latin typeface="Arial"/>
              </a:rPr>
              <a:t>Positive pressure on windward side</a:t>
            </a:r>
          </a:p>
          <a:p>
            <a:pPr marL="302000" lvl="1" indent="-151000" algn="l">
              <a:lnSpc>
                <a:spcPts val="2815"/>
              </a:lnSpc>
              <a:buFont typeface="Arial"/>
              <a:buChar char="•"/>
            </a:pPr>
            <a:r>
              <a:rPr lang="en-US" sz="2346">
                <a:solidFill>
                  <a:srgbClr val="000000"/>
                </a:solidFill>
                <a:latin typeface="Arial"/>
              </a:rPr>
              <a:t>Negative pressure on leeward (protected) side</a:t>
            </a:r>
          </a:p>
          <a:p>
            <a:pPr marL="302000" lvl="1" indent="-151000" algn="l">
              <a:lnSpc>
                <a:spcPts val="2815"/>
              </a:lnSpc>
              <a:buFont typeface="Arial"/>
              <a:buChar char="•"/>
            </a:pPr>
            <a:r>
              <a:rPr lang="en-US" sz="2346">
                <a:solidFill>
                  <a:srgbClr val="000000"/>
                </a:solidFill>
                <a:latin typeface="Arial"/>
              </a:rPr>
              <a:t>Air is sucked out leeward vents</a:t>
            </a:r>
          </a:p>
          <a:p>
            <a:pPr marL="302000" lvl="1" indent="-151000" algn="l">
              <a:lnSpc>
                <a:spcPts val="2815"/>
              </a:lnSpc>
            </a:pPr>
            <a:endParaRPr lang="en-US" sz="2346">
              <a:solidFill>
                <a:srgbClr val="000000"/>
              </a:solidFill>
              <a:latin typeface="Arial"/>
            </a:endParaRPr>
          </a:p>
          <a:p>
            <a:pPr marL="302000" lvl="1" indent="-151000" algn="l">
              <a:lnSpc>
                <a:spcPts val="2815"/>
              </a:lnSpc>
            </a:pPr>
            <a:endParaRPr lang="en-US" sz="2346">
              <a:solidFill>
                <a:srgbClr val="000000"/>
              </a:solidFill>
              <a:latin typeface="Arial"/>
            </a:endParaRPr>
          </a:p>
        </p:txBody>
      </p:sp>
      <p:grpSp>
        <p:nvGrpSpPr>
          <p:cNvPr id="10" name="Group 10"/>
          <p:cNvGrpSpPr/>
          <p:nvPr/>
        </p:nvGrpSpPr>
        <p:grpSpPr>
          <a:xfrm>
            <a:off x="6444945" y="1310891"/>
            <a:ext cx="743373" cy="374046"/>
            <a:chOff x="0" y="-38100"/>
            <a:chExt cx="991164" cy="498729"/>
          </a:xfrm>
        </p:grpSpPr>
        <p:sp>
          <p:nvSpPr>
            <p:cNvPr id="11" name="Freeform 11"/>
            <p:cNvSpPr/>
            <p:nvPr/>
          </p:nvSpPr>
          <p:spPr>
            <a:xfrm>
              <a:off x="0" y="0"/>
              <a:ext cx="991108" cy="460629"/>
            </a:xfrm>
            <a:custGeom>
              <a:avLst/>
              <a:gdLst/>
              <a:ahLst/>
              <a:cxnLst/>
              <a:rect l="l" t="t" r="r" b="b"/>
              <a:pathLst>
                <a:path w="991108" h="460629">
                  <a:moveTo>
                    <a:pt x="0" y="0"/>
                  </a:moveTo>
                  <a:lnTo>
                    <a:pt x="991108" y="0"/>
                  </a:lnTo>
                  <a:lnTo>
                    <a:pt x="991108" y="460629"/>
                  </a:lnTo>
                  <a:lnTo>
                    <a:pt x="0" y="460629"/>
                  </a:lnTo>
                  <a:close/>
                </a:path>
              </a:pathLst>
            </a:custGeom>
            <a:solidFill>
              <a:srgbClr val="FFFFFF">
                <a:alpha val="84706"/>
              </a:srgbClr>
            </a:solidFill>
          </p:spPr>
        </p:sp>
        <p:sp>
          <p:nvSpPr>
            <p:cNvPr id="12" name="TextBox 12"/>
            <p:cNvSpPr txBox="1"/>
            <p:nvPr/>
          </p:nvSpPr>
          <p:spPr>
            <a:xfrm>
              <a:off x="0" y="-38100"/>
              <a:ext cx="991164" cy="498688"/>
            </a:xfrm>
            <a:prstGeom prst="rect">
              <a:avLst/>
            </a:prstGeom>
          </p:spPr>
          <p:txBody>
            <a:bodyPr lIns="50800" tIns="50800" rIns="50800" bIns="50800" rtlCol="0" anchor="t"/>
            <a:lstStyle/>
            <a:p>
              <a:pPr algn="ctr">
                <a:lnSpc>
                  <a:spcPts val="1920"/>
                </a:lnSpc>
              </a:pPr>
              <a:r>
                <a:rPr lang="en-US" sz="1600">
                  <a:solidFill>
                    <a:srgbClr val="0CB0D8"/>
                  </a:solidFill>
                  <a:latin typeface="Arial Bold"/>
                </a:rPr>
                <a:t>WIND</a:t>
              </a:r>
            </a:p>
          </p:txBody>
        </p:sp>
      </p:grpSp>
      <p:sp>
        <p:nvSpPr>
          <p:cNvPr id="13" name="TextBox 13"/>
          <p:cNvSpPr txBox="1"/>
          <p:nvPr/>
        </p:nvSpPr>
        <p:spPr>
          <a:xfrm>
            <a:off x="3771487" y="6050128"/>
            <a:ext cx="4612640" cy="199771"/>
          </a:xfrm>
          <a:prstGeom prst="rect">
            <a:avLst/>
          </a:prstGeom>
        </p:spPr>
        <p:txBody>
          <a:bodyPr lIns="0" tIns="0" rIns="0" bIns="0" rtlCol="0" anchor="t">
            <a:spAutoFit/>
          </a:bodyPr>
          <a:lstStyle/>
          <a:p>
            <a:pPr algn="r">
              <a:lnSpc>
                <a:spcPts val="1280"/>
              </a:lnSpc>
            </a:pPr>
            <a:r>
              <a:rPr lang="en-US" sz="1066">
                <a:solidFill>
                  <a:srgbClr val="000000"/>
                </a:solidFill>
                <a:latin typeface="Arial Italics"/>
              </a:rPr>
              <a:t>Graphic developed for the US DOE WAP Standardized Curricula</a:t>
            </a:r>
          </a:p>
        </p:txBody>
      </p:sp>
      <p:sp>
        <p:nvSpPr>
          <p:cNvPr id="17" name="Rectangle 16">
            <a:extLst>
              <a:ext uri="{FF2B5EF4-FFF2-40B4-BE49-F238E27FC236}">
                <a16:creationId xmlns:a16="http://schemas.microsoft.com/office/drawing/2014/main" id="{82137064-55D6-5D8E-C65E-CC73E911F567}"/>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9" name="Slide Number Placeholder 2">
            <a:extLst>
              <a:ext uri="{FF2B5EF4-FFF2-40B4-BE49-F238E27FC236}">
                <a16:creationId xmlns:a16="http://schemas.microsoft.com/office/drawing/2014/main" id="{DAAF0F65-73D5-DED1-F3D9-B84B3B07C521}"/>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15</a:t>
            </a:fld>
            <a:endParaRPr lang="en-US">
              <a:solidFill>
                <a:schemeClr val="bg1"/>
              </a:solidFill>
              <a:latin typeface="Arial"/>
            </a:endParaRPr>
          </a:p>
        </p:txBody>
      </p:sp>
      <p:pic>
        <p:nvPicPr>
          <p:cNvPr id="21" name="Picture 20" descr="A black and white sign with black text&#10;&#10;AI-generated content may be incorrect.">
            <a:extLst>
              <a:ext uri="{FF2B5EF4-FFF2-40B4-BE49-F238E27FC236}">
                <a16:creationId xmlns:a16="http://schemas.microsoft.com/office/drawing/2014/main" id="{8882FEF0-6477-A7E0-C538-18E72F340801}"/>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23" name="Picture 22" descr="A blue and grey logo&#10;&#10;AI-generated content may be incorrect.">
            <a:extLst>
              <a:ext uri="{FF2B5EF4-FFF2-40B4-BE49-F238E27FC236}">
                <a16:creationId xmlns:a16="http://schemas.microsoft.com/office/drawing/2014/main" id="{5273E85B-53E8-9D4B-D729-2F438A5A50C2}"/>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25" name="Picture 24" descr="A green text on a white background&#10;&#10;AI-generated content may be incorrect.">
            <a:extLst>
              <a:ext uri="{FF2B5EF4-FFF2-40B4-BE49-F238E27FC236}">
                <a16:creationId xmlns:a16="http://schemas.microsoft.com/office/drawing/2014/main" id="{B144E2B2-9BF0-7920-5B1B-3E91F291AFDA}"/>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27" name="Footer Placeholder 1">
            <a:extLst>
              <a:ext uri="{FF2B5EF4-FFF2-40B4-BE49-F238E27FC236}">
                <a16:creationId xmlns:a16="http://schemas.microsoft.com/office/drawing/2014/main" id="{7C33B8DC-01E0-B345-0485-A6E45710DF38}"/>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29" name="Picture 28" descr="A red and white symbol of a person with a hard hat&#10;&#10;AI-generated content may be incorrect.">
            <a:extLst>
              <a:ext uri="{FF2B5EF4-FFF2-40B4-BE49-F238E27FC236}">
                <a16:creationId xmlns:a16="http://schemas.microsoft.com/office/drawing/2014/main" id="{E2D9E3E5-1512-FFEE-4991-7E62B06C57D0}"/>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31" name="Picture 30" descr="A green text on a black background&#10;&#10;AI-generated content may be incorrect.">
            <a:extLst>
              <a:ext uri="{FF2B5EF4-FFF2-40B4-BE49-F238E27FC236}">
                <a16:creationId xmlns:a16="http://schemas.microsoft.com/office/drawing/2014/main" id="{FC9975B7-1846-C5D9-E93C-B8F0836E6896}"/>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descr="Graphic illustrating power venting."/>
          <p:cNvSpPr/>
          <p:nvPr/>
        </p:nvSpPr>
        <p:spPr>
          <a:xfrm>
            <a:off x="4721801" y="1681126"/>
            <a:ext cx="4307840" cy="4389120"/>
          </a:xfrm>
          <a:custGeom>
            <a:avLst/>
            <a:gdLst/>
            <a:ahLst/>
            <a:cxnLst/>
            <a:rect l="l" t="t" r="r" b="b"/>
            <a:pathLst>
              <a:path w="4307840" h="4389120">
                <a:moveTo>
                  <a:pt x="0" y="0"/>
                </a:moveTo>
                <a:lnTo>
                  <a:pt x="4307840" y="0"/>
                </a:lnTo>
                <a:lnTo>
                  <a:pt x="4307840" y="4389120"/>
                </a:lnTo>
                <a:lnTo>
                  <a:pt x="0" y="4389120"/>
                </a:lnTo>
                <a:lnTo>
                  <a:pt x="0" y="0"/>
                </a:lnTo>
                <a:close/>
              </a:path>
            </a:pathLst>
          </a:custGeom>
          <a:blipFill>
            <a:blip r:embed="rId3"/>
            <a:stretch>
              <a:fillRect l="-37736" t="-14815" r="-20755" b="-11111"/>
            </a:stretch>
          </a:blipFill>
        </p:spPr>
      </p:sp>
      <p:sp>
        <p:nvSpPr>
          <p:cNvPr id="7" name="TextBox 7"/>
          <p:cNvSpPr txBox="1"/>
          <p:nvPr/>
        </p:nvSpPr>
        <p:spPr>
          <a:xfrm>
            <a:off x="2318284" y="740993"/>
            <a:ext cx="5100320" cy="423193"/>
          </a:xfrm>
          <a:prstGeom prst="rect">
            <a:avLst/>
          </a:prstGeom>
        </p:spPr>
        <p:txBody>
          <a:bodyPr lIns="0" tIns="0" rIns="0" bIns="0" rtlCol="0" anchor="t">
            <a:spAutoFit/>
          </a:bodyPr>
          <a:lstStyle/>
          <a:p>
            <a:pPr algn="ctr">
              <a:lnSpc>
                <a:spcPts val="3327"/>
              </a:lnSpc>
            </a:pPr>
            <a:r>
              <a:rPr lang="en-US" sz="2773" spc="106" dirty="0">
                <a:solidFill>
                  <a:srgbClr val="4472C4"/>
                </a:solidFill>
                <a:latin typeface="Arial"/>
              </a:rPr>
              <a:t>Power Venting</a:t>
            </a:r>
            <a:endParaRPr lang="en-US"/>
          </a:p>
        </p:txBody>
      </p:sp>
      <p:sp>
        <p:nvSpPr>
          <p:cNvPr id="8" name="TextBox 8"/>
          <p:cNvSpPr txBox="1"/>
          <p:nvPr/>
        </p:nvSpPr>
        <p:spPr>
          <a:xfrm>
            <a:off x="487680" y="2553335"/>
            <a:ext cx="4389120" cy="3867785"/>
          </a:xfrm>
          <a:prstGeom prst="rect">
            <a:avLst/>
          </a:prstGeom>
        </p:spPr>
        <p:txBody>
          <a:bodyPr lIns="0" tIns="0" rIns="0" bIns="0" rtlCol="0" anchor="t">
            <a:spAutoFit/>
          </a:bodyPr>
          <a:lstStyle/>
          <a:p>
            <a:pPr marL="302000" lvl="1" indent="-151000" algn="l">
              <a:lnSpc>
                <a:spcPts val="2815"/>
              </a:lnSpc>
              <a:buFont typeface="Arial"/>
              <a:buChar char="•"/>
            </a:pPr>
            <a:r>
              <a:rPr lang="en-US" sz="2346">
                <a:solidFill>
                  <a:srgbClr val="50565C"/>
                </a:solidFill>
                <a:latin typeface="Arial"/>
              </a:rPr>
              <a:t>Attic fan mounted in central hallway used in non-air-conditioned homes</a:t>
            </a:r>
          </a:p>
          <a:p>
            <a:pPr marL="302000" lvl="1" indent="-151000" algn="l">
              <a:lnSpc>
                <a:spcPts val="2815"/>
              </a:lnSpc>
              <a:buFont typeface="Arial"/>
              <a:buChar char="•"/>
            </a:pPr>
            <a:r>
              <a:rPr lang="en-US" sz="2346">
                <a:solidFill>
                  <a:srgbClr val="50565C"/>
                </a:solidFill>
                <a:latin typeface="Arial"/>
              </a:rPr>
              <a:t>Roof vent (pictured) used </a:t>
            </a:r>
          </a:p>
          <a:p>
            <a:pPr marL="302000" lvl="1" indent="-151000" algn="l">
              <a:lnSpc>
                <a:spcPts val="2815"/>
              </a:lnSpc>
            </a:pPr>
            <a:r>
              <a:rPr lang="en-US" sz="2346">
                <a:solidFill>
                  <a:srgbClr val="50565C"/>
                </a:solidFill>
                <a:latin typeface="Arial"/>
              </a:rPr>
              <a:t>in air-conditioned homes</a:t>
            </a:r>
          </a:p>
          <a:p>
            <a:pPr marL="302000" lvl="1" indent="-151000" algn="l">
              <a:lnSpc>
                <a:spcPts val="2815"/>
              </a:lnSpc>
              <a:buFont typeface="Arial"/>
              <a:buChar char="•"/>
            </a:pPr>
            <a:r>
              <a:rPr lang="en-US" sz="2346">
                <a:solidFill>
                  <a:srgbClr val="50565C"/>
                </a:solidFill>
                <a:latin typeface="Arial"/>
              </a:rPr>
              <a:t>Neither is recommended </a:t>
            </a:r>
          </a:p>
          <a:p>
            <a:pPr marL="302000" lvl="1" indent="-151000" algn="l">
              <a:lnSpc>
                <a:spcPts val="2815"/>
              </a:lnSpc>
            </a:pPr>
            <a:r>
              <a:rPr lang="en-US" sz="2346">
                <a:solidFill>
                  <a:srgbClr val="50565C"/>
                </a:solidFill>
                <a:latin typeface="Arial"/>
              </a:rPr>
              <a:t>as a weatherization measure.</a:t>
            </a:r>
          </a:p>
          <a:p>
            <a:pPr marL="302000" lvl="1" indent="-151000" algn="l">
              <a:lnSpc>
                <a:spcPts val="2815"/>
              </a:lnSpc>
              <a:buFont typeface="Arial"/>
              <a:buChar char="•"/>
            </a:pPr>
            <a:r>
              <a:rPr lang="en-US" sz="2346">
                <a:solidFill>
                  <a:srgbClr val="50565C"/>
                </a:solidFill>
                <a:latin typeface="Arial"/>
              </a:rPr>
              <a:t>Potential for moisture condensation is high.</a:t>
            </a:r>
          </a:p>
          <a:p>
            <a:pPr marL="302000" lvl="1" indent="-151000" algn="l">
              <a:lnSpc>
                <a:spcPts val="2815"/>
              </a:lnSpc>
            </a:pPr>
            <a:endParaRPr lang="en-US" sz="2346">
              <a:solidFill>
                <a:srgbClr val="50565C"/>
              </a:solidFill>
              <a:latin typeface="Arial"/>
            </a:endParaRPr>
          </a:p>
          <a:p>
            <a:pPr marL="302000" lvl="1" indent="-151000" algn="l">
              <a:lnSpc>
                <a:spcPts val="2815"/>
              </a:lnSpc>
            </a:pPr>
            <a:endParaRPr lang="en-US" sz="2346">
              <a:solidFill>
                <a:srgbClr val="50565C"/>
              </a:solidFill>
              <a:latin typeface="Arial"/>
            </a:endParaRPr>
          </a:p>
          <a:p>
            <a:pPr marL="302000" lvl="1" indent="-151000" algn="l">
              <a:lnSpc>
                <a:spcPts val="2815"/>
              </a:lnSpc>
            </a:pPr>
            <a:endParaRPr lang="en-US" sz="2346">
              <a:solidFill>
                <a:srgbClr val="50565C"/>
              </a:solidFill>
              <a:latin typeface="Arial"/>
            </a:endParaRPr>
          </a:p>
        </p:txBody>
      </p:sp>
      <p:sp>
        <p:nvSpPr>
          <p:cNvPr id="9" name="TextBox 9"/>
          <p:cNvSpPr txBox="1"/>
          <p:nvPr/>
        </p:nvSpPr>
        <p:spPr>
          <a:xfrm>
            <a:off x="579120" y="1786890"/>
            <a:ext cx="8514080" cy="490983"/>
          </a:xfrm>
          <a:prstGeom prst="rect">
            <a:avLst/>
          </a:prstGeom>
        </p:spPr>
        <p:txBody>
          <a:bodyPr lIns="0" tIns="0" rIns="0" bIns="0" rtlCol="0" anchor="t">
            <a:spAutoFit/>
          </a:bodyPr>
          <a:lstStyle/>
          <a:p>
            <a:pPr algn="l">
              <a:lnSpc>
                <a:spcPts val="3327"/>
              </a:lnSpc>
            </a:pPr>
            <a:r>
              <a:rPr lang="en-US" sz="2773">
                <a:solidFill>
                  <a:srgbClr val="000066"/>
                </a:solidFill>
                <a:latin typeface="Arial"/>
              </a:rPr>
              <a:t>How does it work? </a:t>
            </a:r>
          </a:p>
        </p:txBody>
      </p:sp>
      <p:grpSp>
        <p:nvGrpSpPr>
          <p:cNvPr id="10" name="Group 10"/>
          <p:cNvGrpSpPr/>
          <p:nvPr/>
        </p:nvGrpSpPr>
        <p:grpSpPr>
          <a:xfrm>
            <a:off x="7480241" y="1107086"/>
            <a:ext cx="1798320" cy="822960"/>
            <a:chOff x="0" y="0"/>
            <a:chExt cx="2397760" cy="1097280"/>
          </a:xfrm>
        </p:grpSpPr>
        <p:sp>
          <p:nvSpPr>
            <p:cNvPr id="11" name="Freeform 11"/>
            <p:cNvSpPr/>
            <p:nvPr/>
          </p:nvSpPr>
          <p:spPr>
            <a:xfrm>
              <a:off x="-490220" y="6731"/>
              <a:ext cx="2881249" cy="1211834"/>
            </a:xfrm>
            <a:custGeom>
              <a:avLst/>
              <a:gdLst/>
              <a:ahLst/>
              <a:cxnLst/>
              <a:rect l="l" t="t" r="r" b="b"/>
              <a:pathLst>
                <a:path w="2881249" h="1211834">
                  <a:moveTo>
                    <a:pt x="496951" y="0"/>
                  </a:moveTo>
                  <a:lnTo>
                    <a:pt x="894334" y="0"/>
                  </a:lnTo>
                  <a:lnTo>
                    <a:pt x="1490472" y="0"/>
                  </a:lnTo>
                  <a:lnTo>
                    <a:pt x="2881249" y="0"/>
                  </a:lnTo>
                  <a:lnTo>
                    <a:pt x="2881249" y="632206"/>
                  </a:lnTo>
                  <a:lnTo>
                    <a:pt x="2881249" y="903097"/>
                  </a:lnTo>
                  <a:lnTo>
                    <a:pt x="2881249" y="1083818"/>
                  </a:lnTo>
                  <a:lnTo>
                    <a:pt x="1490472" y="1083818"/>
                  </a:lnTo>
                  <a:lnTo>
                    <a:pt x="894334" y="1083818"/>
                  </a:lnTo>
                  <a:lnTo>
                    <a:pt x="496951" y="1083818"/>
                  </a:lnTo>
                  <a:lnTo>
                    <a:pt x="496951" y="903097"/>
                  </a:lnTo>
                  <a:lnTo>
                    <a:pt x="0" y="1211834"/>
                  </a:lnTo>
                  <a:lnTo>
                    <a:pt x="496951" y="632206"/>
                  </a:lnTo>
                  <a:close/>
                </a:path>
              </a:pathLst>
            </a:custGeom>
            <a:solidFill>
              <a:srgbClr val="FFFFFF"/>
            </a:solidFill>
          </p:spPr>
        </p:sp>
        <p:sp>
          <p:nvSpPr>
            <p:cNvPr id="12" name="Freeform 12"/>
            <p:cNvSpPr/>
            <p:nvPr/>
          </p:nvSpPr>
          <p:spPr>
            <a:xfrm>
              <a:off x="-497840" y="0"/>
              <a:ext cx="2895600" cy="1226058"/>
            </a:xfrm>
            <a:custGeom>
              <a:avLst/>
              <a:gdLst/>
              <a:ahLst/>
              <a:cxnLst/>
              <a:rect l="l" t="t" r="r" b="b"/>
              <a:pathLst>
                <a:path w="2895600" h="1226058">
                  <a:moveTo>
                    <a:pt x="504571" y="0"/>
                  </a:moveTo>
                  <a:lnTo>
                    <a:pt x="901954" y="0"/>
                  </a:lnTo>
                  <a:lnTo>
                    <a:pt x="901954" y="6731"/>
                  </a:lnTo>
                  <a:lnTo>
                    <a:pt x="901954" y="0"/>
                  </a:lnTo>
                  <a:lnTo>
                    <a:pt x="901954" y="6731"/>
                  </a:lnTo>
                  <a:lnTo>
                    <a:pt x="901954" y="0"/>
                  </a:lnTo>
                  <a:lnTo>
                    <a:pt x="1498092" y="0"/>
                  </a:lnTo>
                  <a:lnTo>
                    <a:pt x="1498092" y="6731"/>
                  </a:lnTo>
                  <a:lnTo>
                    <a:pt x="1498092" y="0"/>
                  </a:lnTo>
                  <a:lnTo>
                    <a:pt x="2888869" y="0"/>
                  </a:lnTo>
                  <a:cubicBezTo>
                    <a:pt x="2892552" y="0"/>
                    <a:pt x="2895600" y="3048"/>
                    <a:pt x="2895600" y="6731"/>
                  </a:cubicBezTo>
                  <a:lnTo>
                    <a:pt x="2895600" y="638937"/>
                  </a:lnTo>
                  <a:lnTo>
                    <a:pt x="2888869" y="638937"/>
                  </a:lnTo>
                  <a:lnTo>
                    <a:pt x="2888869" y="632206"/>
                  </a:lnTo>
                  <a:cubicBezTo>
                    <a:pt x="2892552" y="632206"/>
                    <a:pt x="2895600" y="635254"/>
                    <a:pt x="2895600" y="638937"/>
                  </a:cubicBezTo>
                  <a:lnTo>
                    <a:pt x="2895600" y="909828"/>
                  </a:lnTo>
                  <a:lnTo>
                    <a:pt x="2888869" y="909828"/>
                  </a:lnTo>
                  <a:lnTo>
                    <a:pt x="2895600" y="909828"/>
                  </a:lnTo>
                  <a:lnTo>
                    <a:pt x="2895600" y="1090549"/>
                  </a:lnTo>
                  <a:cubicBezTo>
                    <a:pt x="2895600" y="1094232"/>
                    <a:pt x="2892552" y="1097280"/>
                    <a:pt x="2888869" y="1097280"/>
                  </a:cubicBezTo>
                  <a:lnTo>
                    <a:pt x="1498092" y="1097280"/>
                  </a:lnTo>
                  <a:lnTo>
                    <a:pt x="1498092" y="1090549"/>
                  </a:lnTo>
                  <a:lnTo>
                    <a:pt x="1498092" y="1097280"/>
                  </a:lnTo>
                  <a:lnTo>
                    <a:pt x="901954" y="1097280"/>
                  </a:lnTo>
                  <a:lnTo>
                    <a:pt x="901954" y="1090549"/>
                  </a:lnTo>
                  <a:lnTo>
                    <a:pt x="901954" y="1083818"/>
                  </a:lnTo>
                  <a:lnTo>
                    <a:pt x="901954" y="1090549"/>
                  </a:lnTo>
                  <a:lnTo>
                    <a:pt x="901954" y="1097280"/>
                  </a:lnTo>
                  <a:lnTo>
                    <a:pt x="504571" y="1097280"/>
                  </a:lnTo>
                  <a:cubicBezTo>
                    <a:pt x="500888" y="1097280"/>
                    <a:pt x="497840" y="1094232"/>
                    <a:pt x="497840" y="1090549"/>
                  </a:cubicBezTo>
                  <a:lnTo>
                    <a:pt x="497840" y="909828"/>
                  </a:lnTo>
                  <a:lnTo>
                    <a:pt x="504571" y="909828"/>
                  </a:lnTo>
                  <a:lnTo>
                    <a:pt x="508127" y="915543"/>
                  </a:lnTo>
                  <a:lnTo>
                    <a:pt x="11049" y="1224280"/>
                  </a:lnTo>
                  <a:cubicBezTo>
                    <a:pt x="8255" y="1226058"/>
                    <a:pt x="4572" y="1225423"/>
                    <a:pt x="2286" y="1222883"/>
                  </a:cubicBezTo>
                  <a:cubicBezTo>
                    <a:pt x="0" y="1220343"/>
                    <a:pt x="127" y="1216660"/>
                    <a:pt x="2286" y="1214120"/>
                  </a:cubicBezTo>
                  <a:lnTo>
                    <a:pt x="499491" y="634492"/>
                  </a:lnTo>
                  <a:lnTo>
                    <a:pt x="504571" y="638937"/>
                  </a:lnTo>
                  <a:lnTo>
                    <a:pt x="497840" y="638937"/>
                  </a:lnTo>
                  <a:lnTo>
                    <a:pt x="497840" y="6731"/>
                  </a:lnTo>
                  <a:cubicBezTo>
                    <a:pt x="497840" y="3048"/>
                    <a:pt x="500888" y="0"/>
                    <a:pt x="504571" y="0"/>
                  </a:cubicBezTo>
                  <a:moveTo>
                    <a:pt x="504571" y="13589"/>
                  </a:moveTo>
                  <a:lnTo>
                    <a:pt x="504571" y="6731"/>
                  </a:lnTo>
                  <a:lnTo>
                    <a:pt x="511302" y="6731"/>
                  </a:lnTo>
                  <a:lnTo>
                    <a:pt x="511302" y="638937"/>
                  </a:lnTo>
                  <a:cubicBezTo>
                    <a:pt x="511302" y="640588"/>
                    <a:pt x="510667" y="642112"/>
                    <a:pt x="509651" y="643382"/>
                  </a:cubicBezTo>
                  <a:lnTo>
                    <a:pt x="12700" y="1223010"/>
                  </a:lnTo>
                  <a:lnTo>
                    <a:pt x="7620" y="1218565"/>
                  </a:lnTo>
                  <a:lnTo>
                    <a:pt x="4064" y="1212850"/>
                  </a:lnTo>
                  <a:lnTo>
                    <a:pt x="501015" y="904113"/>
                  </a:lnTo>
                  <a:cubicBezTo>
                    <a:pt x="503047" y="902843"/>
                    <a:pt x="505714" y="902716"/>
                    <a:pt x="507873" y="903986"/>
                  </a:cubicBezTo>
                  <a:cubicBezTo>
                    <a:pt x="510032" y="905256"/>
                    <a:pt x="511302" y="907415"/>
                    <a:pt x="511302" y="909955"/>
                  </a:cubicBezTo>
                  <a:lnTo>
                    <a:pt x="511302" y="1090549"/>
                  </a:lnTo>
                  <a:lnTo>
                    <a:pt x="504571" y="1090549"/>
                  </a:lnTo>
                  <a:lnTo>
                    <a:pt x="504571" y="1083818"/>
                  </a:lnTo>
                  <a:lnTo>
                    <a:pt x="901954" y="1083818"/>
                  </a:lnTo>
                  <a:cubicBezTo>
                    <a:pt x="905637" y="1083818"/>
                    <a:pt x="908685" y="1086866"/>
                    <a:pt x="908685" y="1090549"/>
                  </a:cubicBezTo>
                  <a:cubicBezTo>
                    <a:pt x="908685" y="1094232"/>
                    <a:pt x="905637" y="1097280"/>
                    <a:pt x="901954" y="1097280"/>
                  </a:cubicBezTo>
                  <a:cubicBezTo>
                    <a:pt x="898271" y="1097280"/>
                    <a:pt x="895223" y="1094232"/>
                    <a:pt x="895223" y="1090549"/>
                  </a:cubicBezTo>
                  <a:cubicBezTo>
                    <a:pt x="895223" y="1086866"/>
                    <a:pt x="898271" y="1083818"/>
                    <a:pt x="901954" y="1083818"/>
                  </a:cubicBezTo>
                  <a:lnTo>
                    <a:pt x="1498092" y="1083818"/>
                  </a:lnTo>
                  <a:lnTo>
                    <a:pt x="2888869" y="1083818"/>
                  </a:lnTo>
                  <a:lnTo>
                    <a:pt x="2888869" y="1090549"/>
                  </a:lnTo>
                  <a:lnTo>
                    <a:pt x="2882138" y="1090549"/>
                  </a:lnTo>
                  <a:lnTo>
                    <a:pt x="2882138" y="909828"/>
                  </a:lnTo>
                  <a:lnTo>
                    <a:pt x="2882138" y="638937"/>
                  </a:lnTo>
                  <a:lnTo>
                    <a:pt x="2888869" y="638937"/>
                  </a:lnTo>
                  <a:lnTo>
                    <a:pt x="2888869" y="645668"/>
                  </a:lnTo>
                  <a:cubicBezTo>
                    <a:pt x="2885186" y="645668"/>
                    <a:pt x="2882138" y="642620"/>
                    <a:pt x="2882138" y="638937"/>
                  </a:cubicBezTo>
                  <a:lnTo>
                    <a:pt x="2882138" y="6731"/>
                  </a:lnTo>
                  <a:lnTo>
                    <a:pt x="2888869" y="6731"/>
                  </a:lnTo>
                  <a:lnTo>
                    <a:pt x="2888869" y="13462"/>
                  </a:lnTo>
                  <a:lnTo>
                    <a:pt x="1498092" y="13462"/>
                  </a:lnTo>
                  <a:lnTo>
                    <a:pt x="901954" y="13462"/>
                  </a:lnTo>
                  <a:lnTo>
                    <a:pt x="504571" y="13462"/>
                  </a:lnTo>
                  <a:close/>
                </a:path>
              </a:pathLst>
            </a:custGeom>
            <a:solidFill>
              <a:srgbClr val="BFBFBF"/>
            </a:solidFill>
          </p:spPr>
        </p:sp>
        <p:sp>
          <p:nvSpPr>
            <p:cNvPr id="13" name="TextBox 13"/>
            <p:cNvSpPr txBox="1"/>
            <p:nvPr/>
          </p:nvSpPr>
          <p:spPr>
            <a:xfrm>
              <a:off x="0" y="-47625"/>
              <a:ext cx="2397760" cy="1144905"/>
            </a:xfrm>
            <a:prstGeom prst="rect">
              <a:avLst/>
            </a:prstGeom>
          </p:spPr>
          <p:txBody>
            <a:bodyPr lIns="50800" tIns="50800" rIns="50800" bIns="50800" rtlCol="0" anchor="ctr"/>
            <a:lstStyle/>
            <a:p>
              <a:pPr algn="ctr">
                <a:lnSpc>
                  <a:spcPts val="2304"/>
                </a:lnSpc>
              </a:pPr>
              <a:r>
                <a:rPr lang="en-US" sz="1920">
                  <a:solidFill>
                    <a:srgbClr val="50565C"/>
                  </a:solidFill>
                  <a:latin typeface="Arial"/>
                </a:rPr>
                <a:t>Fan-Powered Roof Vent</a:t>
              </a:r>
            </a:p>
          </p:txBody>
        </p:sp>
      </p:grpSp>
      <p:sp>
        <p:nvSpPr>
          <p:cNvPr id="14" name="TextBox 14"/>
          <p:cNvSpPr txBox="1"/>
          <p:nvPr/>
        </p:nvSpPr>
        <p:spPr>
          <a:xfrm>
            <a:off x="4422199" y="6061637"/>
            <a:ext cx="4612640" cy="199771"/>
          </a:xfrm>
          <a:prstGeom prst="rect">
            <a:avLst/>
          </a:prstGeom>
        </p:spPr>
        <p:txBody>
          <a:bodyPr lIns="0" tIns="0" rIns="0" bIns="0" rtlCol="0" anchor="t">
            <a:spAutoFit/>
          </a:bodyPr>
          <a:lstStyle/>
          <a:p>
            <a:pPr algn="r">
              <a:lnSpc>
                <a:spcPts val="1280"/>
              </a:lnSpc>
            </a:pPr>
            <a:r>
              <a:rPr lang="en-US" sz="1066">
                <a:solidFill>
                  <a:srgbClr val="000000"/>
                </a:solidFill>
                <a:latin typeface="Arial Italics"/>
              </a:rPr>
              <a:t>Graphic developed for the US DOE WAP Standardized Curricula</a:t>
            </a:r>
          </a:p>
        </p:txBody>
      </p:sp>
      <p:sp>
        <p:nvSpPr>
          <p:cNvPr id="18" name="Rectangle 17">
            <a:extLst>
              <a:ext uri="{FF2B5EF4-FFF2-40B4-BE49-F238E27FC236}">
                <a16:creationId xmlns:a16="http://schemas.microsoft.com/office/drawing/2014/main" id="{B007BE68-BFF4-ECFB-016A-90948310AC77}"/>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0" name="Slide Number Placeholder 2">
            <a:extLst>
              <a:ext uri="{FF2B5EF4-FFF2-40B4-BE49-F238E27FC236}">
                <a16:creationId xmlns:a16="http://schemas.microsoft.com/office/drawing/2014/main" id="{C424BB23-A9B0-87B4-F255-2935DC051325}"/>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16</a:t>
            </a:fld>
            <a:endParaRPr lang="en-US">
              <a:solidFill>
                <a:schemeClr val="bg1"/>
              </a:solidFill>
              <a:latin typeface="Arial"/>
            </a:endParaRPr>
          </a:p>
        </p:txBody>
      </p:sp>
      <p:pic>
        <p:nvPicPr>
          <p:cNvPr id="22" name="Picture 21" descr="A black and white sign with black text&#10;&#10;AI-generated content may be incorrect.">
            <a:extLst>
              <a:ext uri="{FF2B5EF4-FFF2-40B4-BE49-F238E27FC236}">
                <a16:creationId xmlns:a16="http://schemas.microsoft.com/office/drawing/2014/main" id="{B9878DA9-D1B9-D3BE-385F-FA8A9A801ECE}"/>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24" name="Picture 23" descr="A blue and grey logo&#10;&#10;AI-generated content may be incorrect.">
            <a:extLst>
              <a:ext uri="{FF2B5EF4-FFF2-40B4-BE49-F238E27FC236}">
                <a16:creationId xmlns:a16="http://schemas.microsoft.com/office/drawing/2014/main" id="{D27E9348-0A4A-16E9-AAF7-00442CA4D453}"/>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26" name="Picture 25" descr="A green text on a white background&#10;&#10;AI-generated content may be incorrect.">
            <a:extLst>
              <a:ext uri="{FF2B5EF4-FFF2-40B4-BE49-F238E27FC236}">
                <a16:creationId xmlns:a16="http://schemas.microsoft.com/office/drawing/2014/main" id="{F9F73BE7-5BB4-7AE5-7579-BF6FED8F88F2}"/>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28" name="Footer Placeholder 1">
            <a:extLst>
              <a:ext uri="{FF2B5EF4-FFF2-40B4-BE49-F238E27FC236}">
                <a16:creationId xmlns:a16="http://schemas.microsoft.com/office/drawing/2014/main" id="{1DA1AE38-1F29-5AC6-3E63-55C1E1A038A9}"/>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30" name="Picture 29" descr="A red and white symbol of a person with a hard hat&#10;&#10;AI-generated content may be incorrect.">
            <a:extLst>
              <a:ext uri="{FF2B5EF4-FFF2-40B4-BE49-F238E27FC236}">
                <a16:creationId xmlns:a16="http://schemas.microsoft.com/office/drawing/2014/main" id="{07C9F4A4-0436-362D-8980-8A03DF03FDC3}"/>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32" name="Picture 31" descr="A green text on a black background&#10;&#10;AI-generated content may be incorrect.">
            <a:extLst>
              <a:ext uri="{FF2B5EF4-FFF2-40B4-BE49-F238E27FC236}">
                <a16:creationId xmlns:a16="http://schemas.microsoft.com/office/drawing/2014/main" id="{E1C88361-974E-BCAC-82EC-F9A0CEA4ACCF}"/>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descr="Graphic illustrating thermal boundry - ceiling."/>
          <p:cNvSpPr/>
          <p:nvPr/>
        </p:nvSpPr>
        <p:spPr>
          <a:xfrm>
            <a:off x="5293833" y="1889287"/>
            <a:ext cx="3820160" cy="4064000"/>
          </a:xfrm>
          <a:custGeom>
            <a:avLst/>
            <a:gdLst/>
            <a:ahLst/>
            <a:cxnLst/>
            <a:rect l="l" t="t" r="r" b="b"/>
            <a:pathLst>
              <a:path w="3820160" h="4064000">
                <a:moveTo>
                  <a:pt x="0" y="0"/>
                </a:moveTo>
                <a:lnTo>
                  <a:pt x="3820160" y="0"/>
                </a:lnTo>
                <a:lnTo>
                  <a:pt x="3820160" y="4064000"/>
                </a:lnTo>
                <a:lnTo>
                  <a:pt x="0" y="4064000"/>
                </a:lnTo>
                <a:lnTo>
                  <a:pt x="0" y="0"/>
                </a:lnTo>
                <a:close/>
              </a:path>
            </a:pathLst>
          </a:custGeom>
          <a:blipFill>
            <a:blip r:embed="rId3"/>
            <a:stretch>
              <a:fillRect l="-46809" t="-19999" r="-17020" b="-12000"/>
            </a:stretch>
          </a:blipFill>
        </p:spPr>
      </p:sp>
      <p:sp>
        <p:nvSpPr>
          <p:cNvPr id="7" name="TextBox 7"/>
          <p:cNvSpPr txBox="1"/>
          <p:nvPr/>
        </p:nvSpPr>
        <p:spPr>
          <a:xfrm>
            <a:off x="2848108" y="762258"/>
            <a:ext cx="4043680" cy="423193"/>
          </a:xfrm>
          <a:prstGeom prst="rect">
            <a:avLst/>
          </a:prstGeom>
        </p:spPr>
        <p:txBody>
          <a:bodyPr lIns="0" tIns="0" rIns="0" bIns="0" rtlCol="0" anchor="t">
            <a:spAutoFit/>
          </a:bodyPr>
          <a:lstStyle/>
          <a:p>
            <a:pPr algn="ctr">
              <a:lnSpc>
                <a:spcPts val="3327"/>
              </a:lnSpc>
            </a:pPr>
            <a:r>
              <a:rPr lang="en-US" sz="2773" spc="106" dirty="0">
                <a:solidFill>
                  <a:srgbClr val="4472C4"/>
                </a:solidFill>
                <a:latin typeface="Arial"/>
              </a:rPr>
              <a:t>Code Issues</a:t>
            </a:r>
            <a:endParaRPr lang="en-US"/>
          </a:p>
        </p:txBody>
      </p:sp>
      <p:sp>
        <p:nvSpPr>
          <p:cNvPr id="8" name="TextBox 8"/>
          <p:cNvSpPr txBox="1"/>
          <p:nvPr/>
        </p:nvSpPr>
        <p:spPr>
          <a:xfrm>
            <a:off x="487680" y="1731010"/>
            <a:ext cx="4470400" cy="4852670"/>
          </a:xfrm>
          <a:prstGeom prst="rect">
            <a:avLst/>
          </a:prstGeom>
        </p:spPr>
        <p:txBody>
          <a:bodyPr lIns="0" tIns="0" rIns="0" bIns="0" rtlCol="0" anchor="t">
            <a:spAutoFit/>
          </a:bodyPr>
          <a:lstStyle/>
          <a:p>
            <a:pPr algn="l">
              <a:lnSpc>
                <a:spcPts val="3327"/>
              </a:lnSpc>
            </a:pPr>
            <a:r>
              <a:rPr lang="en-US" sz="2773">
                <a:solidFill>
                  <a:srgbClr val="000066"/>
                </a:solidFill>
                <a:latin typeface="Arial"/>
              </a:rPr>
              <a:t>Based on presence of ceiling vapor retarder</a:t>
            </a:r>
          </a:p>
          <a:p>
            <a:pPr algn="l">
              <a:lnSpc>
                <a:spcPts val="2815"/>
              </a:lnSpc>
            </a:pPr>
            <a:r>
              <a:rPr lang="en-US" sz="2346">
                <a:solidFill>
                  <a:srgbClr val="000000"/>
                </a:solidFill>
                <a:latin typeface="Arial"/>
              </a:rPr>
              <a:t>No vapor barrier: 1/150</a:t>
            </a:r>
          </a:p>
          <a:p>
            <a:pPr algn="l">
              <a:lnSpc>
                <a:spcPts val="2815"/>
              </a:lnSpc>
            </a:pPr>
            <a:r>
              <a:rPr lang="en-US" sz="2346">
                <a:solidFill>
                  <a:srgbClr val="000000"/>
                </a:solidFill>
                <a:latin typeface="Arial"/>
              </a:rPr>
              <a:t>One square foot of net free vent area per 150 square feet of attic.</a:t>
            </a:r>
          </a:p>
          <a:p>
            <a:pPr algn="l">
              <a:lnSpc>
                <a:spcPts val="2815"/>
              </a:lnSpc>
            </a:pPr>
            <a:r>
              <a:rPr lang="en-US" sz="2346">
                <a:solidFill>
                  <a:srgbClr val="000000"/>
                </a:solidFill>
                <a:latin typeface="Arial"/>
              </a:rPr>
              <a:t>Vapor barrier: 1/300</a:t>
            </a:r>
          </a:p>
          <a:p>
            <a:pPr algn="l">
              <a:lnSpc>
                <a:spcPts val="2815"/>
              </a:lnSpc>
            </a:pPr>
            <a:r>
              <a:rPr lang="en-US" sz="2346">
                <a:solidFill>
                  <a:srgbClr val="000000"/>
                </a:solidFill>
                <a:latin typeface="Arial"/>
              </a:rPr>
              <a:t>One square foot of net free vent area per 300 square feet of attic.</a:t>
            </a:r>
          </a:p>
          <a:p>
            <a:pPr algn="l">
              <a:lnSpc>
                <a:spcPts val="2815"/>
              </a:lnSpc>
            </a:pPr>
            <a:endParaRPr lang="en-US" sz="2346">
              <a:solidFill>
                <a:srgbClr val="000000"/>
              </a:solidFill>
              <a:latin typeface="Arial"/>
            </a:endParaRPr>
          </a:p>
        </p:txBody>
      </p:sp>
      <p:grpSp>
        <p:nvGrpSpPr>
          <p:cNvPr id="9" name="Group 9"/>
          <p:cNvGrpSpPr/>
          <p:nvPr/>
        </p:nvGrpSpPr>
        <p:grpSpPr>
          <a:xfrm>
            <a:off x="6020273" y="1233967"/>
            <a:ext cx="3261360" cy="497840"/>
            <a:chOff x="0" y="0"/>
            <a:chExt cx="4348480" cy="663787"/>
          </a:xfrm>
        </p:grpSpPr>
        <p:sp>
          <p:nvSpPr>
            <p:cNvPr id="10" name="Freeform 10"/>
            <p:cNvSpPr/>
            <p:nvPr/>
          </p:nvSpPr>
          <p:spPr>
            <a:xfrm>
              <a:off x="6731" y="6731"/>
              <a:ext cx="4334891" cy="2619121"/>
            </a:xfrm>
            <a:custGeom>
              <a:avLst/>
              <a:gdLst/>
              <a:ahLst/>
              <a:cxnLst/>
              <a:rect l="l" t="t" r="r" b="b"/>
              <a:pathLst>
                <a:path w="4334891" h="2619121">
                  <a:moveTo>
                    <a:pt x="0" y="0"/>
                  </a:moveTo>
                  <a:lnTo>
                    <a:pt x="2528697" y="0"/>
                  </a:lnTo>
                  <a:lnTo>
                    <a:pt x="3612388" y="0"/>
                  </a:lnTo>
                  <a:lnTo>
                    <a:pt x="4334891" y="0"/>
                  </a:lnTo>
                  <a:lnTo>
                    <a:pt x="4334891" y="379349"/>
                  </a:lnTo>
                  <a:lnTo>
                    <a:pt x="4334891" y="541909"/>
                  </a:lnTo>
                  <a:lnTo>
                    <a:pt x="4334891" y="650240"/>
                  </a:lnTo>
                  <a:lnTo>
                    <a:pt x="3612515" y="650240"/>
                  </a:lnTo>
                  <a:lnTo>
                    <a:pt x="2538349" y="2619121"/>
                  </a:lnTo>
                  <a:lnTo>
                    <a:pt x="2528697" y="650240"/>
                  </a:lnTo>
                  <a:lnTo>
                    <a:pt x="0" y="650240"/>
                  </a:lnTo>
                  <a:lnTo>
                    <a:pt x="0" y="541909"/>
                  </a:lnTo>
                  <a:lnTo>
                    <a:pt x="0" y="379349"/>
                  </a:lnTo>
                  <a:close/>
                </a:path>
              </a:pathLst>
            </a:custGeom>
            <a:solidFill>
              <a:srgbClr val="FFFFFF"/>
            </a:solidFill>
          </p:spPr>
        </p:sp>
        <p:sp>
          <p:nvSpPr>
            <p:cNvPr id="11" name="Freeform 11"/>
            <p:cNvSpPr/>
            <p:nvPr/>
          </p:nvSpPr>
          <p:spPr>
            <a:xfrm>
              <a:off x="0" y="0"/>
              <a:ext cx="4348353" cy="2633218"/>
            </a:xfrm>
            <a:custGeom>
              <a:avLst/>
              <a:gdLst/>
              <a:ahLst/>
              <a:cxnLst/>
              <a:rect l="l" t="t" r="r" b="b"/>
              <a:pathLst>
                <a:path w="4348353" h="2633218">
                  <a:moveTo>
                    <a:pt x="6731" y="0"/>
                  </a:moveTo>
                  <a:lnTo>
                    <a:pt x="2535428" y="0"/>
                  </a:lnTo>
                  <a:lnTo>
                    <a:pt x="2535428" y="6731"/>
                  </a:lnTo>
                  <a:lnTo>
                    <a:pt x="2535428" y="0"/>
                  </a:lnTo>
                  <a:lnTo>
                    <a:pt x="2535428" y="6731"/>
                  </a:lnTo>
                  <a:lnTo>
                    <a:pt x="2535428" y="0"/>
                  </a:lnTo>
                  <a:lnTo>
                    <a:pt x="3619119" y="0"/>
                  </a:lnTo>
                  <a:lnTo>
                    <a:pt x="3619119" y="6731"/>
                  </a:lnTo>
                  <a:lnTo>
                    <a:pt x="3619119" y="0"/>
                  </a:lnTo>
                  <a:lnTo>
                    <a:pt x="4341622" y="0"/>
                  </a:lnTo>
                  <a:cubicBezTo>
                    <a:pt x="4345305" y="0"/>
                    <a:pt x="4348353" y="3048"/>
                    <a:pt x="4348353" y="6731"/>
                  </a:cubicBezTo>
                  <a:lnTo>
                    <a:pt x="4348353" y="386080"/>
                  </a:lnTo>
                  <a:lnTo>
                    <a:pt x="4341622" y="386080"/>
                  </a:lnTo>
                  <a:lnTo>
                    <a:pt x="4341622" y="379349"/>
                  </a:lnTo>
                  <a:cubicBezTo>
                    <a:pt x="4345305" y="379349"/>
                    <a:pt x="4348353" y="382397"/>
                    <a:pt x="4348353" y="386080"/>
                  </a:cubicBezTo>
                  <a:lnTo>
                    <a:pt x="4348353" y="548640"/>
                  </a:lnTo>
                  <a:lnTo>
                    <a:pt x="4341622" y="548640"/>
                  </a:lnTo>
                  <a:lnTo>
                    <a:pt x="4348353" y="548640"/>
                  </a:lnTo>
                  <a:lnTo>
                    <a:pt x="4348353" y="656971"/>
                  </a:lnTo>
                  <a:cubicBezTo>
                    <a:pt x="4348353" y="660654"/>
                    <a:pt x="4345305" y="663702"/>
                    <a:pt x="4341622" y="663702"/>
                  </a:cubicBezTo>
                  <a:lnTo>
                    <a:pt x="3619246" y="663702"/>
                  </a:lnTo>
                  <a:lnTo>
                    <a:pt x="3619246" y="656971"/>
                  </a:lnTo>
                  <a:lnTo>
                    <a:pt x="3625215" y="660273"/>
                  </a:lnTo>
                  <a:lnTo>
                    <a:pt x="2551176" y="2629154"/>
                  </a:lnTo>
                  <a:cubicBezTo>
                    <a:pt x="2549652" y="2631821"/>
                    <a:pt x="2546604" y="2633218"/>
                    <a:pt x="2543556" y="2632456"/>
                  </a:cubicBezTo>
                  <a:cubicBezTo>
                    <a:pt x="2540508" y="2631694"/>
                    <a:pt x="2538476" y="2629027"/>
                    <a:pt x="2538476" y="2625979"/>
                  </a:cubicBezTo>
                  <a:lnTo>
                    <a:pt x="2528824" y="657098"/>
                  </a:lnTo>
                  <a:lnTo>
                    <a:pt x="2535555" y="657098"/>
                  </a:lnTo>
                  <a:lnTo>
                    <a:pt x="2535555" y="663829"/>
                  </a:lnTo>
                  <a:lnTo>
                    <a:pt x="6731" y="663829"/>
                  </a:lnTo>
                  <a:cubicBezTo>
                    <a:pt x="3048" y="663829"/>
                    <a:pt x="0" y="660781"/>
                    <a:pt x="0" y="657098"/>
                  </a:cubicBezTo>
                  <a:lnTo>
                    <a:pt x="0" y="548640"/>
                  </a:lnTo>
                  <a:lnTo>
                    <a:pt x="6731" y="548640"/>
                  </a:lnTo>
                  <a:lnTo>
                    <a:pt x="0" y="548640"/>
                  </a:lnTo>
                  <a:lnTo>
                    <a:pt x="0" y="386080"/>
                  </a:lnTo>
                  <a:cubicBezTo>
                    <a:pt x="0" y="382397"/>
                    <a:pt x="3048" y="379349"/>
                    <a:pt x="6731" y="379349"/>
                  </a:cubicBezTo>
                  <a:lnTo>
                    <a:pt x="6731" y="386080"/>
                  </a:lnTo>
                  <a:lnTo>
                    <a:pt x="0" y="386080"/>
                  </a:lnTo>
                  <a:lnTo>
                    <a:pt x="0" y="6731"/>
                  </a:lnTo>
                  <a:cubicBezTo>
                    <a:pt x="0" y="3048"/>
                    <a:pt x="3048" y="0"/>
                    <a:pt x="6731" y="0"/>
                  </a:cubicBezTo>
                  <a:moveTo>
                    <a:pt x="6731" y="13589"/>
                  </a:moveTo>
                  <a:lnTo>
                    <a:pt x="6731" y="6731"/>
                  </a:lnTo>
                  <a:lnTo>
                    <a:pt x="13462" y="6731"/>
                  </a:lnTo>
                  <a:lnTo>
                    <a:pt x="13462" y="386080"/>
                  </a:lnTo>
                  <a:cubicBezTo>
                    <a:pt x="13462" y="389763"/>
                    <a:pt x="10414" y="392811"/>
                    <a:pt x="6731" y="392811"/>
                  </a:cubicBezTo>
                  <a:lnTo>
                    <a:pt x="6731" y="386080"/>
                  </a:lnTo>
                  <a:lnTo>
                    <a:pt x="13462" y="386080"/>
                  </a:lnTo>
                  <a:lnTo>
                    <a:pt x="13462" y="548640"/>
                  </a:lnTo>
                  <a:lnTo>
                    <a:pt x="13462" y="656971"/>
                  </a:lnTo>
                  <a:lnTo>
                    <a:pt x="6731" y="656971"/>
                  </a:lnTo>
                  <a:lnTo>
                    <a:pt x="6731" y="650240"/>
                  </a:lnTo>
                  <a:lnTo>
                    <a:pt x="2535428" y="650240"/>
                  </a:lnTo>
                  <a:cubicBezTo>
                    <a:pt x="2539111" y="650240"/>
                    <a:pt x="2542159" y="653288"/>
                    <a:pt x="2542159" y="656971"/>
                  </a:cubicBezTo>
                  <a:lnTo>
                    <a:pt x="2551811" y="2625852"/>
                  </a:lnTo>
                  <a:lnTo>
                    <a:pt x="2545080" y="2625852"/>
                  </a:lnTo>
                  <a:lnTo>
                    <a:pt x="2539111" y="2622550"/>
                  </a:lnTo>
                  <a:lnTo>
                    <a:pt x="3613277" y="653796"/>
                  </a:lnTo>
                  <a:cubicBezTo>
                    <a:pt x="3614420" y="651637"/>
                    <a:pt x="3616706" y="650240"/>
                    <a:pt x="3619246" y="650240"/>
                  </a:cubicBezTo>
                  <a:lnTo>
                    <a:pt x="4341749" y="650240"/>
                  </a:lnTo>
                  <a:lnTo>
                    <a:pt x="4341749" y="656971"/>
                  </a:lnTo>
                  <a:lnTo>
                    <a:pt x="4335018" y="656971"/>
                  </a:lnTo>
                  <a:lnTo>
                    <a:pt x="4335018" y="548640"/>
                  </a:lnTo>
                  <a:lnTo>
                    <a:pt x="4335018" y="386080"/>
                  </a:lnTo>
                  <a:lnTo>
                    <a:pt x="4341749" y="386080"/>
                  </a:lnTo>
                  <a:lnTo>
                    <a:pt x="4341749" y="392811"/>
                  </a:lnTo>
                  <a:cubicBezTo>
                    <a:pt x="4338066" y="392811"/>
                    <a:pt x="4335018" y="389763"/>
                    <a:pt x="4335018" y="386080"/>
                  </a:cubicBezTo>
                  <a:lnTo>
                    <a:pt x="4335018" y="6731"/>
                  </a:lnTo>
                  <a:lnTo>
                    <a:pt x="4341749" y="6731"/>
                  </a:lnTo>
                  <a:lnTo>
                    <a:pt x="4341749" y="13462"/>
                  </a:lnTo>
                  <a:lnTo>
                    <a:pt x="3619246" y="13462"/>
                  </a:lnTo>
                  <a:lnTo>
                    <a:pt x="2535428" y="13462"/>
                  </a:lnTo>
                  <a:lnTo>
                    <a:pt x="6731" y="13462"/>
                  </a:lnTo>
                  <a:close/>
                </a:path>
              </a:pathLst>
            </a:custGeom>
            <a:solidFill>
              <a:srgbClr val="BFBFBF"/>
            </a:solidFill>
          </p:spPr>
        </p:sp>
        <p:sp>
          <p:nvSpPr>
            <p:cNvPr id="12" name="TextBox 12"/>
            <p:cNvSpPr txBox="1"/>
            <p:nvPr/>
          </p:nvSpPr>
          <p:spPr>
            <a:xfrm>
              <a:off x="0" y="-47625"/>
              <a:ext cx="4348480" cy="711412"/>
            </a:xfrm>
            <a:prstGeom prst="rect">
              <a:avLst/>
            </a:prstGeom>
          </p:spPr>
          <p:txBody>
            <a:bodyPr lIns="50800" tIns="50800" rIns="50800" bIns="50800" rtlCol="0" anchor="ctr"/>
            <a:lstStyle/>
            <a:p>
              <a:pPr algn="ctr">
                <a:lnSpc>
                  <a:spcPts val="2304"/>
                </a:lnSpc>
              </a:pPr>
              <a:r>
                <a:rPr lang="en-US" sz="1920">
                  <a:solidFill>
                    <a:srgbClr val="50565C"/>
                  </a:solidFill>
                  <a:latin typeface="Arial"/>
                </a:rPr>
                <a:t>Thermal Boundary - Ceiling</a:t>
              </a:r>
            </a:p>
          </p:txBody>
        </p:sp>
      </p:grpSp>
      <p:sp>
        <p:nvSpPr>
          <p:cNvPr id="13" name="TextBox 13"/>
          <p:cNvSpPr txBox="1"/>
          <p:nvPr/>
        </p:nvSpPr>
        <p:spPr>
          <a:xfrm>
            <a:off x="4507259" y="6029738"/>
            <a:ext cx="4612640" cy="199771"/>
          </a:xfrm>
          <a:prstGeom prst="rect">
            <a:avLst/>
          </a:prstGeom>
        </p:spPr>
        <p:txBody>
          <a:bodyPr lIns="0" tIns="0" rIns="0" bIns="0" rtlCol="0" anchor="t">
            <a:spAutoFit/>
          </a:bodyPr>
          <a:lstStyle/>
          <a:p>
            <a:pPr algn="r">
              <a:lnSpc>
                <a:spcPts val="1280"/>
              </a:lnSpc>
            </a:pPr>
            <a:r>
              <a:rPr lang="en-US" sz="1066">
                <a:solidFill>
                  <a:srgbClr val="000000"/>
                </a:solidFill>
                <a:latin typeface="Arial Italics"/>
              </a:rPr>
              <a:t>Graphic developed for the US DOE WAP Standardized Curricula</a:t>
            </a:r>
          </a:p>
        </p:txBody>
      </p:sp>
      <p:sp>
        <p:nvSpPr>
          <p:cNvPr id="17" name="Rectangle 16">
            <a:extLst>
              <a:ext uri="{FF2B5EF4-FFF2-40B4-BE49-F238E27FC236}">
                <a16:creationId xmlns:a16="http://schemas.microsoft.com/office/drawing/2014/main" id="{A697D083-EB1A-6135-FC05-A03B616DB9D3}"/>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9" name="Slide Number Placeholder 2">
            <a:extLst>
              <a:ext uri="{FF2B5EF4-FFF2-40B4-BE49-F238E27FC236}">
                <a16:creationId xmlns:a16="http://schemas.microsoft.com/office/drawing/2014/main" id="{A2B2EBD0-D226-D6BD-2915-1941CA91F3EF}"/>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17</a:t>
            </a:fld>
            <a:endParaRPr lang="en-US">
              <a:solidFill>
                <a:schemeClr val="bg1"/>
              </a:solidFill>
              <a:latin typeface="Arial"/>
            </a:endParaRPr>
          </a:p>
        </p:txBody>
      </p:sp>
      <p:pic>
        <p:nvPicPr>
          <p:cNvPr id="21" name="Picture 20" descr="A black and white sign with black text&#10;&#10;AI-generated content may be incorrect.">
            <a:extLst>
              <a:ext uri="{FF2B5EF4-FFF2-40B4-BE49-F238E27FC236}">
                <a16:creationId xmlns:a16="http://schemas.microsoft.com/office/drawing/2014/main" id="{85B19275-F9B8-CC4D-1900-7046090E68C4}"/>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23" name="Picture 22" descr="A blue and grey logo&#10;&#10;AI-generated content may be incorrect.">
            <a:extLst>
              <a:ext uri="{FF2B5EF4-FFF2-40B4-BE49-F238E27FC236}">
                <a16:creationId xmlns:a16="http://schemas.microsoft.com/office/drawing/2014/main" id="{1B33FBB5-D857-C1DC-CA5D-04CE61A1FD67}"/>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25" name="Picture 24" descr="A green text on a white background&#10;&#10;AI-generated content may be incorrect.">
            <a:extLst>
              <a:ext uri="{FF2B5EF4-FFF2-40B4-BE49-F238E27FC236}">
                <a16:creationId xmlns:a16="http://schemas.microsoft.com/office/drawing/2014/main" id="{07A9FF14-2A0A-55B3-7E71-EC1C952F75E8}"/>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27" name="Footer Placeholder 1">
            <a:extLst>
              <a:ext uri="{FF2B5EF4-FFF2-40B4-BE49-F238E27FC236}">
                <a16:creationId xmlns:a16="http://schemas.microsoft.com/office/drawing/2014/main" id="{9C1B002E-21F6-0C63-21DE-0BEC4DDD1764}"/>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29" name="Picture 28" descr="A red and white symbol of a person with a hard hat&#10;&#10;AI-generated content may be incorrect.">
            <a:extLst>
              <a:ext uri="{FF2B5EF4-FFF2-40B4-BE49-F238E27FC236}">
                <a16:creationId xmlns:a16="http://schemas.microsoft.com/office/drawing/2014/main" id="{BAD16474-53C9-6825-6B53-7496AA726C4B}"/>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31" name="Picture 30" descr="A green text on a black background&#10;&#10;AI-generated content may be incorrect.">
            <a:extLst>
              <a:ext uri="{FF2B5EF4-FFF2-40B4-BE49-F238E27FC236}">
                <a16:creationId xmlns:a16="http://schemas.microsoft.com/office/drawing/2014/main" id="{26617C9E-7DEF-5DDF-BF94-73FCA89CD29A}"/>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descr="Graphic of an air barrier "/>
          <p:cNvSpPr/>
          <p:nvPr/>
        </p:nvSpPr>
        <p:spPr>
          <a:xfrm>
            <a:off x="5258154" y="2017587"/>
            <a:ext cx="3738880" cy="4145280"/>
          </a:xfrm>
          <a:custGeom>
            <a:avLst/>
            <a:gdLst/>
            <a:ahLst/>
            <a:cxnLst/>
            <a:rect l="l" t="t" r="r" b="b"/>
            <a:pathLst>
              <a:path w="3738880" h="4145280">
                <a:moveTo>
                  <a:pt x="0" y="0"/>
                </a:moveTo>
                <a:lnTo>
                  <a:pt x="3738880" y="0"/>
                </a:lnTo>
                <a:lnTo>
                  <a:pt x="3738880" y="4145280"/>
                </a:lnTo>
                <a:lnTo>
                  <a:pt x="0" y="4145280"/>
                </a:lnTo>
                <a:lnTo>
                  <a:pt x="0" y="0"/>
                </a:lnTo>
                <a:close/>
              </a:path>
            </a:pathLst>
          </a:custGeom>
          <a:blipFill>
            <a:blip r:embed="rId3"/>
            <a:stretch>
              <a:fillRect l="-49999" t="-18554" r="-17390" b="-9875"/>
            </a:stretch>
          </a:blipFill>
        </p:spPr>
      </p:sp>
      <p:sp>
        <p:nvSpPr>
          <p:cNvPr id="7" name="TextBox 7"/>
          <p:cNvSpPr txBox="1"/>
          <p:nvPr/>
        </p:nvSpPr>
        <p:spPr>
          <a:xfrm>
            <a:off x="3498112" y="763256"/>
            <a:ext cx="2743200" cy="423193"/>
          </a:xfrm>
          <a:prstGeom prst="rect">
            <a:avLst/>
          </a:prstGeom>
        </p:spPr>
        <p:txBody>
          <a:bodyPr lIns="0" tIns="0" rIns="0" bIns="0" rtlCol="0" anchor="t">
            <a:spAutoFit/>
          </a:bodyPr>
          <a:lstStyle/>
          <a:p>
            <a:pPr algn="ctr">
              <a:lnSpc>
                <a:spcPts val="3327"/>
              </a:lnSpc>
            </a:pPr>
            <a:r>
              <a:rPr lang="en-US" sz="2773" spc="106" dirty="0">
                <a:solidFill>
                  <a:srgbClr val="4472C4"/>
                </a:solidFill>
                <a:latin typeface="Arial"/>
              </a:rPr>
              <a:t>Code Issues</a:t>
            </a:r>
            <a:endParaRPr lang="en-US"/>
          </a:p>
        </p:txBody>
      </p:sp>
      <p:sp>
        <p:nvSpPr>
          <p:cNvPr id="8" name="TextBox 8"/>
          <p:cNvSpPr txBox="1"/>
          <p:nvPr/>
        </p:nvSpPr>
        <p:spPr>
          <a:xfrm>
            <a:off x="579120" y="3285683"/>
            <a:ext cx="4450080" cy="1138047"/>
          </a:xfrm>
          <a:prstGeom prst="rect">
            <a:avLst/>
          </a:prstGeom>
        </p:spPr>
        <p:txBody>
          <a:bodyPr lIns="0" tIns="0" rIns="0" bIns="0" rtlCol="0" anchor="t">
            <a:spAutoFit/>
          </a:bodyPr>
          <a:lstStyle/>
          <a:p>
            <a:pPr algn="l">
              <a:lnSpc>
                <a:spcPts val="2815"/>
              </a:lnSpc>
            </a:pPr>
            <a:r>
              <a:rPr lang="en-US" sz="2346">
                <a:solidFill>
                  <a:srgbClr val="50565C"/>
                </a:solidFill>
                <a:latin typeface="Arial"/>
              </a:rPr>
              <a:t>Attic ventilation is not required </a:t>
            </a:r>
          </a:p>
          <a:p>
            <a:pPr algn="l">
              <a:lnSpc>
                <a:spcPts val="2815"/>
              </a:lnSpc>
            </a:pPr>
            <a:r>
              <a:rPr lang="en-US" sz="2346">
                <a:solidFill>
                  <a:srgbClr val="50565C"/>
                </a:solidFill>
                <a:latin typeface="Arial"/>
              </a:rPr>
              <a:t>when roof assembly is the thermal and pressure boundary.</a:t>
            </a:r>
          </a:p>
        </p:txBody>
      </p:sp>
      <p:grpSp>
        <p:nvGrpSpPr>
          <p:cNvPr id="9" name="Group 9"/>
          <p:cNvGrpSpPr/>
          <p:nvPr/>
        </p:nvGrpSpPr>
        <p:grpSpPr>
          <a:xfrm>
            <a:off x="2652114" y="1443547"/>
            <a:ext cx="4155440" cy="741680"/>
            <a:chOff x="0" y="0"/>
            <a:chExt cx="5540587" cy="988907"/>
          </a:xfrm>
        </p:grpSpPr>
        <p:sp>
          <p:nvSpPr>
            <p:cNvPr id="10" name="Freeform 10"/>
            <p:cNvSpPr/>
            <p:nvPr/>
          </p:nvSpPr>
          <p:spPr>
            <a:xfrm>
              <a:off x="6731" y="6731"/>
              <a:ext cx="5527040" cy="1688973"/>
            </a:xfrm>
            <a:custGeom>
              <a:avLst/>
              <a:gdLst/>
              <a:ahLst/>
              <a:cxnLst/>
              <a:rect l="l" t="t" r="r" b="b"/>
              <a:pathLst>
                <a:path w="5527040" h="1688973">
                  <a:moveTo>
                    <a:pt x="0" y="0"/>
                  </a:moveTo>
                  <a:lnTo>
                    <a:pt x="3224149" y="0"/>
                  </a:lnTo>
                  <a:lnTo>
                    <a:pt x="4605909" y="0"/>
                  </a:lnTo>
                  <a:lnTo>
                    <a:pt x="5527040" y="0"/>
                  </a:lnTo>
                  <a:lnTo>
                    <a:pt x="5527040" y="568960"/>
                  </a:lnTo>
                  <a:lnTo>
                    <a:pt x="5527040" y="812800"/>
                  </a:lnTo>
                  <a:lnTo>
                    <a:pt x="5527040" y="975360"/>
                  </a:lnTo>
                  <a:lnTo>
                    <a:pt x="4605909" y="975360"/>
                  </a:lnTo>
                  <a:lnTo>
                    <a:pt x="5293741" y="1688973"/>
                  </a:lnTo>
                  <a:lnTo>
                    <a:pt x="3224149" y="975360"/>
                  </a:lnTo>
                  <a:lnTo>
                    <a:pt x="0" y="975360"/>
                  </a:lnTo>
                  <a:lnTo>
                    <a:pt x="0" y="812800"/>
                  </a:lnTo>
                  <a:lnTo>
                    <a:pt x="0" y="568960"/>
                  </a:lnTo>
                  <a:close/>
                </a:path>
              </a:pathLst>
            </a:custGeom>
            <a:solidFill>
              <a:srgbClr val="FFFFFF"/>
            </a:solidFill>
          </p:spPr>
        </p:sp>
        <p:sp>
          <p:nvSpPr>
            <p:cNvPr id="11" name="Freeform 11"/>
            <p:cNvSpPr/>
            <p:nvPr/>
          </p:nvSpPr>
          <p:spPr>
            <a:xfrm>
              <a:off x="0" y="0"/>
              <a:ext cx="5540502" cy="1703197"/>
            </a:xfrm>
            <a:custGeom>
              <a:avLst/>
              <a:gdLst/>
              <a:ahLst/>
              <a:cxnLst/>
              <a:rect l="l" t="t" r="r" b="b"/>
              <a:pathLst>
                <a:path w="5540502" h="1703197">
                  <a:moveTo>
                    <a:pt x="6731" y="0"/>
                  </a:moveTo>
                  <a:lnTo>
                    <a:pt x="3230880" y="0"/>
                  </a:lnTo>
                  <a:lnTo>
                    <a:pt x="3230880" y="6731"/>
                  </a:lnTo>
                  <a:lnTo>
                    <a:pt x="3230880" y="0"/>
                  </a:lnTo>
                  <a:lnTo>
                    <a:pt x="3230880" y="6731"/>
                  </a:lnTo>
                  <a:lnTo>
                    <a:pt x="3230880" y="0"/>
                  </a:lnTo>
                  <a:lnTo>
                    <a:pt x="4612640" y="0"/>
                  </a:lnTo>
                  <a:lnTo>
                    <a:pt x="4612640" y="6731"/>
                  </a:lnTo>
                  <a:lnTo>
                    <a:pt x="4612640" y="0"/>
                  </a:lnTo>
                  <a:lnTo>
                    <a:pt x="5533771" y="0"/>
                  </a:lnTo>
                  <a:cubicBezTo>
                    <a:pt x="5537454" y="0"/>
                    <a:pt x="5540502" y="3048"/>
                    <a:pt x="5540502" y="6731"/>
                  </a:cubicBezTo>
                  <a:lnTo>
                    <a:pt x="5540502" y="575691"/>
                  </a:lnTo>
                  <a:lnTo>
                    <a:pt x="5533771" y="575691"/>
                  </a:lnTo>
                  <a:lnTo>
                    <a:pt x="5533771" y="568960"/>
                  </a:lnTo>
                  <a:cubicBezTo>
                    <a:pt x="5537454" y="568960"/>
                    <a:pt x="5540502" y="572008"/>
                    <a:pt x="5540502" y="575691"/>
                  </a:cubicBezTo>
                  <a:lnTo>
                    <a:pt x="5540502" y="819531"/>
                  </a:lnTo>
                  <a:lnTo>
                    <a:pt x="5533771" y="819531"/>
                  </a:lnTo>
                  <a:lnTo>
                    <a:pt x="5540502" y="819531"/>
                  </a:lnTo>
                  <a:lnTo>
                    <a:pt x="5540502" y="982091"/>
                  </a:lnTo>
                  <a:cubicBezTo>
                    <a:pt x="5540502" y="985774"/>
                    <a:pt x="5537454" y="988822"/>
                    <a:pt x="5533771" y="988822"/>
                  </a:cubicBezTo>
                  <a:lnTo>
                    <a:pt x="4612640" y="988822"/>
                  </a:lnTo>
                  <a:lnTo>
                    <a:pt x="4612640" y="982091"/>
                  </a:lnTo>
                  <a:lnTo>
                    <a:pt x="4617466" y="977392"/>
                  </a:lnTo>
                  <a:lnTo>
                    <a:pt x="5305298" y="1691005"/>
                  </a:lnTo>
                  <a:cubicBezTo>
                    <a:pt x="5307457" y="1693291"/>
                    <a:pt x="5307838" y="1696720"/>
                    <a:pt x="5306187" y="1699387"/>
                  </a:cubicBezTo>
                  <a:cubicBezTo>
                    <a:pt x="5304536" y="1702054"/>
                    <a:pt x="5301234" y="1703197"/>
                    <a:pt x="5298313" y="1702181"/>
                  </a:cubicBezTo>
                  <a:lnTo>
                    <a:pt x="3228721" y="988568"/>
                  </a:lnTo>
                  <a:lnTo>
                    <a:pt x="3230880" y="982218"/>
                  </a:lnTo>
                  <a:lnTo>
                    <a:pt x="3230880" y="988949"/>
                  </a:lnTo>
                  <a:lnTo>
                    <a:pt x="6731" y="988949"/>
                  </a:lnTo>
                  <a:cubicBezTo>
                    <a:pt x="3048" y="988949"/>
                    <a:pt x="0" y="985901"/>
                    <a:pt x="0" y="982218"/>
                  </a:cubicBezTo>
                  <a:lnTo>
                    <a:pt x="0" y="819531"/>
                  </a:lnTo>
                  <a:lnTo>
                    <a:pt x="6731" y="819531"/>
                  </a:lnTo>
                  <a:lnTo>
                    <a:pt x="0" y="819531"/>
                  </a:lnTo>
                  <a:lnTo>
                    <a:pt x="0" y="575691"/>
                  </a:lnTo>
                  <a:cubicBezTo>
                    <a:pt x="0" y="572008"/>
                    <a:pt x="3048" y="568960"/>
                    <a:pt x="6731" y="568960"/>
                  </a:cubicBezTo>
                  <a:lnTo>
                    <a:pt x="6731" y="575691"/>
                  </a:lnTo>
                  <a:lnTo>
                    <a:pt x="0" y="575691"/>
                  </a:lnTo>
                  <a:lnTo>
                    <a:pt x="0" y="6731"/>
                  </a:lnTo>
                  <a:cubicBezTo>
                    <a:pt x="0" y="3048"/>
                    <a:pt x="3048" y="0"/>
                    <a:pt x="6731" y="0"/>
                  </a:cubicBezTo>
                  <a:moveTo>
                    <a:pt x="6731" y="13589"/>
                  </a:moveTo>
                  <a:lnTo>
                    <a:pt x="6731" y="6731"/>
                  </a:lnTo>
                  <a:lnTo>
                    <a:pt x="13462" y="6731"/>
                  </a:lnTo>
                  <a:lnTo>
                    <a:pt x="13462" y="575691"/>
                  </a:lnTo>
                  <a:cubicBezTo>
                    <a:pt x="13462" y="579374"/>
                    <a:pt x="10414" y="582422"/>
                    <a:pt x="6731" y="582422"/>
                  </a:cubicBezTo>
                  <a:lnTo>
                    <a:pt x="6731" y="575691"/>
                  </a:lnTo>
                  <a:lnTo>
                    <a:pt x="13462" y="575691"/>
                  </a:lnTo>
                  <a:lnTo>
                    <a:pt x="13462" y="819531"/>
                  </a:lnTo>
                  <a:lnTo>
                    <a:pt x="13462" y="982091"/>
                  </a:lnTo>
                  <a:lnTo>
                    <a:pt x="6731" y="982091"/>
                  </a:lnTo>
                  <a:lnTo>
                    <a:pt x="6731" y="975360"/>
                  </a:lnTo>
                  <a:lnTo>
                    <a:pt x="3230880" y="975360"/>
                  </a:lnTo>
                  <a:cubicBezTo>
                    <a:pt x="3231642" y="975360"/>
                    <a:pt x="3232404" y="975487"/>
                    <a:pt x="3233039" y="975741"/>
                  </a:cubicBezTo>
                  <a:lnTo>
                    <a:pt x="5302631" y="1689354"/>
                  </a:lnTo>
                  <a:lnTo>
                    <a:pt x="5300472" y="1695704"/>
                  </a:lnTo>
                  <a:lnTo>
                    <a:pt x="5295646" y="1700403"/>
                  </a:lnTo>
                  <a:lnTo>
                    <a:pt x="4607814" y="986790"/>
                  </a:lnTo>
                  <a:cubicBezTo>
                    <a:pt x="4605909" y="984885"/>
                    <a:pt x="4605401" y="981964"/>
                    <a:pt x="4606417" y="979424"/>
                  </a:cubicBezTo>
                  <a:cubicBezTo>
                    <a:pt x="4607433" y="976884"/>
                    <a:pt x="4609973" y="975360"/>
                    <a:pt x="4612640" y="975360"/>
                  </a:cubicBezTo>
                  <a:lnTo>
                    <a:pt x="5533771" y="975360"/>
                  </a:lnTo>
                  <a:lnTo>
                    <a:pt x="5533771" y="982091"/>
                  </a:lnTo>
                  <a:lnTo>
                    <a:pt x="5527040" y="982091"/>
                  </a:lnTo>
                  <a:lnTo>
                    <a:pt x="5527040" y="819531"/>
                  </a:lnTo>
                  <a:lnTo>
                    <a:pt x="5527040" y="575691"/>
                  </a:lnTo>
                  <a:lnTo>
                    <a:pt x="5533771" y="575691"/>
                  </a:lnTo>
                  <a:lnTo>
                    <a:pt x="5533771" y="582422"/>
                  </a:lnTo>
                  <a:cubicBezTo>
                    <a:pt x="5530088" y="582422"/>
                    <a:pt x="5527040" y="579374"/>
                    <a:pt x="5527040" y="575691"/>
                  </a:cubicBezTo>
                  <a:lnTo>
                    <a:pt x="5527040" y="6731"/>
                  </a:lnTo>
                  <a:lnTo>
                    <a:pt x="5533771" y="6731"/>
                  </a:lnTo>
                  <a:lnTo>
                    <a:pt x="5533771" y="13462"/>
                  </a:lnTo>
                  <a:lnTo>
                    <a:pt x="4612640" y="13462"/>
                  </a:lnTo>
                  <a:lnTo>
                    <a:pt x="3230880" y="13462"/>
                  </a:lnTo>
                  <a:lnTo>
                    <a:pt x="6731" y="13462"/>
                  </a:lnTo>
                  <a:close/>
                </a:path>
              </a:pathLst>
            </a:custGeom>
            <a:solidFill>
              <a:srgbClr val="BFBFBF"/>
            </a:solidFill>
          </p:spPr>
        </p:sp>
        <p:sp>
          <p:nvSpPr>
            <p:cNvPr id="12" name="TextBox 12"/>
            <p:cNvSpPr txBox="1"/>
            <p:nvPr/>
          </p:nvSpPr>
          <p:spPr>
            <a:xfrm>
              <a:off x="0" y="-47625"/>
              <a:ext cx="5540587" cy="1036532"/>
            </a:xfrm>
            <a:prstGeom prst="rect">
              <a:avLst/>
            </a:prstGeom>
          </p:spPr>
          <p:txBody>
            <a:bodyPr lIns="50800" tIns="50800" rIns="50800" bIns="50800" rtlCol="0" anchor="ctr"/>
            <a:lstStyle/>
            <a:p>
              <a:pPr algn="ctr">
                <a:lnSpc>
                  <a:spcPts val="2304"/>
                </a:lnSpc>
              </a:pPr>
              <a:r>
                <a:rPr lang="en-US" sz="1920">
                  <a:solidFill>
                    <a:srgbClr val="50565C"/>
                  </a:solidFill>
                  <a:latin typeface="Arial"/>
                </a:rPr>
                <a:t>Thermal Boundary - Roof Deck</a:t>
              </a:r>
            </a:p>
          </p:txBody>
        </p:sp>
      </p:grpSp>
      <p:sp>
        <p:nvSpPr>
          <p:cNvPr id="13" name="TextBox 13"/>
          <p:cNvSpPr txBox="1"/>
          <p:nvPr/>
        </p:nvSpPr>
        <p:spPr>
          <a:xfrm>
            <a:off x="4390301" y="6157329"/>
            <a:ext cx="4612640" cy="199771"/>
          </a:xfrm>
          <a:prstGeom prst="rect">
            <a:avLst/>
          </a:prstGeom>
        </p:spPr>
        <p:txBody>
          <a:bodyPr lIns="0" tIns="0" rIns="0" bIns="0" rtlCol="0" anchor="t">
            <a:spAutoFit/>
          </a:bodyPr>
          <a:lstStyle/>
          <a:p>
            <a:pPr algn="r">
              <a:lnSpc>
                <a:spcPts val="1280"/>
              </a:lnSpc>
            </a:pPr>
            <a:r>
              <a:rPr lang="en-US" sz="1066">
                <a:solidFill>
                  <a:srgbClr val="000000"/>
                </a:solidFill>
                <a:latin typeface="Arial Italics"/>
              </a:rPr>
              <a:t>Graphic developed for the US DOE WAP Standardized Curricula</a:t>
            </a:r>
          </a:p>
        </p:txBody>
      </p:sp>
      <p:sp>
        <p:nvSpPr>
          <p:cNvPr id="17" name="Rectangle 16">
            <a:extLst>
              <a:ext uri="{FF2B5EF4-FFF2-40B4-BE49-F238E27FC236}">
                <a16:creationId xmlns:a16="http://schemas.microsoft.com/office/drawing/2014/main" id="{3D8ABF75-8E6C-5DCF-82DE-A1ECF6A6F68B}"/>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n-US">
                <a:ea typeface="Calibri"/>
                <a:cs typeface="Calibri"/>
              </a:rPr>
              <a:t>.</a:t>
            </a:r>
          </a:p>
          <a:p>
            <a:pPr algn="ctr"/>
            <a:r>
              <a:rPr lang="en-US">
                <a:ea typeface="Calibri"/>
                <a:cs typeface="Calibri"/>
              </a:rPr>
              <a:t>.</a:t>
            </a:r>
            <a:endParaRPr lang="en-US" dirty="0">
              <a:ea typeface="Calibri"/>
              <a:cs typeface="Calibri"/>
            </a:endParaRPr>
          </a:p>
          <a:p>
            <a:pPr algn="ctr"/>
            <a:r>
              <a:rPr lang="en-US">
                <a:ea typeface="Calibri"/>
                <a:cs typeface="Calibri"/>
              </a:rPr>
              <a:t>.</a:t>
            </a:r>
            <a:endParaRPr lang="en-US" dirty="0">
              <a:ea typeface="Calibri"/>
              <a:cs typeface="Calibri"/>
            </a:endParaRPr>
          </a:p>
          <a:p>
            <a:pPr algn="ctr"/>
            <a:r>
              <a:rPr lang="en-US">
                <a:ea typeface="Calibri"/>
                <a:cs typeface="Calibri"/>
              </a:rPr>
              <a:t>.</a:t>
            </a:r>
            <a:endParaRPr lang="en-US" dirty="0">
              <a:ea typeface="Calibri"/>
              <a:cs typeface="Calibri"/>
            </a:endParaRPr>
          </a:p>
          <a:p>
            <a:pPr algn="ctr"/>
            <a:r>
              <a:rPr lang="en-US">
                <a:ea typeface="Calibri"/>
                <a:cs typeface="Calibri"/>
              </a:rPr>
              <a:t>.</a:t>
            </a:r>
            <a:endParaRPr lang="en-US" dirty="0">
              <a:ea typeface="Calibri"/>
              <a:cs typeface="Calibri"/>
            </a:endParaRPr>
          </a:p>
          <a:p>
            <a:pPr algn="ctr"/>
            <a:endParaRPr lang="en-US" dirty="0">
              <a:ea typeface="Calibri"/>
              <a:cs typeface="Calibri"/>
            </a:endParaRPr>
          </a:p>
        </p:txBody>
      </p:sp>
      <p:sp>
        <p:nvSpPr>
          <p:cNvPr id="19" name="Slide Number Placeholder 2">
            <a:extLst>
              <a:ext uri="{FF2B5EF4-FFF2-40B4-BE49-F238E27FC236}">
                <a16:creationId xmlns:a16="http://schemas.microsoft.com/office/drawing/2014/main" id="{B75FF2C7-6F44-0522-1BD0-C8BA9CADDBCA}"/>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18</a:t>
            </a:fld>
            <a:endParaRPr lang="en-US">
              <a:solidFill>
                <a:schemeClr val="bg1"/>
              </a:solidFill>
              <a:latin typeface="Arial"/>
            </a:endParaRPr>
          </a:p>
        </p:txBody>
      </p:sp>
      <p:pic>
        <p:nvPicPr>
          <p:cNvPr id="21" name="Picture 20" descr="A black and white sign with black text&#10;&#10;AI-generated content may be incorrect.">
            <a:extLst>
              <a:ext uri="{FF2B5EF4-FFF2-40B4-BE49-F238E27FC236}">
                <a16:creationId xmlns:a16="http://schemas.microsoft.com/office/drawing/2014/main" id="{30C69C2E-75E8-95AB-AF92-8AEBDC50E8B1}"/>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23" name="Picture 22" descr="A blue and grey logo&#10;&#10;AI-generated content may be incorrect.">
            <a:extLst>
              <a:ext uri="{FF2B5EF4-FFF2-40B4-BE49-F238E27FC236}">
                <a16:creationId xmlns:a16="http://schemas.microsoft.com/office/drawing/2014/main" id="{114AB146-691B-331E-F349-0ED396A7DD96}"/>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25" name="Picture 24" descr="A green text on a white background&#10;&#10;AI-generated content may be incorrect.">
            <a:extLst>
              <a:ext uri="{FF2B5EF4-FFF2-40B4-BE49-F238E27FC236}">
                <a16:creationId xmlns:a16="http://schemas.microsoft.com/office/drawing/2014/main" id="{92A31250-E563-6565-C893-5AC2C68DFA73}"/>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27" name="Footer Placeholder 1">
            <a:extLst>
              <a:ext uri="{FF2B5EF4-FFF2-40B4-BE49-F238E27FC236}">
                <a16:creationId xmlns:a16="http://schemas.microsoft.com/office/drawing/2014/main" id="{7C1CA41E-E10F-6B4F-A9D7-939440C8DD9F}"/>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29" name="Picture 28" descr="A red and white symbol of a person with a hard hat&#10;&#10;AI-generated content may be incorrect.">
            <a:extLst>
              <a:ext uri="{FF2B5EF4-FFF2-40B4-BE49-F238E27FC236}">
                <a16:creationId xmlns:a16="http://schemas.microsoft.com/office/drawing/2014/main" id="{44EBAE8F-47D1-7205-B648-5F7009D9664B}"/>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31" name="Picture 30" descr="A green text on a black background&#10;&#10;AI-generated content may be incorrect.">
            <a:extLst>
              <a:ext uri="{FF2B5EF4-FFF2-40B4-BE49-F238E27FC236}">
                <a16:creationId xmlns:a16="http://schemas.microsoft.com/office/drawing/2014/main" id="{C9031DBE-C645-E0EE-D0D3-75CAA38421CE}"/>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3990281" y="1308572"/>
            <a:ext cx="5283200" cy="4910529"/>
          </a:xfrm>
          <a:custGeom>
            <a:avLst/>
            <a:gdLst/>
            <a:ahLst/>
            <a:cxnLst/>
            <a:rect l="l" t="t" r="r" b="b"/>
            <a:pathLst>
              <a:path w="5283200" h="4910529">
                <a:moveTo>
                  <a:pt x="0" y="0"/>
                </a:moveTo>
                <a:lnTo>
                  <a:pt x="5283200" y="0"/>
                </a:lnTo>
                <a:lnTo>
                  <a:pt x="5283200" y="4910529"/>
                </a:lnTo>
                <a:lnTo>
                  <a:pt x="0" y="4910529"/>
                </a:lnTo>
                <a:lnTo>
                  <a:pt x="0" y="0"/>
                </a:lnTo>
                <a:close/>
              </a:path>
            </a:pathLst>
          </a:custGeom>
          <a:blipFill>
            <a:blip r:embed="rId3"/>
            <a:stretch>
              <a:fillRect r="-5179" b="-12076"/>
            </a:stretch>
          </a:blipFill>
        </p:spPr>
      </p:sp>
      <p:sp>
        <p:nvSpPr>
          <p:cNvPr id="7" name="TextBox 7"/>
          <p:cNvSpPr txBox="1"/>
          <p:nvPr/>
        </p:nvSpPr>
        <p:spPr>
          <a:xfrm>
            <a:off x="5880660" y="5996383"/>
            <a:ext cx="3074147" cy="176998"/>
          </a:xfrm>
          <a:prstGeom prst="rect">
            <a:avLst/>
          </a:prstGeom>
        </p:spPr>
        <p:txBody>
          <a:bodyPr lIns="0" tIns="0" rIns="0" bIns="0" rtlCol="0" anchor="t">
            <a:spAutoFit/>
          </a:bodyPr>
          <a:lstStyle/>
          <a:p>
            <a:pPr algn="r">
              <a:lnSpc>
                <a:spcPts val="1152"/>
              </a:lnSpc>
            </a:pPr>
            <a:r>
              <a:rPr lang="en-US" sz="960">
                <a:solidFill>
                  <a:srgbClr val="FFFFFF"/>
                </a:solidFill>
                <a:latin typeface="Arial Italics"/>
              </a:rPr>
              <a:t>Photo courtesy of Home Energy Magazine</a:t>
            </a:r>
          </a:p>
        </p:txBody>
      </p:sp>
      <p:sp>
        <p:nvSpPr>
          <p:cNvPr id="8" name="TextBox 8"/>
          <p:cNvSpPr txBox="1"/>
          <p:nvPr/>
        </p:nvSpPr>
        <p:spPr>
          <a:xfrm>
            <a:off x="2244561" y="765547"/>
            <a:ext cx="5262880" cy="423193"/>
          </a:xfrm>
          <a:prstGeom prst="rect">
            <a:avLst/>
          </a:prstGeom>
        </p:spPr>
        <p:txBody>
          <a:bodyPr lIns="0" tIns="0" rIns="0" bIns="0" rtlCol="0" anchor="t">
            <a:spAutoFit/>
          </a:bodyPr>
          <a:lstStyle/>
          <a:p>
            <a:pPr algn="ctr">
              <a:lnSpc>
                <a:spcPts val="3327"/>
              </a:lnSpc>
            </a:pPr>
            <a:r>
              <a:rPr lang="en-US" sz="2773" spc="106" dirty="0">
                <a:solidFill>
                  <a:srgbClr val="4472C4"/>
                </a:solidFill>
                <a:latin typeface="Arial"/>
              </a:rPr>
              <a:t>Insulating the Roof Deck</a:t>
            </a:r>
            <a:endParaRPr lang="en-US"/>
          </a:p>
        </p:txBody>
      </p:sp>
      <p:sp>
        <p:nvSpPr>
          <p:cNvPr id="9" name="TextBox 9"/>
          <p:cNvSpPr txBox="1"/>
          <p:nvPr/>
        </p:nvSpPr>
        <p:spPr>
          <a:xfrm>
            <a:off x="497840" y="1427544"/>
            <a:ext cx="2905760" cy="3994214"/>
          </a:xfrm>
          <a:prstGeom prst="rect">
            <a:avLst/>
          </a:prstGeom>
        </p:spPr>
        <p:txBody>
          <a:bodyPr lIns="0" tIns="0" rIns="0" bIns="0" rtlCol="0" anchor="t">
            <a:spAutoFit/>
          </a:bodyPr>
          <a:lstStyle/>
          <a:p>
            <a:pPr algn="l">
              <a:lnSpc>
                <a:spcPts val="2560"/>
              </a:lnSpc>
            </a:pPr>
            <a:r>
              <a:rPr lang="en-US" sz="2133">
                <a:solidFill>
                  <a:srgbClr val="50565C"/>
                </a:solidFill>
                <a:latin typeface="Arial"/>
              </a:rPr>
              <a:t>Insulating the roof deck brings the entire attic into the conditioned space. This is beneficial where ducts and pipes run through the attic. Shown here, spray foam has been applied to the roof deck. Rigid board and fiberglass are also used on roof decks.</a:t>
            </a:r>
          </a:p>
        </p:txBody>
      </p:sp>
      <p:sp>
        <p:nvSpPr>
          <p:cNvPr id="13" name="Rectangle 12">
            <a:extLst>
              <a:ext uri="{FF2B5EF4-FFF2-40B4-BE49-F238E27FC236}">
                <a16:creationId xmlns:a16="http://schemas.microsoft.com/office/drawing/2014/main" id="{E3B96C48-DE7F-B123-6F83-4FC32DBDDFB1}"/>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5" name="Slide Number Placeholder 2">
            <a:extLst>
              <a:ext uri="{FF2B5EF4-FFF2-40B4-BE49-F238E27FC236}">
                <a16:creationId xmlns:a16="http://schemas.microsoft.com/office/drawing/2014/main" id="{33AB142A-EC2D-F7F2-9577-2576C1F219BC}"/>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19</a:t>
            </a:fld>
            <a:endParaRPr lang="en-US">
              <a:solidFill>
                <a:schemeClr val="bg1"/>
              </a:solidFill>
              <a:latin typeface="Arial"/>
            </a:endParaRPr>
          </a:p>
        </p:txBody>
      </p:sp>
      <p:pic>
        <p:nvPicPr>
          <p:cNvPr id="17" name="Picture 16" descr="A black and white sign with black text&#10;&#10;AI-generated content may be incorrect.">
            <a:extLst>
              <a:ext uri="{FF2B5EF4-FFF2-40B4-BE49-F238E27FC236}">
                <a16:creationId xmlns:a16="http://schemas.microsoft.com/office/drawing/2014/main" id="{6DEEDBC6-A9F1-6203-DC1E-09799E1675ED}"/>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9" name="Picture 18" descr="A blue and grey logo&#10;&#10;AI-generated content may be incorrect.">
            <a:extLst>
              <a:ext uri="{FF2B5EF4-FFF2-40B4-BE49-F238E27FC236}">
                <a16:creationId xmlns:a16="http://schemas.microsoft.com/office/drawing/2014/main" id="{EE9BF105-F3DC-8813-E5B5-D1514F27E067}"/>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21" name="Picture 20" descr="A green text on a white background&#10;&#10;AI-generated content may be incorrect.">
            <a:extLst>
              <a:ext uri="{FF2B5EF4-FFF2-40B4-BE49-F238E27FC236}">
                <a16:creationId xmlns:a16="http://schemas.microsoft.com/office/drawing/2014/main" id="{F54A3821-B12A-90DD-8EAB-D3D3E84970C2}"/>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23" name="Footer Placeholder 1">
            <a:extLst>
              <a:ext uri="{FF2B5EF4-FFF2-40B4-BE49-F238E27FC236}">
                <a16:creationId xmlns:a16="http://schemas.microsoft.com/office/drawing/2014/main" id="{E9D1FE18-E4A0-3EB3-1619-778461797552}"/>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25" name="Picture 24" descr="A red and white symbol of a person with a hard hat&#10;&#10;AI-generated content may be incorrect.">
            <a:extLst>
              <a:ext uri="{FF2B5EF4-FFF2-40B4-BE49-F238E27FC236}">
                <a16:creationId xmlns:a16="http://schemas.microsoft.com/office/drawing/2014/main" id="{C800D3ED-AF05-FB3A-28CC-E37031EBB8B8}"/>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27" name="Picture 26" descr="A green text on a black background&#10;&#10;AI-generated content may be incorrect.">
            <a:extLst>
              <a:ext uri="{FF2B5EF4-FFF2-40B4-BE49-F238E27FC236}">
                <a16:creationId xmlns:a16="http://schemas.microsoft.com/office/drawing/2014/main" id="{4193262C-3D27-2F1A-C463-1C9B17F08103}"/>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079728" y="984708"/>
            <a:ext cx="5588000"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Learning Objectives</a:t>
            </a:r>
            <a:endParaRPr lang="en-US"/>
          </a:p>
        </p:txBody>
      </p:sp>
      <p:sp>
        <p:nvSpPr>
          <p:cNvPr id="7" name="TextBox 7"/>
          <p:cNvSpPr txBox="1"/>
          <p:nvPr/>
        </p:nvSpPr>
        <p:spPr>
          <a:xfrm>
            <a:off x="497840" y="1655578"/>
            <a:ext cx="8757920" cy="5048250"/>
          </a:xfrm>
          <a:prstGeom prst="rect">
            <a:avLst/>
          </a:prstGeom>
        </p:spPr>
        <p:txBody>
          <a:bodyPr lIns="0" tIns="0" rIns="0" bIns="0" rtlCol="0" anchor="t">
            <a:spAutoFit/>
          </a:bodyPr>
          <a:lstStyle/>
          <a:p>
            <a:pPr algn="l">
              <a:lnSpc>
                <a:spcPts val="2073"/>
              </a:lnSpc>
            </a:pPr>
            <a:r>
              <a:rPr lang="en-US" sz="1920">
                <a:solidFill>
                  <a:srgbClr val="000066"/>
                </a:solidFill>
                <a:latin typeface="Arial"/>
              </a:rPr>
              <a:t>By attending this session, participants will be able to:</a:t>
            </a:r>
          </a:p>
          <a:p>
            <a:pPr marL="247091" lvl="1" indent="-123546" algn="l">
              <a:lnSpc>
                <a:spcPts val="2073"/>
              </a:lnSpc>
              <a:buFont typeface="Arial"/>
              <a:buChar char="•"/>
            </a:pPr>
            <a:r>
              <a:rPr lang="en-US" sz="1920">
                <a:solidFill>
                  <a:srgbClr val="50565C"/>
                </a:solidFill>
                <a:latin typeface="Arial"/>
              </a:rPr>
              <a:t>Name required fall protection components.</a:t>
            </a:r>
          </a:p>
          <a:p>
            <a:pPr marL="247091" lvl="1" indent="-123546" algn="l">
              <a:lnSpc>
                <a:spcPts val="2073"/>
              </a:lnSpc>
              <a:buFont typeface="Arial"/>
              <a:buChar char="•"/>
            </a:pPr>
            <a:r>
              <a:rPr lang="en-US" sz="1920">
                <a:solidFill>
                  <a:srgbClr val="50565C"/>
                </a:solidFill>
                <a:latin typeface="Arial"/>
              </a:rPr>
              <a:t>Identify and repair leak sources.</a:t>
            </a:r>
          </a:p>
          <a:p>
            <a:pPr marL="247091" lvl="1" indent="-123546" algn="l">
              <a:lnSpc>
                <a:spcPts val="2073"/>
              </a:lnSpc>
              <a:buFont typeface="Arial"/>
              <a:buChar char="•"/>
            </a:pPr>
            <a:r>
              <a:rPr lang="en-US" sz="1920">
                <a:solidFill>
                  <a:srgbClr val="50565C"/>
                </a:solidFill>
                <a:latin typeface="Arial"/>
              </a:rPr>
              <a:t>Remove roofing systems.</a:t>
            </a:r>
          </a:p>
          <a:p>
            <a:pPr marL="247091" lvl="1" indent="-123546" algn="l">
              <a:lnSpc>
                <a:spcPts val="2073"/>
              </a:lnSpc>
              <a:buFont typeface="Arial"/>
              <a:buChar char="•"/>
            </a:pPr>
            <a:r>
              <a:rPr lang="en-US" sz="1920">
                <a:solidFill>
                  <a:srgbClr val="50565C"/>
                </a:solidFill>
                <a:latin typeface="Arial"/>
              </a:rPr>
              <a:t>Insulate roof decks.</a:t>
            </a:r>
          </a:p>
          <a:p>
            <a:pPr marL="247091" lvl="1" indent="-123546" algn="l">
              <a:lnSpc>
                <a:spcPts val="2073"/>
              </a:lnSpc>
              <a:buFont typeface="Arial"/>
              <a:buChar char="•"/>
            </a:pPr>
            <a:r>
              <a:rPr lang="en-US" sz="1920">
                <a:solidFill>
                  <a:srgbClr val="50565C"/>
                </a:solidFill>
                <a:latin typeface="Arial"/>
              </a:rPr>
              <a:t>Explain the purpose and principles of attic ventilation.</a:t>
            </a:r>
          </a:p>
          <a:p>
            <a:pPr marL="247091" lvl="1" indent="-123546" algn="l">
              <a:lnSpc>
                <a:spcPts val="2073"/>
              </a:lnSpc>
              <a:buFont typeface="Arial"/>
              <a:buChar char="•"/>
            </a:pPr>
            <a:r>
              <a:rPr lang="en-US" sz="1920">
                <a:solidFill>
                  <a:srgbClr val="50565C"/>
                </a:solidFill>
                <a:latin typeface="Arial"/>
              </a:rPr>
              <a:t>Determine ventilation needs by code and practical alternatives.</a:t>
            </a:r>
          </a:p>
          <a:p>
            <a:pPr marL="247091" lvl="1" indent="-123546" algn="l">
              <a:lnSpc>
                <a:spcPts val="2073"/>
              </a:lnSpc>
              <a:buFont typeface="Arial"/>
              <a:buChar char="•"/>
            </a:pPr>
            <a:r>
              <a:rPr lang="en-US" sz="1920">
                <a:solidFill>
                  <a:srgbClr val="50565C"/>
                </a:solidFill>
                <a:latin typeface="Arial"/>
              </a:rPr>
              <a:t>List ventilation options and guidelines.</a:t>
            </a:r>
          </a:p>
          <a:p>
            <a:pPr marL="247091" lvl="1" indent="-123546" algn="l">
              <a:lnSpc>
                <a:spcPts val="2073"/>
              </a:lnSpc>
              <a:buFont typeface="Arial"/>
              <a:buChar char="•"/>
            </a:pPr>
            <a:r>
              <a:rPr lang="en-US" sz="1920">
                <a:solidFill>
                  <a:srgbClr val="50565C"/>
                </a:solidFill>
                <a:latin typeface="Arial"/>
              </a:rPr>
              <a:t>Install attic ventilation and repair roofing.</a:t>
            </a:r>
          </a:p>
          <a:p>
            <a:pPr marL="247091" lvl="1" indent="-123546" algn="l">
              <a:lnSpc>
                <a:spcPts val="2073"/>
              </a:lnSpc>
              <a:buFont typeface="Arial"/>
              <a:buChar char="•"/>
            </a:pPr>
            <a:r>
              <a:rPr lang="en-US" sz="1920">
                <a:solidFill>
                  <a:srgbClr val="50565C"/>
                </a:solidFill>
                <a:latin typeface="Arial"/>
              </a:rPr>
              <a:t>Flash new penetrations.</a:t>
            </a:r>
          </a:p>
          <a:p>
            <a:pPr marL="247091" lvl="1" indent="-123546" algn="l">
              <a:lnSpc>
                <a:spcPts val="2073"/>
              </a:lnSpc>
            </a:pPr>
            <a:endParaRPr lang="en-US" sz="1920">
              <a:solidFill>
                <a:srgbClr val="50565C"/>
              </a:solidFill>
              <a:latin typeface="Arial"/>
            </a:endParaRPr>
          </a:p>
          <a:p>
            <a:pPr marL="247091" lvl="1" indent="-123546" algn="l">
              <a:lnSpc>
                <a:spcPts val="2073"/>
              </a:lnSpc>
            </a:pPr>
            <a:endParaRPr lang="en-US" sz="1920">
              <a:solidFill>
                <a:srgbClr val="50565C"/>
              </a:solidFill>
              <a:latin typeface="Arial"/>
            </a:endParaRPr>
          </a:p>
        </p:txBody>
      </p:sp>
      <p:sp>
        <p:nvSpPr>
          <p:cNvPr id="10" name="Rectangle 9">
            <a:extLst>
              <a:ext uri="{FF2B5EF4-FFF2-40B4-BE49-F238E27FC236}">
                <a16:creationId xmlns:a16="http://schemas.microsoft.com/office/drawing/2014/main" id="{D9C18FC8-75C8-4C63-07E0-4468C3C100E4}"/>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 name="Slide Number Placeholder 2">
            <a:extLst>
              <a:ext uri="{FF2B5EF4-FFF2-40B4-BE49-F238E27FC236}">
                <a16:creationId xmlns:a16="http://schemas.microsoft.com/office/drawing/2014/main" id="{86CDA299-1695-FF0F-933E-846377A67895}"/>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a:t>
            </a:fld>
            <a:endParaRPr lang="en-US">
              <a:solidFill>
                <a:schemeClr val="bg1"/>
              </a:solidFill>
              <a:latin typeface="Arial"/>
            </a:endParaRPr>
          </a:p>
        </p:txBody>
      </p:sp>
      <p:pic>
        <p:nvPicPr>
          <p:cNvPr id="12" name="Picture 11" descr="A black and white sign with black text&#10;&#10;AI-generated content may be incorrect.">
            <a:extLst>
              <a:ext uri="{FF2B5EF4-FFF2-40B4-BE49-F238E27FC236}">
                <a16:creationId xmlns:a16="http://schemas.microsoft.com/office/drawing/2014/main" id="{639DDD5E-A75A-A07D-66FF-3EEE2EBF8726}"/>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3" name="Picture 12" descr="A blue and grey logo&#10;&#10;AI-generated content may be incorrect.">
            <a:extLst>
              <a:ext uri="{FF2B5EF4-FFF2-40B4-BE49-F238E27FC236}">
                <a16:creationId xmlns:a16="http://schemas.microsoft.com/office/drawing/2014/main" id="{93A07B67-41BB-222A-3821-1D5DE915908A}"/>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14" name="Picture 13" descr="A green text on a white background&#10;&#10;AI-generated content may be incorrect.">
            <a:extLst>
              <a:ext uri="{FF2B5EF4-FFF2-40B4-BE49-F238E27FC236}">
                <a16:creationId xmlns:a16="http://schemas.microsoft.com/office/drawing/2014/main" id="{57A3F341-A777-4E8A-2E8C-49C703C3DF51}"/>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15" name="Footer Placeholder 1">
            <a:extLst>
              <a:ext uri="{FF2B5EF4-FFF2-40B4-BE49-F238E27FC236}">
                <a16:creationId xmlns:a16="http://schemas.microsoft.com/office/drawing/2014/main" id="{94289810-0FE8-6CA5-1FED-3E2348476547}"/>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6" name="Picture 15" descr="A red and white symbol of a person with a hard hat&#10;&#10;AI-generated content may be incorrect.">
            <a:extLst>
              <a:ext uri="{FF2B5EF4-FFF2-40B4-BE49-F238E27FC236}">
                <a16:creationId xmlns:a16="http://schemas.microsoft.com/office/drawing/2014/main" id="{FB0F6700-BEFB-B7F2-7D80-505D2DFAB909}"/>
              </a:ext>
            </a:extLst>
          </p:cNvPr>
          <p:cNvPicPr>
            <a:picLocks noChangeAspect="1"/>
          </p:cNvPicPr>
          <p:nvPr/>
        </p:nvPicPr>
        <p:blipFill>
          <a:blip r:embed="rId6"/>
          <a:stretch>
            <a:fillRect/>
          </a:stretch>
        </p:blipFill>
        <p:spPr>
          <a:xfrm>
            <a:off x="8117423" y="297511"/>
            <a:ext cx="803073" cy="803190"/>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AD0926D3-E02C-8642-654F-0BB5249851AF}"/>
              </a:ext>
            </a:extLst>
          </p:cNvPr>
          <p:cNvPicPr>
            <a:picLocks noChangeAspect="1"/>
          </p:cNvPicPr>
          <p:nvPr/>
        </p:nvPicPr>
        <p:blipFill>
          <a:blip r:embed="rId7"/>
          <a:stretch>
            <a:fillRect/>
          </a:stretch>
        </p:blipFill>
        <p:spPr>
          <a:xfrm>
            <a:off x="483155" y="296124"/>
            <a:ext cx="1680521" cy="51985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553771" y="1083355"/>
            <a:ext cx="6644640" cy="423193"/>
          </a:xfrm>
          <a:prstGeom prst="rect">
            <a:avLst/>
          </a:prstGeom>
        </p:spPr>
        <p:txBody>
          <a:bodyPr lIns="0" tIns="0" rIns="0" bIns="0" rtlCol="0" anchor="t">
            <a:spAutoFit/>
          </a:bodyPr>
          <a:lstStyle/>
          <a:p>
            <a:pPr algn="ctr">
              <a:lnSpc>
                <a:spcPts val="3327"/>
              </a:lnSpc>
            </a:pPr>
            <a:r>
              <a:rPr lang="en-US" sz="2773" spc="106" dirty="0">
                <a:solidFill>
                  <a:srgbClr val="4472C4"/>
                </a:solidFill>
                <a:latin typeface="Arial"/>
              </a:rPr>
              <a:t>Ground Rules and Specifications</a:t>
            </a:r>
            <a:endParaRPr lang="en-US"/>
          </a:p>
        </p:txBody>
      </p:sp>
      <p:sp>
        <p:nvSpPr>
          <p:cNvPr id="7" name="TextBox 7"/>
          <p:cNvSpPr txBox="1"/>
          <p:nvPr/>
        </p:nvSpPr>
        <p:spPr>
          <a:xfrm>
            <a:off x="490988" y="2088914"/>
            <a:ext cx="8757920" cy="5048250"/>
          </a:xfrm>
          <a:prstGeom prst="rect">
            <a:avLst/>
          </a:prstGeom>
        </p:spPr>
        <p:txBody>
          <a:bodyPr lIns="0" tIns="0" rIns="0" bIns="0" rtlCol="0" anchor="t">
            <a:spAutoFit/>
          </a:bodyPr>
          <a:lstStyle/>
          <a:p>
            <a:pPr marL="253232" lvl="1" indent="-126616" algn="l">
              <a:lnSpc>
                <a:spcPts val="2534"/>
              </a:lnSpc>
              <a:buFont typeface="Arial"/>
              <a:buChar char="•"/>
            </a:pPr>
            <a:r>
              <a:rPr lang="en-US" sz="2346">
                <a:solidFill>
                  <a:srgbClr val="0070C0"/>
                </a:solidFill>
                <a:latin typeface="Arial"/>
              </a:rPr>
              <a:t>Vented attics should not communicate with the conditioned space.</a:t>
            </a:r>
          </a:p>
          <a:p>
            <a:pPr marL="789680" lvl="2" indent="-263227" algn="l">
              <a:lnSpc>
                <a:spcPts val="2534"/>
              </a:lnSpc>
              <a:buFont typeface="Arial"/>
              <a:buChar char="⚬"/>
            </a:pPr>
            <a:r>
              <a:rPr lang="en-US" sz="2346">
                <a:solidFill>
                  <a:srgbClr val="ED7D31"/>
                </a:solidFill>
                <a:latin typeface="Arial"/>
              </a:rPr>
              <a:t>The ceiling air barrier must be continuous with no leakage.</a:t>
            </a:r>
          </a:p>
          <a:p>
            <a:pPr marL="789680" lvl="2" indent="-263227" algn="l">
              <a:lnSpc>
                <a:spcPts val="2534"/>
              </a:lnSpc>
              <a:buFont typeface="Arial"/>
              <a:buChar char="⚬"/>
            </a:pPr>
            <a:r>
              <a:rPr lang="en-US" sz="2346">
                <a:solidFill>
                  <a:srgbClr val="ED7D31"/>
                </a:solidFill>
                <a:latin typeface="Arial"/>
              </a:rPr>
              <a:t>Specify appropriate attic sealing as part of the work scope.</a:t>
            </a:r>
          </a:p>
          <a:p>
            <a:pPr marL="302000" lvl="1" indent="-151000" algn="l">
              <a:lnSpc>
                <a:spcPts val="2534"/>
              </a:lnSpc>
              <a:buFont typeface="Arial"/>
              <a:buChar char="•"/>
            </a:pPr>
            <a:r>
              <a:rPr lang="en-US" sz="2346">
                <a:solidFill>
                  <a:srgbClr val="0070C0"/>
                </a:solidFill>
                <a:latin typeface="Arial"/>
              </a:rPr>
              <a:t>Specify that vents be placed low and high on roof.</a:t>
            </a:r>
          </a:p>
          <a:p>
            <a:pPr marL="302000" lvl="1" indent="-151000" algn="l">
              <a:lnSpc>
                <a:spcPts val="2534"/>
              </a:lnSpc>
              <a:buFont typeface="Arial"/>
              <a:buChar char="•"/>
            </a:pPr>
            <a:r>
              <a:rPr lang="en-US" sz="2346">
                <a:solidFill>
                  <a:srgbClr val="0070C0"/>
                </a:solidFill>
                <a:latin typeface="Arial"/>
              </a:rPr>
              <a:t>Specify eave chutes when soffit vents are present </a:t>
            </a:r>
          </a:p>
          <a:p>
            <a:pPr marL="302000" lvl="1" indent="-151000" algn="l">
              <a:lnSpc>
                <a:spcPts val="2534"/>
              </a:lnSpc>
            </a:pPr>
            <a:r>
              <a:rPr lang="en-US" sz="2346">
                <a:solidFill>
                  <a:srgbClr val="0070C0"/>
                </a:solidFill>
                <a:latin typeface="Arial"/>
              </a:rPr>
              <a:t>and loose fill insulation is needed.</a:t>
            </a:r>
          </a:p>
          <a:p>
            <a:pPr marL="302000" lvl="1" indent="-151000" algn="l">
              <a:lnSpc>
                <a:spcPts val="2534"/>
              </a:lnSpc>
              <a:buFont typeface="Arial"/>
              <a:buChar char="•"/>
            </a:pPr>
            <a:r>
              <a:rPr lang="en-US" sz="2346">
                <a:solidFill>
                  <a:srgbClr val="0070C0"/>
                </a:solidFill>
                <a:latin typeface="Arial"/>
              </a:rPr>
              <a:t>Specify that all mechanical ventilation ducts and </a:t>
            </a:r>
          </a:p>
          <a:p>
            <a:pPr marL="302000" lvl="1" indent="-151000" algn="l">
              <a:lnSpc>
                <a:spcPts val="2534"/>
              </a:lnSpc>
            </a:pPr>
            <a:r>
              <a:rPr lang="en-US" sz="2346">
                <a:solidFill>
                  <a:srgbClr val="0070C0"/>
                </a:solidFill>
                <a:latin typeface="Arial"/>
              </a:rPr>
              <a:t>plumbing stacks are vented directly to the outside.</a:t>
            </a:r>
          </a:p>
        </p:txBody>
      </p:sp>
      <p:sp>
        <p:nvSpPr>
          <p:cNvPr id="10" name="Rectangle 9">
            <a:extLst>
              <a:ext uri="{FF2B5EF4-FFF2-40B4-BE49-F238E27FC236}">
                <a16:creationId xmlns:a16="http://schemas.microsoft.com/office/drawing/2014/main" id="{C8BE7CA5-F5FE-E9AD-9CC8-2A8AB5970CCE}"/>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2" name="Slide Number Placeholder 2">
            <a:extLst>
              <a:ext uri="{FF2B5EF4-FFF2-40B4-BE49-F238E27FC236}">
                <a16:creationId xmlns:a16="http://schemas.microsoft.com/office/drawing/2014/main" id="{B696142C-3846-B2B3-07C8-62CD3E5B9AD5}"/>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20</a:t>
            </a:fld>
            <a:endParaRPr lang="en-US">
              <a:solidFill>
                <a:schemeClr val="bg1"/>
              </a:solidFill>
              <a:latin typeface="Arial"/>
            </a:endParaRPr>
          </a:p>
        </p:txBody>
      </p:sp>
      <p:pic>
        <p:nvPicPr>
          <p:cNvPr id="14" name="Picture 13" descr="A black and white sign with black text&#10;&#10;AI-generated content may be incorrect.">
            <a:extLst>
              <a:ext uri="{FF2B5EF4-FFF2-40B4-BE49-F238E27FC236}">
                <a16:creationId xmlns:a16="http://schemas.microsoft.com/office/drawing/2014/main" id="{9AF4BA88-B147-C393-A843-5D641F2E03A7}"/>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6" name="Picture 15" descr="A blue and grey logo&#10;&#10;AI-generated content may be incorrect.">
            <a:extLst>
              <a:ext uri="{FF2B5EF4-FFF2-40B4-BE49-F238E27FC236}">
                <a16:creationId xmlns:a16="http://schemas.microsoft.com/office/drawing/2014/main" id="{A730A1C3-D68F-1791-891A-3F91D4650DD8}"/>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18" name="Picture 17" descr="A green text on a white background&#10;&#10;AI-generated content may be incorrect.">
            <a:extLst>
              <a:ext uri="{FF2B5EF4-FFF2-40B4-BE49-F238E27FC236}">
                <a16:creationId xmlns:a16="http://schemas.microsoft.com/office/drawing/2014/main" id="{8565FE1B-CB9F-E5E8-A0FE-2A9F7C93719B}"/>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20" name="Footer Placeholder 1">
            <a:extLst>
              <a:ext uri="{FF2B5EF4-FFF2-40B4-BE49-F238E27FC236}">
                <a16:creationId xmlns:a16="http://schemas.microsoft.com/office/drawing/2014/main" id="{D72F5A25-7389-313B-407A-54FE0933BC70}"/>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22" name="Picture 21" descr="A red and white symbol of a person with a hard hat&#10;&#10;AI-generated content may be incorrect.">
            <a:extLst>
              <a:ext uri="{FF2B5EF4-FFF2-40B4-BE49-F238E27FC236}">
                <a16:creationId xmlns:a16="http://schemas.microsoft.com/office/drawing/2014/main" id="{40A7A1E2-9701-AC3B-2DC5-24B2E90483CA}"/>
              </a:ext>
            </a:extLst>
          </p:cNvPr>
          <p:cNvPicPr>
            <a:picLocks noChangeAspect="1"/>
          </p:cNvPicPr>
          <p:nvPr/>
        </p:nvPicPr>
        <p:blipFill>
          <a:blip r:embed="rId6"/>
          <a:stretch>
            <a:fillRect/>
          </a:stretch>
        </p:blipFill>
        <p:spPr>
          <a:xfrm>
            <a:off x="8117423" y="297511"/>
            <a:ext cx="803073" cy="803190"/>
          </a:xfrm>
          <a:prstGeom prst="rect">
            <a:avLst/>
          </a:prstGeom>
          <a:ln>
            <a:noFill/>
          </a:ln>
        </p:spPr>
      </p:pic>
      <p:pic>
        <p:nvPicPr>
          <p:cNvPr id="24" name="Picture 23" descr="A green text on a black background&#10;&#10;AI-generated content may be incorrect.">
            <a:extLst>
              <a:ext uri="{FF2B5EF4-FFF2-40B4-BE49-F238E27FC236}">
                <a16:creationId xmlns:a16="http://schemas.microsoft.com/office/drawing/2014/main" id="{AAEDE419-D83A-112A-5792-FFB24815A290}"/>
              </a:ext>
            </a:extLst>
          </p:cNvPr>
          <p:cNvPicPr>
            <a:picLocks noChangeAspect="1"/>
          </p:cNvPicPr>
          <p:nvPr/>
        </p:nvPicPr>
        <p:blipFill>
          <a:blip r:embed="rId7"/>
          <a:stretch>
            <a:fillRect/>
          </a:stretch>
        </p:blipFill>
        <p:spPr>
          <a:xfrm>
            <a:off x="483155" y="296124"/>
            <a:ext cx="1680521" cy="51985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descr="Graphic showing continuous soffit and ridge venting."/>
          <p:cNvSpPr/>
          <p:nvPr/>
        </p:nvSpPr>
        <p:spPr>
          <a:xfrm>
            <a:off x="447040" y="2600960"/>
            <a:ext cx="8859520" cy="3097107"/>
          </a:xfrm>
          <a:custGeom>
            <a:avLst/>
            <a:gdLst/>
            <a:ahLst/>
            <a:cxnLst/>
            <a:rect l="l" t="t" r="r" b="b"/>
            <a:pathLst>
              <a:path w="8859520" h="3097107">
                <a:moveTo>
                  <a:pt x="0" y="0"/>
                </a:moveTo>
                <a:lnTo>
                  <a:pt x="8859520" y="0"/>
                </a:lnTo>
                <a:lnTo>
                  <a:pt x="8859520" y="3097107"/>
                </a:lnTo>
                <a:lnTo>
                  <a:pt x="0" y="3097107"/>
                </a:lnTo>
                <a:lnTo>
                  <a:pt x="0" y="0"/>
                </a:lnTo>
                <a:close/>
              </a:path>
            </a:pathLst>
          </a:custGeom>
          <a:blipFill>
            <a:blip r:embed="rId3"/>
            <a:stretch>
              <a:fillRect b="-54"/>
            </a:stretch>
          </a:blipFill>
        </p:spPr>
      </p:sp>
      <p:sp>
        <p:nvSpPr>
          <p:cNvPr id="7" name="TextBox 7"/>
          <p:cNvSpPr txBox="1"/>
          <p:nvPr/>
        </p:nvSpPr>
        <p:spPr>
          <a:xfrm>
            <a:off x="2439818" y="605258"/>
            <a:ext cx="4531360" cy="423193"/>
          </a:xfrm>
          <a:prstGeom prst="rect">
            <a:avLst/>
          </a:prstGeom>
        </p:spPr>
        <p:txBody>
          <a:bodyPr lIns="0" tIns="0" rIns="0" bIns="0" rtlCol="0" anchor="t">
            <a:spAutoFit/>
          </a:bodyPr>
          <a:lstStyle/>
          <a:p>
            <a:pPr algn="ctr">
              <a:lnSpc>
                <a:spcPts val="3327"/>
              </a:lnSpc>
            </a:pPr>
            <a:r>
              <a:rPr lang="en-US" sz="2773" spc="106">
                <a:solidFill>
                  <a:srgbClr val="4472C4"/>
                </a:solidFill>
                <a:latin typeface="Arial"/>
              </a:rPr>
              <a:t>Venting Configurations</a:t>
            </a:r>
            <a:endParaRPr lang="en-US"/>
          </a:p>
        </p:txBody>
      </p:sp>
      <p:sp>
        <p:nvSpPr>
          <p:cNvPr id="8" name="TextBox 8"/>
          <p:cNvSpPr txBox="1"/>
          <p:nvPr/>
        </p:nvSpPr>
        <p:spPr>
          <a:xfrm>
            <a:off x="542874" y="1278720"/>
            <a:ext cx="4206240" cy="490983"/>
          </a:xfrm>
          <a:prstGeom prst="rect">
            <a:avLst/>
          </a:prstGeom>
        </p:spPr>
        <p:txBody>
          <a:bodyPr lIns="0" tIns="0" rIns="0" bIns="0" rtlCol="0" anchor="t">
            <a:spAutoFit/>
          </a:bodyPr>
          <a:lstStyle/>
          <a:p>
            <a:pPr algn="l">
              <a:lnSpc>
                <a:spcPts val="3327"/>
              </a:lnSpc>
            </a:pPr>
            <a:r>
              <a:rPr lang="en-US" sz="2773">
                <a:solidFill>
                  <a:srgbClr val="000066"/>
                </a:solidFill>
                <a:latin typeface="Arial"/>
              </a:rPr>
              <a:t>In a perfect world…</a:t>
            </a:r>
          </a:p>
        </p:txBody>
      </p:sp>
      <p:grpSp>
        <p:nvGrpSpPr>
          <p:cNvPr id="9" name="Group 9"/>
          <p:cNvGrpSpPr/>
          <p:nvPr/>
        </p:nvGrpSpPr>
        <p:grpSpPr>
          <a:xfrm>
            <a:off x="5115560" y="1864360"/>
            <a:ext cx="3180080" cy="416560"/>
            <a:chOff x="0" y="0"/>
            <a:chExt cx="4240107" cy="555413"/>
          </a:xfrm>
        </p:grpSpPr>
        <p:sp>
          <p:nvSpPr>
            <p:cNvPr id="10" name="Freeform 10"/>
            <p:cNvSpPr/>
            <p:nvPr/>
          </p:nvSpPr>
          <p:spPr>
            <a:xfrm>
              <a:off x="6731" y="6731"/>
              <a:ext cx="4226560" cy="1064768"/>
            </a:xfrm>
            <a:custGeom>
              <a:avLst/>
              <a:gdLst/>
              <a:ahLst/>
              <a:cxnLst/>
              <a:rect l="l" t="t" r="r" b="b"/>
              <a:pathLst>
                <a:path w="4226560" h="1064768">
                  <a:moveTo>
                    <a:pt x="0" y="0"/>
                  </a:moveTo>
                  <a:lnTo>
                    <a:pt x="704469" y="0"/>
                  </a:lnTo>
                  <a:lnTo>
                    <a:pt x="1761109" y="0"/>
                  </a:lnTo>
                  <a:lnTo>
                    <a:pt x="4226560" y="0"/>
                  </a:lnTo>
                  <a:lnTo>
                    <a:pt x="4226560" y="316103"/>
                  </a:lnTo>
                  <a:lnTo>
                    <a:pt x="4226560" y="451612"/>
                  </a:lnTo>
                  <a:lnTo>
                    <a:pt x="4226560" y="541909"/>
                  </a:lnTo>
                  <a:lnTo>
                    <a:pt x="1761109" y="541909"/>
                  </a:lnTo>
                  <a:lnTo>
                    <a:pt x="164846" y="1064768"/>
                  </a:lnTo>
                  <a:lnTo>
                    <a:pt x="704469" y="541909"/>
                  </a:lnTo>
                  <a:lnTo>
                    <a:pt x="0" y="541909"/>
                  </a:lnTo>
                  <a:lnTo>
                    <a:pt x="0" y="451612"/>
                  </a:lnTo>
                  <a:lnTo>
                    <a:pt x="0" y="316103"/>
                  </a:lnTo>
                  <a:close/>
                </a:path>
              </a:pathLst>
            </a:custGeom>
            <a:solidFill>
              <a:srgbClr val="FFFFFF"/>
            </a:solidFill>
          </p:spPr>
        </p:sp>
        <p:sp>
          <p:nvSpPr>
            <p:cNvPr id="11" name="Freeform 11"/>
            <p:cNvSpPr/>
            <p:nvPr/>
          </p:nvSpPr>
          <p:spPr>
            <a:xfrm>
              <a:off x="0" y="0"/>
              <a:ext cx="4240022" cy="1078992"/>
            </a:xfrm>
            <a:custGeom>
              <a:avLst/>
              <a:gdLst/>
              <a:ahLst/>
              <a:cxnLst/>
              <a:rect l="l" t="t" r="r" b="b"/>
              <a:pathLst>
                <a:path w="4240022" h="1078992">
                  <a:moveTo>
                    <a:pt x="6731" y="0"/>
                  </a:moveTo>
                  <a:lnTo>
                    <a:pt x="711200" y="0"/>
                  </a:lnTo>
                  <a:lnTo>
                    <a:pt x="711200" y="6731"/>
                  </a:lnTo>
                  <a:lnTo>
                    <a:pt x="711200" y="0"/>
                  </a:lnTo>
                  <a:lnTo>
                    <a:pt x="711200" y="6731"/>
                  </a:lnTo>
                  <a:lnTo>
                    <a:pt x="711200" y="0"/>
                  </a:lnTo>
                  <a:lnTo>
                    <a:pt x="1767840" y="0"/>
                  </a:lnTo>
                  <a:lnTo>
                    <a:pt x="1767840" y="6731"/>
                  </a:lnTo>
                  <a:lnTo>
                    <a:pt x="1767840" y="0"/>
                  </a:lnTo>
                  <a:lnTo>
                    <a:pt x="4233291" y="0"/>
                  </a:lnTo>
                  <a:cubicBezTo>
                    <a:pt x="4236974" y="0"/>
                    <a:pt x="4240022" y="3048"/>
                    <a:pt x="4240022" y="6731"/>
                  </a:cubicBezTo>
                  <a:lnTo>
                    <a:pt x="4240022" y="322834"/>
                  </a:lnTo>
                  <a:lnTo>
                    <a:pt x="4233291" y="322834"/>
                  </a:lnTo>
                  <a:lnTo>
                    <a:pt x="4233291" y="316103"/>
                  </a:lnTo>
                  <a:cubicBezTo>
                    <a:pt x="4236974" y="316103"/>
                    <a:pt x="4240022" y="319151"/>
                    <a:pt x="4240022" y="322834"/>
                  </a:cubicBezTo>
                  <a:lnTo>
                    <a:pt x="4240022" y="458343"/>
                  </a:lnTo>
                  <a:lnTo>
                    <a:pt x="4233291" y="458343"/>
                  </a:lnTo>
                  <a:lnTo>
                    <a:pt x="4240022" y="458343"/>
                  </a:lnTo>
                  <a:lnTo>
                    <a:pt x="4240022" y="548640"/>
                  </a:lnTo>
                  <a:cubicBezTo>
                    <a:pt x="4240022" y="552323"/>
                    <a:pt x="4236974" y="555371"/>
                    <a:pt x="4233291" y="555371"/>
                  </a:cubicBezTo>
                  <a:lnTo>
                    <a:pt x="1767840" y="555371"/>
                  </a:lnTo>
                  <a:lnTo>
                    <a:pt x="1767840" y="548640"/>
                  </a:lnTo>
                  <a:lnTo>
                    <a:pt x="1769999" y="555117"/>
                  </a:lnTo>
                  <a:lnTo>
                    <a:pt x="173609" y="1077976"/>
                  </a:lnTo>
                  <a:cubicBezTo>
                    <a:pt x="170561" y="1078992"/>
                    <a:pt x="167386" y="1077722"/>
                    <a:pt x="165735" y="1075055"/>
                  </a:cubicBezTo>
                  <a:cubicBezTo>
                    <a:pt x="164084" y="1072388"/>
                    <a:pt x="164592" y="1068832"/>
                    <a:pt x="166878" y="1066673"/>
                  </a:cubicBezTo>
                  <a:lnTo>
                    <a:pt x="706501" y="543814"/>
                  </a:lnTo>
                  <a:lnTo>
                    <a:pt x="711200" y="548640"/>
                  </a:lnTo>
                  <a:lnTo>
                    <a:pt x="711200" y="555371"/>
                  </a:lnTo>
                  <a:lnTo>
                    <a:pt x="6731" y="555371"/>
                  </a:lnTo>
                  <a:cubicBezTo>
                    <a:pt x="3048" y="555371"/>
                    <a:pt x="0" y="552323"/>
                    <a:pt x="0" y="548640"/>
                  </a:cubicBezTo>
                  <a:lnTo>
                    <a:pt x="0" y="458343"/>
                  </a:lnTo>
                  <a:lnTo>
                    <a:pt x="6731" y="458343"/>
                  </a:lnTo>
                  <a:lnTo>
                    <a:pt x="0" y="458343"/>
                  </a:lnTo>
                  <a:lnTo>
                    <a:pt x="0" y="322834"/>
                  </a:lnTo>
                  <a:cubicBezTo>
                    <a:pt x="0" y="319151"/>
                    <a:pt x="3048" y="316103"/>
                    <a:pt x="6731" y="316103"/>
                  </a:cubicBezTo>
                  <a:lnTo>
                    <a:pt x="6731" y="322834"/>
                  </a:lnTo>
                  <a:lnTo>
                    <a:pt x="0" y="322834"/>
                  </a:lnTo>
                  <a:lnTo>
                    <a:pt x="0" y="6731"/>
                  </a:lnTo>
                  <a:cubicBezTo>
                    <a:pt x="0" y="3048"/>
                    <a:pt x="3048" y="0"/>
                    <a:pt x="6731" y="0"/>
                  </a:cubicBezTo>
                  <a:moveTo>
                    <a:pt x="6731" y="13589"/>
                  </a:moveTo>
                  <a:lnTo>
                    <a:pt x="6731" y="6731"/>
                  </a:lnTo>
                  <a:lnTo>
                    <a:pt x="13462" y="6731"/>
                  </a:lnTo>
                  <a:lnTo>
                    <a:pt x="13462" y="322834"/>
                  </a:lnTo>
                  <a:cubicBezTo>
                    <a:pt x="13462" y="326517"/>
                    <a:pt x="10414" y="329565"/>
                    <a:pt x="6731" y="329565"/>
                  </a:cubicBezTo>
                  <a:lnTo>
                    <a:pt x="6731" y="322834"/>
                  </a:lnTo>
                  <a:lnTo>
                    <a:pt x="13462" y="322834"/>
                  </a:lnTo>
                  <a:lnTo>
                    <a:pt x="13462" y="458343"/>
                  </a:lnTo>
                  <a:lnTo>
                    <a:pt x="13462" y="548640"/>
                  </a:lnTo>
                  <a:lnTo>
                    <a:pt x="6731" y="548640"/>
                  </a:lnTo>
                  <a:lnTo>
                    <a:pt x="6731" y="541909"/>
                  </a:lnTo>
                  <a:lnTo>
                    <a:pt x="711200" y="541909"/>
                  </a:lnTo>
                  <a:cubicBezTo>
                    <a:pt x="713994" y="541909"/>
                    <a:pt x="716407" y="543560"/>
                    <a:pt x="717423" y="546100"/>
                  </a:cubicBezTo>
                  <a:cubicBezTo>
                    <a:pt x="718439" y="548640"/>
                    <a:pt x="717804" y="551561"/>
                    <a:pt x="715899" y="553466"/>
                  </a:cubicBezTo>
                  <a:lnTo>
                    <a:pt x="176276" y="1076325"/>
                  </a:lnTo>
                  <a:lnTo>
                    <a:pt x="171577" y="1071499"/>
                  </a:lnTo>
                  <a:lnTo>
                    <a:pt x="169418" y="1065022"/>
                  </a:lnTo>
                  <a:lnTo>
                    <a:pt x="1765681" y="542163"/>
                  </a:lnTo>
                  <a:cubicBezTo>
                    <a:pt x="1766316" y="541909"/>
                    <a:pt x="1767078" y="541782"/>
                    <a:pt x="1767840" y="541782"/>
                  </a:cubicBezTo>
                  <a:lnTo>
                    <a:pt x="4233291" y="541782"/>
                  </a:lnTo>
                  <a:lnTo>
                    <a:pt x="4233291" y="548513"/>
                  </a:lnTo>
                  <a:lnTo>
                    <a:pt x="4226560" y="548513"/>
                  </a:lnTo>
                  <a:lnTo>
                    <a:pt x="4226560" y="458343"/>
                  </a:lnTo>
                  <a:lnTo>
                    <a:pt x="4226560" y="322834"/>
                  </a:lnTo>
                  <a:lnTo>
                    <a:pt x="4233291" y="322834"/>
                  </a:lnTo>
                  <a:lnTo>
                    <a:pt x="4233291" y="329565"/>
                  </a:lnTo>
                  <a:cubicBezTo>
                    <a:pt x="4229608" y="329565"/>
                    <a:pt x="4226560" y="326517"/>
                    <a:pt x="4226560" y="322834"/>
                  </a:cubicBezTo>
                  <a:lnTo>
                    <a:pt x="4226560" y="6731"/>
                  </a:lnTo>
                  <a:lnTo>
                    <a:pt x="4233291" y="6731"/>
                  </a:lnTo>
                  <a:lnTo>
                    <a:pt x="4233291" y="13462"/>
                  </a:lnTo>
                  <a:lnTo>
                    <a:pt x="1767840" y="13462"/>
                  </a:lnTo>
                  <a:lnTo>
                    <a:pt x="711200" y="13462"/>
                  </a:lnTo>
                  <a:lnTo>
                    <a:pt x="6731" y="13462"/>
                  </a:lnTo>
                  <a:close/>
                </a:path>
              </a:pathLst>
            </a:custGeom>
            <a:solidFill>
              <a:srgbClr val="BFBFBF"/>
            </a:solidFill>
          </p:spPr>
        </p:sp>
        <p:sp>
          <p:nvSpPr>
            <p:cNvPr id="12" name="TextBox 12"/>
            <p:cNvSpPr txBox="1"/>
            <p:nvPr/>
          </p:nvSpPr>
          <p:spPr>
            <a:xfrm>
              <a:off x="0" y="-47625"/>
              <a:ext cx="4240107" cy="603038"/>
            </a:xfrm>
            <a:prstGeom prst="rect">
              <a:avLst/>
            </a:prstGeom>
          </p:spPr>
          <p:txBody>
            <a:bodyPr lIns="50800" tIns="50800" rIns="50800" bIns="50800" rtlCol="0" anchor="ctr"/>
            <a:lstStyle/>
            <a:p>
              <a:pPr algn="ctr">
                <a:lnSpc>
                  <a:spcPts val="2304"/>
                </a:lnSpc>
              </a:pPr>
              <a:r>
                <a:rPr lang="en-US" sz="1920">
                  <a:solidFill>
                    <a:srgbClr val="000000"/>
                  </a:solidFill>
                  <a:latin typeface="Arial"/>
                </a:rPr>
                <a:t>Continuous Ridge Vent</a:t>
              </a:r>
            </a:p>
          </p:txBody>
        </p:sp>
      </p:grpSp>
      <p:grpSp>
        <p:nvGrpSpPr>
          <p:cNvPr id="13" name="Group 13"/>
          <p:cNvGrpSpPr/>
          <p:nvPr/>
        </p:nvGrpSpPr>
        <p:grpSpPr>
          <a:xfrm>
            <a:off x="401320" y="5603240"/>
            <a:ext cx="4236720" cy="497840"/>
            <a:chOff x="0" y="0"/>
            <a:chExt cx="5648960" cy="663787"/>
          </a:xfrm>
        </p:grpSpPr>
        <p:sp>
          <p:nvSpPr>
            <p:cNvPr id="14" name="Freeform 14"/>
            <p:cNvSpPr/>
            <p:nvPr/>
          </p:nvSpPr>
          <p:spPr>
            <a:xfrm>
              <a:off x="6731" y="-453136"/>
              <a:ext cx="5635498" cy="1110107"/>
            </a:xfrm>
            <a:custGeom>
              <a:avLst/>
              <a:gdLst/>
              <a:ahLst/>
              <a:cxnLst/>
              <a:rect l="l" t="t" r="r" b="b"/>
              <a:pathLst>
                <a:path w="5635498" h="1110107">
                  <a:moveTo>
                    <a:pt x="0" y="459867"/>
                  </a:moveTo>
                  <a:lnTo>
                    <a:pt x="939292" y="459867"/>
                  </a:lnTo>
                  <a:lnTo>
                    <a:pt x="2808605" y="0"/>
                  </a:lnTo>
                  <a:lnTo>
                    <a:pt x="2348103" y="459867"/>
                  </a:lnTo>
                  <a:lnTo>
                    <a:pt x="5635498" y="459867"/>
                  </a:lnTo>
                  <a:lnTo>
                    <a:pt x="5635498" y="568325"/>
                  </a:lnTo>
                  <a:lnTo>
                    <a:pt x="5635498" y="730885"/>
                  </a:lnTo>
                  <a:lnTo>
                    <a:pt x="5635498" y="1110107"/>
                  </a:lnTo>
                  <a:lnTo>
                    <a:pt x="2348103" y="1110107"/>
                  </a:lnTo>
                  <a:lnTo>
                    <a:pt x="939292" y="1110107"/>
                  </a:lnTo>
                  <a:lnTo>
                    <a:pt x="0" y="1110107"/>
                  </a:lnTo>
                  <a:lnTo>
                    <a:pt x="0" y="730885"/>
                  </a:lnTo>
                  <a:lnTo>
                    <a:pt x="0" y="568325"/>
                  </a:lnTo>
                  <a:close/>
                </a:path>
              </a:pathLst>
            </a:custGeom>
            <a:solidFill>
              <a:srgbClr val="FFFFFF"/>
            </a:solidFill>
          </p:spPr>
        </p:sp>
        <p:sp>
          <p:nvSpPr>
            <p:cNvPr id="15" name="Freeform 15"/>
            <p:cNvSpPr/>
            <p:nvPr/>
          </p:nvSpPr>
          <p:spPr>
            <a:xfrm>
              <a:off x="0" y="-460502"/>
              <a:ext cx="5648960" cy="1124204"/>
            </a:xfrm>
            <a:custGeom>
              <a:avLst/>
              <a:gdLst/>
              <a:ahLst/>
              <a:cxnLst/>
              <a:rect l="l" t="t" r="r" b="b"/>
              <a:pathLst>
                <a:path w="5648960" h="1124204">
                  <a:moveTo>
                    <a:pt x="6731" y="460502"/>
                  </a:moveTo>
                  <a:lnTo>
                    <a:pt x="946023" y="460502"/>
                  </a:lnTo>
                  <a:lnTo>
                    <a:pt x="946023" y="467233"/>
                  </a:lnTo>
                  <a:lnTo>
                    <a:pt x="944372" y="460756"/>
                  </a:lnTo>
                  <a:lnTo>
                    <a:pt x="2813685" y="762"/>
                  </a:lnTo>
                  <a:cubicBezTo>
                    <a:pt x="2816606" y="0"/>
                    <a:pt x="2819654" y="1397"/>
                    <a:pt x="2821178" y="4064"/>
                  </a:cubicBezTo>
                  <a:cubicBezTo>
                    <a:pt x="2822702" y="6731"/>
                    <a:pt x="2822194" y="10033"/>
                    <a:pt x="2820035" y="12192"/>
                  </a:cubicBezTo>
                  <a:lnTo>
                    <a:pt x="2359660" y="472059"/>
                  </a:lnTo>
                  <a:lnTo>
                    <a:pt x="2354834" y="467233"/>
                  </a:lnTo>
                  <a:lnTo>
                    <a:pt x="2354834" y="460502"/>
                  </a:lnTo>
                  <a:lnTo>
                    <a:pt x="5642229" y="460502"/>
                  </a:lnTo>
                  <a:cubicBezTo>
                    <a:pt x="5645912" y="460502"/>
                    <a:pt x="5648960" y="463550"/>
                    <a:pt x="5648960" y="467233"/>
                  </a:cubicBezTo>
                  <a:lnTo>
                    <a:pt x="5648960" y="575691"/>
                  </a:lnTo>
                  <a:lnTo>
                    <a:pt x="5642229" y="575691"/>
                  </a:lnTo>
                  <a:lnTo>
                    <a:pt x="5642229" y="568833"/>
                  </a:lnTo>
                  <a:cubicBezTo>
                    <a:pt x="5645912" y="568833"/>
                    <a:pt x="5648960" y="571881"/>
                    <a:pt x="5648960" y="575564"/>
                  </a:cubicBezTo>
                  <a:lnTo>
                    <a:pt x="5648960" y="738124"/>
                  </a:lnTo>
                  <a:lnTo>
                    <a:pt x="5642229" y="738124"/>
                  </a:lnTo>
                  <a:lnTo>
                    <a:pt x="5648960" y="738124"/>
                  </a:lnTo>
                  <a:lnTo>
                    <a:pt x="5648960" y="1117473"/>
                  </a:lnTo>
                  <a:cubicBezTo>
                    <a:pt x="5648960" y="1121156"/>
                    <a:pt x="5645912" y="1124204"/>
                    <a:pt x="5642229" y="1124204"/>
                  </a:cubicBezTo>
                  <a:lnTo>
                    <a:pt x="2354834" y="1124204"/>
                  </a:lnTo>
                  <a:lnTo>
                    <a:pt x="2354834" y="1117473"/>
                  </a:lnTo>
                  <a:lnTo>
                    <a:pt x="2354834" y="1124204"/>
                  </a:lnTo>
                  <a:lnTo>
                    <a:pt x="946023" y="1124204"/>
                  </a:lnTo>
                  <a:lnTo>
                    <a:pt x="946023" y="1117473"/>
                  </a:lnTo>
                  <a:lnTo>
                    <a:pt x="946023" y="1110742"/>
                  </a:lnTo>
                  <a:lnTo>
                    <a:pt x="946023" y="1117473"/>
                  </a:lnTo>
                  <a:lnTo>
                    <a:pt x="946023" y="1124204"/>
                  </a:lnTo>
                  <a:lnTo>
                    <a:pt x="6731" y="1124204"/>
                  </a:lnTo>
                  <a:cubicBezTo>
                    <a:pt x="3048" y="1124204"/>
                    <a:pt x="0" y="1121156"/>
                    <a:pt x="0" y="1117473"/>
                  </a:cubicBezTo>
                  <a:lnTo>
                    <a:pt x="0" y="738251"/>
                  </a:lnTo>
                  <a:lnTo>
                    <a:pt x="6731" y="738251"/>
                  </a:lnTo>
                  <a:lnTo>
                    <a:pt x="0" y="738251"/>
                  </a:lnTo>
                  <a:lnTo>
                    <a:pt x="0" y="575691"/>
                  </a:lnTo>
                  <a:cubicBezTo>
                    <a:pt x="0" y="572008"/>
                    <a:pt x="3048" y="568960"/>
                    <a:pt x="6731" y="568960"/>
                  </a:cubicBezTo>
                  <a:lnTo>
                    <a:pt x="6731" y="575691"/>
                  </a:lnTo>
                  <a:lnTo>
                    <a:pt x="0" y="575691"/>
                  </a:lnTo>
                  <a:lnTo>
                    <a:pt x="0" y="467233"/>
                  </a:lnTo>
                  <a:cubicBezTo>
                    <a:pt x="0" y="463550"/>
                    <a:pt x="3048" y="460502"/>
                    <a:pt x="6731" y="460502"/>
                  </a:cubicBezTo>
                  <a:moveTo>
                    <a:pt x="6731" y="474091"/>
                  </a:moveTo>
                  <a:lnTo>
                    <a:pt x="6731" y="467233"/>
                  </a:lnTo>
                  <a:lnTo>
                    <a:pt x="13462" y="467233"/>
                  </a:lnTo>
                  <a:lnTo>
                    <a:pt x="13462" y="575691"/>
                  </a:lnTo>
                  <a:cubicBezTo>
                    <a:pt x="13462" y="579374"/>
                    <a:pt x="10414" y="582422"/>
                    <a:pt x="6731" y="582422"/>
                  </a:cubicBezTo>
                  <a:lnTo>
                    <a:pt x="6731" y="575691"/>
                  </a:lnTo>
                  <a:lnTo>
                    <a:pt x="13462" y="575691"/>
                  </a:lnTo>
                  <a:lnTo>
                    <a:pt x="13462" y="738251"/>
                  </a:lnTo>
                  <a:lnTo>
                    <a:pt x="13462" y="1117473"/>
                  </a:lnTo>
                  <a:lnTo>
                    <a:pt x="6731" y="1117473"/>
                  </a:lnTo>
                  <a:lnTo>
                    <a:pt x="6731" y="1110742"/>
                  </a:lnTo>
                  <a:lnTo>
                    <a:pt x="946023" y="1110742"/>
                  </a:lnTo>
                  <a:cubicBezTo>
                    <a:pt x="949706" y="1110742"/>
                    <a:pt x="952754" y="1113790"/>
                    <a:pt x="952754" y="1117473"/>
                  </a:cubicBezTo>
                  <a:cubicBezTo>
                    <a:pt x="952754" y="1121156"/>
                    <a:pt x="949706" y="1124204"/>
                    <a:pt x="946023" y="1124204"/>
                  </a:cubicBezTo>
                  <a:cubicBezTo>
                    <a:pt x="942340" y="1124204"/>
                    <a:pt x="939292" y="1121156"/>
                    <a:pt x="939292" y="1117473"/>
                  </a:cubicBezTo>
                  <a:cubicBezTo>
                    <a:pt x="939292" y="1113790"/>
                    <a:pt x="942340" y="1110742"/>
                    <a:pt x="946023" y="1110742"/>
                  </a:cubicBezTo>
                  <a:lnTo>
                    <a:pt x="2354834" y="1110742"/>
                  </a:lnTo>
                  <a:lnTo>
                    <a:pt x="5642229" y="1110742"/>
                  </a:lnTo>
                  <a:lnTo>
                    <a:pt x="5642229" y="1117473"/>
                  </a:lnTo>
                  <a:lnTo>
                    <a:pt x="5635498" y="1117473"/>
                  </a:lnTo>
                  <a:lnTo>
                    <a:pt x="5635498" y="738251"/>
                  </a:lnTo>
                  <a:lnTo>
                    <a:pt x="5635498" y="575691"/>
                  </a:lnTo>
                  <a:lnTo>
                    <a:pt x="5642229" y="575691"/>
                  </a:lnTo>
                  <a:lnTo>
                    <a:pt x="5642229" y="582422"/>
                  </a:lnTo>
                  <a:cubicBezTo>
                    <a:pt x="5638546" y="582422"/>
                    <a:pt x="5635498" y="579374"/>
                    <a:pt x="5635498" y="575691"/>
                  </a:cubicBezTo>
                  <a:lnTo>
                    <a:pt x="5635498" y="467233"/>
                  </a:lnTo>
                  <a:lnTo>
                    <a:pt x="5642229" y="467233"/>
                  </a:lnTo>
                  <a:lnTo>
                    <a:pt x="5642229" y="473964"/>
                  </a:lnTo>
                  <a:lnTo>
                    <a:pt x="2354834" y="473964"/>
                  </a:lnTo>
                  <a:cubicBezTo>
                    <a:pt x="2352040" y="473964"/>
                    <a:pt x="2349627" y="472313"/>
                    <a:pt x="2348611" y="469773"/>
                  </a:cubicBezTo>
                  <a:cubicBezTo>
                    <a:pt x="2347595" y="467233"/>
                    <a:pt x="2348103" y="464312"/>
                    <a:pt x="2350135" y="462407"/>
                  </a:cubicBezTo>
                  <a:lnTo>
                    <a:pt x="2810510" y="2540"/>
                  </a:lnTo>
                  <a:lnTo>
                    <a:pt x="2815336" y="7366"/>
                  </a:lnTo>
                  <a:lnTo>
                    <a:pt x="2816987" y="13970"/>
                  </a:lnTo>
                  <a:lnTo>
                    <a:pt x="947674" y="473837"/>
                  </a:lnTo>
                  <a:cubicBezTo>
                    <a:pt x="947166" y="473964"/>
                    <a:pt x="946658" y="474091"/>
                    <a:pt x="946023" y="474091"/>
                  </a:cubicBezTo>
                  <a:lnTo>
                    <a:pt x="6731" y="474091"/>
                  </a:lnTo>
                  <a:close/>
                </a:path>
              </a:pathLst>
            </a:custGeom>
            <a:solidFill>
              <a:srgbClr val="BFBFBF"/>
            </a:solidFill>
          </p:spPr>
        </p:sp>
        <p:sp>
          <p:nvSpPr>
            <p:cNvPr id="16" name="TextBox 16"/>
            <p:cNvSpPr txBox="1"/>
            <p:nvPr/>
          </p:nvSpPr>
          <p:spPr>
            <a:xfrm>
              <a:off x="0" y="-47625"/>
              <a:ext cx="5648960" cy="711412"/>
            </a:xfrm>
            <a:prstGeom prst="rect">
              <a:avLst/>
            </a:prstGeom>
          </p:spPr>
          <p:txBody>
            <a:bodyPr lIns="50800" tIns="50800" rIns="50800" bIns="50800" rtlCol="0" anchor="ctr"/>
            <a:lstStyle/>
            <a:p>
              <a:pPr algn="ctr">
                <a:lnSpc>
                  <a:spcPts val="2304"/>
                </a:lnSpc>
              </a:pPr>
              <a:r>
                <a:rPr lang="en-US" sz="1920">
                  <a:solidFill>
                    <a:srgbClr val="000000"/>
                  </a:solidFill>
                  <a:latin typeface="Arial"/>
                </a:rPr>
                <a:t>Continuous Eave Vent (Soffit Vents)</a:t>
              </a:r>
            </a:p>
          </p:txBody>
        </p:sp>
      </p:grpSp>
      <p:sp>
        <p:nvSpPr>
          <p:cNvPr id="17" name="TextBox 17"/>
          <p:cNvSpPr txBox="1"/>
          <p:nvPr/>
        </p:nvSpPr>
        <p:spPr>
          <a:xfrm>
            <a:off x="4628943" y="5751272"/>
            <a:ext cx="4612640" cy="199771"/>
          </a:xfrm>
          <a:prstGeom prst="rect">
            <a:avLst/>
          </a:prstGeom>
        </p:spPr>
        <p:txBody>
          <a:bodyPr lIns="0" tIns="0" rIns="0" bIns="0" rtlCol="0" anchor="t">
            <a:spAutoFit/>
          </a:bodyPr>
          <a:lstStyle/>
          <a:p>
            <a:pPr algn="r">
              <a:lnSpc>
                <a:spcPts val="1280"/>
              </a:lnSpc>
            </a:pPr>
            <a:r>
              <a:rPr lang="en-US" sz="1066" dirty="0">
                <a:solidFill>
                  <a:srgbClr val="000000"/>
                </a:solidFill>
                <a:latin typeface="Arial Italics"/>
              </a:rPr>
              <a:t>Graphic developed for the US DOE WAP Standardized Curricula</a:t>
            </a:r>
          </a:p>
        </p:txBody>
      </p:sp>
      <p:sp>
        <p:nvSpPr>
          <p:cNvPr id="21" name="Rectangle 20">
            <a:extLst>
              <a:ext uri="{FF2B5EF4-FFF2-40B4-BE49-F238E27FC236}">
                <a16:creationId xmlns:a16="http://schemas.microsoft.com/office/drawing/2014/main" id="{72868509-839F-B03B-815D-7A092143B73A}"/>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3" name="Slide Number Placeholder 2">
            <a:extLst>
              <a:ext uri="{FF2B5EF4-FFF2-40B4-BE49-F238E27FC236}">
                <a16:creationId xmlns:a16="http://schemas.microsoft.com/office/drawing/2014/main" id="{E9D61BC0-1CF8-6BAF-32B4-D53C80FB9C08}"/>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21</a:t>
            </a:fld>
            <a:endParaRPr lang="en-US">
              <a:solidFill>
                <a:schemeClr val="bg1"/>
              </a:solidFill>
              <a:latin typeface="Arial"/>
            </a:endParaRPr>
          </a:p>
        </p:txBody>
      </p:sp>
      <p:pic>
        <p:nvPicPr>
          <p:cNvPr id="25" name="Picture 24" descr="A black and white sign with black text&#10;&#10;AI-generated content may be incorrect.">
            <a:extLst>
              <a:ext uri="{FF2B5EF4-FFF2-40B4-BE49-F238E27FC236}">
                <a16:creationId xmlns:a16="http://schemas.microsoft.com/office/drawing/2014/main" id="{0AE114D8-7155-7344-0AB1-6738178025EB}"/>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27" name="Picture 26" descr="A blue and grey logo&#10;&#10;AI-generated content may be incorrect.">
            <a:extLst>
              <a:ext uri="{FF2B5EF4-FFF2-40B4-BE49-F238E27FC236}">
                <a16:creationId xmlns:a16="http://schemas.microsoft.com/office/drawing/2014/main" id="{B7AE4BDC-9ED0-0488-045D-77E3B33CDB6F}"/>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29" name="Picture 28" descr="A green text on a white background&#10;&#10;AI-generated content may be incorrect.">
            <a:extLst>
              <a:ext uri="{FF2B5EF4-FFF2-40B4-BE49-F238E27FC236}">
                <a16:creationId xmlns:a16="http://schemas.microsoft.com/office/drawing/2014/main" id="{DEB676EC-2059-A6B0-2782-7928DDF45BDF}"/>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31" name="Footer Placeholder 1">
            <a:extLst>
              <a:ext uri="{FF2B5EF4-FFF2-40B4-BE49-F238E27FC236}">
                <a16:creationId xmlns:a16="http://schemas.microsoft.com/office/drawing/2014/main" id="{A6A5C8ED-886D-C8DA-7F2C-FB4278BB81F6}"/>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33" name="Picture 32" descr="A red and white symbol of a person with a hard hat&#10;&#10;AI-generated content may be incorrect.">
            <a:extLst>
              <a:ext uri="{FF2B5EF4-FFF2-40B4-BE49-F238E27FC236}">
                <a16:creationId xmlns:a16="http://schemas.microsoft.com/office/drawing/2014/main" id="{AA6061A1-45C8-D372-4DA5-561F6A7006B9}"/>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35" name="Picture 34" descr="A green text on a black background&#10;&#10;AI-generated content may be incorrect.">
            <a:extLst>
              <a:ext uri="{FF2B5EF4-FFF2-40B4-BE49-F238E27FC236}">
                <a16:creationId xmlns:a16="http://schemas.microsoft.com/office/drawing/2014/main" id="{D81A988B-0152-E446-7A64-66CCF0F5B5E9}"/>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606158" y="615891"/>
            <a:ext cx="4531360" cy="423193"/>
          </a:xfrm>
          <a:prstGeom prst="rect">
            <a:avLst/>
          </a:prstGeom>
        </p:spPr>
        <p:txBody>
          <a:bodyPr lIns="0" tIns="0" rIns="0" bIns="0" rtlCol="0" anchor="t">
            <a:spAutoFit/>
          </a:bodyPr>
          <a:lstStyle/>
          <a:p>
            <a:pPr algn="ctr">
              <a:lnSpc>
                <a:spcPts val="3327"/>
              </a:lnSpc>
            </a:pPr>
            <a:r>
              <a:rPr lang="en-US" sz="2773" spc="106">
                <a:solidFill>
                  <a:srgbClr val="4472C4"/>
                </a:solidFill>
                <a:latin typeface="Arial"/>
              </a:rPr>
              <a:t>Vent Types</a:t>
            </a:r>
            <a:endParaRPr lang="en-US"/>
          </a:p>
        </p:txBody>
      </p:sp>
      <p:sp>
        <p:nvSpPr>
          <p:cNvPr id="7" name="Freeform 7" descr="Graphic of gable vent."/>
          <p:cNvSpPr/>
          <p:nvPr/>
        </p:nvSpPr>
        <p:spPr>
          <a:xfrm>
            <a:off x="650240" y="1500293"/>
            <a:ext cx="3169920" cy="1974427"/>
          </a:xfrm>
          <a:custGeom>
            <a:avLst/>
            <a:gdLst/>
            <a:ahLst/>
            <a:cxnLst/>
            <a:rect l="l" t="t" r="r" b="b"/>
            <a:pathLst>
              <a:path w="3169920" h="1974427">
                <a:moveTo>
                  <a:pt x="0" y="0"/>
                </a:moveTo>
                <a:lnTo>
                  <a:pt x="3169920" y="0"/>
                </a:lnTo>
                <a:lnTo>
                  <a:pt x="3169920" y="1974427"/>
                </a:lnTo>
                <a:lnTo>
                  <a:pt x="0" y="1974427"/>
                </a:lnTo>
                <a:lnTo>
                  <a:pt x="0" y="0"/>
                </a:lnTo>
                <a:close/>
              </a:path>
            </a:pathLst>
          </a:custGeom>
          <a:blipFill>
            <a:blip r:embed="rId3"/>
            <a:stretch>
              <a:fillRect r="-171"/>
            </a:stretch>
          </a:blipFill>
        </p:spPr>
      </p:sp>
      <p:sp>
        <p:nvSpPr>
          <p:cNvPr id="8" name="Freeform 8" descr="Graphic of eave vent."/>
          <p:cNvSpPr/>
          <p:nvPr/>
        </p:nvSpPr>
        <p:spPr>
          <a:xfrm>
            <a:off x="3495040" y="3982720"/>
            <a:ext cx="2824480" cy="1832187"/>
          </a:xfrm>
          <a:custGeom>
            <a:avLst/>
            <a:gdLst/>
            <a:ahLst/>
            <a:cxnLst/>
            <a:rect l="l" t="t" r="r" b="b"/>
            <a:pathLst>
              <a:path w="2824480" h="1832187">
                <a:moveTo>
                  <a:pt x="0" y="0"/>
                </a:moveTo>
                <a:lnTo>
                  <a:pt x="2824480" y="0"/>
                </a:lnTo>
                <a:lnTo>
                  <a:pt x="2824480" y="1832187"/>
                </a:lnTo>
                <a:lnTo>
                  <a:pt x="0" y="1832187"/>
                </a:lnTo>
                <a:lnTo>
                  <a:pt x="0" y="0"/>
                </a:lnTo>
                <a:close/>
              </a:path>
            </a:pathLst>
          </a:custGeom>
          <a:blipFill>
            <a:blip r:embed="rId4"/>
            <a:stretch>
              <a:fillRect r="-185"/>
            </a:stretch>
          </a:blipFill>
        </p:spPr>
      </p:sp>
      <p:sp>
        <p:nvSpPr>
          <p:cNvPr id="9" name="Freeform 9" descr="Graphic of roof vent."/>
          <p:cNvSpPr/>
          <p:nvPr/>
        </p:nvSpPr>
        <p:spPr>
          <a:xfrm>
            <a:off x="5852160" y="1461346"/>
            <a:ext cx="3251200" cy="2267374"/>
          </a:xfrm>
          <a:custGeom>
            <a:avLst/>
            <a:gdLst/>
            <a:ahLst/>
            <a:cxnLst/>
            <a:rect l="l" t="t" r="r" b="b"/>
            <a:pathLst>
              <a:path w="3251200" h="2267374">
                <a:moveTo>
                  <a:pt x="0" y="0"/>
                </a:moveTo>
                <a:lnTo>
                  <a:pt x="3251200" y="0"/>
                </a:lnTo>
                <a:lnTo>
                  <a:pt x="3251200" y="2267374"/>
                </a:lnTo>
                <a:lnTo>
                  <a:pt x="0" y="2267374"/>
                </a:lnTo>
                <a:lnTo>
                  <a:pt x="0" y="0"/>
                </a:lnTo>
                <a:close/>
              </a:path>
            </a:pathLst>
          </a:custGeom>
          <a:blipFill>
            <a:blip r:embed="rId5"/>
            <a:stretch>
              <a:fillRect r="-74"/>
            </a:stretch>
          </a:blipFill>
        </p:spPr>
      </p:sp>
      <p:sp>
        <p:nvSpPr>
          <p:cNvPr id="10" name="TextBox 10"/>
          <p:cNvSpPr txBox="1"/>
          <p:nvPr/>
        </p:nvSpPr>
        <p:spPr>
          <a:xfrm>
            <a:off x="904240" y="3858895"/>
            <a:ext cx="2092960" cy="415798"/>
          </a:xfrm>
          <a:prstGeom prst="rect">
            <a:avLst/>
          </a:prstGeom>
        </p:spPr>
        <p:txBody>
          <a:bodyPr lIns="0" tIns="0" rIns="0" bIns="0" rtlCol="0" anchor="t">
            <a:spAutoFit/>
          </a:bodyPr>
          <a:lstStyle/>
          <a:p>
            <a:pPr algn="ctr">
              <a:lnSpc>
                <a:spcPts val="2815"/>
              </a:lnSpc>
            </a:pPr>
            <a:r>
              <a:rPr lang="en-US" sz="2346">
                <a:solidFill>
                  <a:srgbClr val="000000"/>
                </a:solidFill>
                <a:latin typeface="Arial"/>
              </a:rPr>
              <a:t>Gable Vent</a:t>
            </a:r>
          </a:p>
        </p:txBody>
      </p:sp>
      <p:sp>
        <p:nvSpPr>
          <p:cNvPr id="11" name="TextBox 11"/>
          <p:cNvSpPr txBox="1"/>
          <p:nvPr/>
        </p:nvSpPr>
        <p:spPr>
          <a:xfrm>
            <a:off x="3870960" y="5931535"/>
            <a:ext cx="2011680" cy="415798"/>
          </a:xfrm>
          <a:prstGeom prst="rect">
            <a:avLst/>
          </a:prstGeom>
        </p:spPr>
        <p:txBody>
          <a:bodyPr lIns="0" tIns="0" rIns="0" bIns="0" rtlCol="0" anchor="t">
            <a:spAutoFit/>
          </a:bodyPr>
          <a:lstStyle/>
          <a:p>
            <a:pPr algn="ctr">
              <a:lnSpc>
                <a:spcPts val="2815"/>
              </a:lnSpc>
            </a:pPr>
            <a:r>
              <a:rPr lang="en-US" sz="2346">
                <a:solidFill>
                  <a:srgbClr val="000000"/>
                </a:solidFill>
                <a:latin typeface="Arial"/>
              </a:rPr>
              <a:t>Eave Vent</a:t>
            </a:r>
          </a:p>
        </p:txBody>
      </p:sp>
      <p:sp>
        <p:nvSpPr>
          <p:cNvPr id="12" name="TextBox 12"/>
          <p:cNvSpPr txBox="1"/>
          <p:nvPr/>
        </p:nvSpPr>
        <p:spPr>
          <a:xfrm>
            <a:off x="6431280" y="3858895"/>
            <a:ext cx="2092960" cy="415798"/>
          </a:xfrm>
          <a:prstGeom prst="rect">
            <a:avLst/>
          </a:prstGeom>
        </p:spPr>
        <p:txBody>
          <a:bodyPr lIns="0" tIns="0" rIns="0" bIns="0" rtlCol="0" anchor="t">
            <a:spAutoFit/>
          </a:bodyPr>
          <a:lstStyle/>
          <a:p>
            <a:pPr algn="ctr">
              <a:lnSpc>
                <a:spcPts val="2815"/>
              </a:lnSpc>
            </a:pPr>
            <a:r>
              <a:rPr lang="en-US" sz="2346">
                <a:solidFill>
                  <a:srgbClr val="000000"/>
                </a:solidFill>
                <a:latin typeface="Arial"/>
              </a:rPr>
              <a:t>Roof Vent</a:t>
            </a:r>
          </a:p>
        </p:txBody>
      </p:sp>
      <p:sp>
        <p:nvSpPr>
          <p:cNvPr id="13" name="TextBox 13"/>
          <p:cNvSpPr txBox="1"/>
          <p:nvPr/>
        </p:nvSpPr>
        <p:spPr>
          <a:xfrm>
            <a:off x="5384564" y="5715287"/>
            <a:ext cx="3718560" cy="199602"/>
          </a:xfrm>
          <a:prstGeom prst="rect">
            <a:avLst/>
          </a:prstGeom>
        </p:spPr>
        <p:txBody>
          <a:bodyPr lIns="0" tIns="0" rIns="0" bIns="0" rtlCol="0" anchor="t">
            <a:spAutoFit/>
          </a:bodyPr>
          <a:lstStyle/>
          <a:p>
            <a:pPr algn="r">
              <a:lnSpc>
                <a:spcPts val="1280"/>
              </a:lnSpc>
            </a:pPr>
            <a:r>
              <a:rPr lang="en-US" sz="1066">
                <a:solidFill>
                  <a:srgbClr val="000000"/>
                </a:solidFill>
                <a:latin typeface="Arial Italics"/>
              </a:rPr>
              <a:t>Images courtesy of J&amp;R Products Inc</a:t>
            </a:r>
            <a:r>
              <a:rPr lang="en-US" sz="1066">
                <a:solidFill>
                  <a:srgbClr val="E7E6E6"/>
                </a:solidFill>
                <a:latin typeface="Arial Italics"/>
              </a:rPr>
              <a:t>.</a:t>
            </a:r>
          </a:p>
        </p:txBody>
      </p:sp>
      <p:sp>
        <p:nvSpPr>
          <p:cNvPr id="17" name="Rectangle 16">
            <a:extLst>
              <a:ext uri="{FF2B5EF4-FFF2-40B4-BE49-F238E27FC236}">
                <a16:creationId xmlns:a16="http://schemas.microsoft.com/office/drawing/2014/main" id="{28F655D1-8C62-9061-561C-396C10550479}"/>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9" name="Slide Number Placeholder 2">
            <a:extLst>
              <a:ext uri="{FF2B5EF4-FFF2-40B4-BE49-F238E27FC236}">
                <a16:creationId xmlns:a16="http://schemas.microsoft.com/office/drawing/2014/main" id="{68A90E5C-BB37-E7A3-253E-55247783582B}"/>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22</a:t>
            </a:fld>
            <a:endParaRPr lang="en-US">
              <a:solidFill>
                <a:schemeClr val="bg1"/>
              </a:solidFill>
              <a:latin typeface="Arial"/>
            </a:endParaRPr>
          </a:p>
        </p:txBody>
      </p:sp>
      <p:pic>
        <p:nvPicPr>
          <p:cNvPr id="21" name="Picture 20" descr="A black and white sign with black text&#10;&#10;AI-generated content may be incorrect.">
            <a:extLst>
              <a:ext uri="{FF2B5EF4-FFF2-40B4-BE49-F238E27FC236}">
                <a16:creationId xmlns:a16="http://schemas.microsoft.com/office/drawing/2014/main" id="{C2C4A008-89C4-E65F-3803-12A6EBB34A18}"/>
              </a:ext>
            </a:extLst>
          </p:cNvPr>
          <p:cNvPicPr>
            <a:picLocks noChangeAspect="1"/>
          </p:cNvPicPr>
          <p:nvPr/>
        </p:nvPicPr>
        <p:blipFill>
          <a:blip r:embed="rId6"/>
          <a:stretch>
            <a:fillRect/>
          </a:stretch>
        </p:blipFill>
        <p:spPr>
          <a:xfrm>
            <a:off x="7959971" y="6729987"/>
            <a:ext cx="422103" cy="418432"/>
          </a:xfrm>
          <a:prstGeom prst="rect">
            <a:avLst/>
          </a:prstGeom>
          <a:ln>
            <a:noFill/>
          </a:ln>
        </p:spPr>
      </p:pic>
      <p:pic>
        <p:nvPicPr>
          <p:cNvPr id="23" name="Picture 22" descr="A blue and grey logo&#10;&#10;AI-generated content may be incorrect.">
            <a:extLst>
              <a:ext uri="{FF2B5EF4-FFF2-40B4-BE49-F238E27FC236}">
                <a16:creationId xmlns:a16="http://schemas.microsoft.com/office/drawing/2014/main" id="{76D54F5A-6783-F95C-2C59-01916A5B2F34}"/>
              </a:ext>
            </a:extLst>
          </p:cNvPr>
          <p:cNvPicPr>
            <a:picLocks noChangeAspect="1"/>
          </p:cNvPicPr>
          <p:nvPr/>
        </p:nvPicPr>
        <p:blipFill>
          <a:blip r:embed="rId7"/>
          <a:stretch>
            <a:fillRect/>
          </a:stretch>
        </p:blipFill>
        <p:spPr>
          <a:xfrm>
            <a:off x="684935" y="6756644"/>
            <a:ext cx="1265702" cy="362022"/>
          </a:xfrm>
          <a:prstGeom prst="rect">
            <a:avLst/>
          </a:prstGeom>
          <a:ln>
            <a:noFill/>
          </a:ln>
        </p:spPr>
      </p:pic>
      <p:pic>
        <p:nvPicPr>
          <p:cNvPr id="25" name="Picture 24" descr="A green text on a white background&#10;&#10;AI-generated content may be incorrect.">
            <a:extLst>
              <a:ext uri="{FF2B5EF4-FFF2-40B4-BE49-F238E27FC236}">
                <a16:creationId xmlns:a16="http://schemas.microsoft.com/office/drawing/2014/main" id="{9A465577-3562-8F16-6E07-B59FD9E6A501}"/>
              </a:ext>
            </a:extLst>
          </p:cNvPr>
          <p:cNvPicPr>
            <a:picLocks noChangeAspect="1"/>
          </p:cNvPicPr>
          <p:nvPr/>
        </p:nvPicPr>
        <p:blipFill>
          <a:blip r:embed="rId8"/>
          <a:stretch>
            <a:fillRect/>
          </a:stretch>
        </p:blipFill>
        <p:spPr>
          <a:xfrm>
            <a:off x="4121320" y="6760264"/>
            <a:ext cx="1235674" cy="307486"/>
          </a:xfrm>
          <a:prstGeom prst="rect">
            <a:avLst/>
          </a:prstGeom>
          <a:ln>
            <a:noFill/>
          </a:ln>
        </p:spPr>
      </p:pic>
      <p:sp>
        <p:nvSpPr>
          <p:cNvPr id="27" name="Footer Placeholder 1">
            <a:extLst>
              <a:ext uri="{FF2B5EF4-FFF2-40B4-BE49-F238E27FC236}">
                <a16:creationId xmlns:a16="http://schemas.microsoft.com/office/drawing/2014/main" id="{6CA77FAD-AEE9-3D3B-6723-5FE9B6EA8189}"/>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29" name="Picture 28" descr="A red and white symbol of a person with a hard hat&#10;&#10;AI-generated content may be incorrect.">
            <a:extLst>
              <a:ext uri="{FF2B5EF4-FFF2-40B4-BE49-F238E27FC236}">
                <a16:creationId xmlns:a16="http://schemas.microsoft.com/office/drawing/2014/main" id="{0ABE8197-D23A-22E7-7333-F18D50840FF4}"/>
              </a:ext>
            </a:extLst>
          </p:cNvPr>
          <p:cNvPicPr>
            <a:picLocks noChangeAspect="1"/>
          </p:cNvPicPr>
          <p:nvPr/>
        </p:nvPicPr>
        <p:blipFill>
          <a:blip r:embed="rId9"/>
          <a:stretch>
            <a:fillRect/>
          </a:stretch>
        </p:blipFill>
        <p:spPr>
          <a:xfrm>
            <a:off x="8117423" y="297511"/>
            <a:ext cx="803073" cy="803190"/>
          </a:xfrm>
          <a:prstGeom prst="rect">
            <a:avLst/>
          </a:prstGeom>
          <a:ln>
            <a:noFill/>
          </a:ln>
        </p:spPr>
      </p:pic>
      <p:pic>
        <p:nvPicPr>
          <p:cNvPr id="31" name="Picture 30" descr="A green text on a black background&#10;&#10;AI-generated content may be incorrect.">
            <a:extLst>
              <a:ext uri="{FF2B5EF4-FFF2-40B4-BE49-F238E27FC236}">
                <a16:creationId xmlns:a16="http://schemas.microsoft.com/office/drawing/2014/main" id="{832FA755-7121-FFF6-2ECB-2579CC91CE1A}"/>
              </a:ext>
            </a:extLst>
          </p:cNvPr>
          <p:cNvPicPr>
            <a:picLocks noChangeAspect="1"/>
          </p:cNvPicPr>
          <p:nvPr/>
        </p:nvPicPr>
        <p:blipFill>
          <a:blip r:embed="rId10"/>
          <a:stretch>
            <a:fillRect/>
          </a:stretch>
        </p:blipFill>
        <p:spPr>
          <a:xfrm>
            <a:off x="483155" y="296124"/>
            <a:ext cx="1680521" cy="51985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933440" y="7084483"/>
            <a:ext cx="3728720" cy="184997"/>
          </a:xfrm>
          <a:prstGeom prst="rect">
            <a:avLst/>
          </a:prstGeom>
        </p:spPr>
        <p:txBody>
          <a:bodyPr lIns="0" tIns="0" rIns="0" bIns="0" rtlCol="0" anchor="t">
            <a:spAutoFit/>
          </a:bodyPr>
          <a:lstStyle/>
          <a:p>
            <a:pPr algn="r">
              <a:lnSpc>
                <a:spcPts val="1152"/>
              </a:lnSpc>
            </a:pPr>
            <a:r>
              <a:rPr lang="en-US" sz="1066">
                <a:solidFill>
                  <a:srgbClr val="FFFFFF"/>
                </a:solidFill>
                <a:latin typeface="Arial"/>
              </a:rPr>
              <a:t>eere.energy.gov</a:t>
            </a:r>
          </a:p>
        </p:txBody>
      </p:sp>
      <p:sp>
        <p:nvSpPr>
          <p:cNvPr id="6" name="TextBox 6"/>
          <p:cNvSpPr txBox="1"/>
          <p:nvPr/>
        </p:nvSpPr>
        <p:spPr>
          <a:xfrm>
            <a:off x="2599779" y="651337"/>
            <a:ext cx="4531360" cy="423193"/>
          </a:xfrm>
          <a:prstGeom prst="rect">
            <a:avLst/>
          </a:prstGeom>
        </p:spPr>
        <p:txBody>
          <a:bodyPr lIns="0" tIns="0" rIns="0" bIns="0" rtlCol="0" anchor="t">
            <a:spAutoFit/>
          </a:bodyPr>
          <a:lstStyle/>
          <a:p>
            <a:pPr algn="ctr">
              <a:lnSpc>
                <a:spcPts val="3327"/>
              </a:lnSpc>
            </a:pPr>
            <a:r>
              <a:rPr lang="en-US" sz="2773" spc="106" dirty="0">
                <a:solidFill>
                  <a:srgbClr val="4472C4"/>
                </a:solidFill>
                <a:latin typeface="Arial"/>
              </a:rPr>
              <a:t>Vent Types</a:t>
            </a:r>
            <a:endParaRPr lang="en-US"/>
          </a:p>
        </p:txBody>
      </p:sp>
      <p:sp>
        <p:nvSpPr>
          <p:cNvPr id="7" name="TextBox 7"/>
          <p:cNvSpPr txBox="1"/>
          <p:nvPr/>
        </p:nvSpPr>
        <p:spPr>
          <a:xfrm>
            <a:off x="1066800" y="5008669"/>
            <a:ext cx="2743200" cy="415798"/>
          </a:xfrm>
          <a:prstGeom prst="rect">
            <a:avLst/>
          </a:prstGeom>
        </p:spPr>
        <p:txBody>
          <a:bodyPr lIns="0" tIns="0" rIns="0" bIns="0" rtlCol="0" anchor="t">
            <a:spAutoFit/>
          </a:bodyPr>
          <a:lstStyle/>
          <a:p>
            <a:pPr algn="ctr">
              <a:lnSpc>
                <a:spcPts val="2815"/>
              </a:lnSpc>
            </a:pPr>
            <a:r>
              <a:rPr lang="en-US" sz="2346">
                <a:solidFill>
                  <a:srgbClr val="000000"/>
                </a:solidFill>
                <a:latin typeface="Arial"/>
              </a:rPr>
              <a:t>Turbine Vent</a:t>
            </a:r>
          </a:p>
        </p:txBody>
      </p:sp>
      <p:sp>
        <p:nvSpPr>
          <p:cNvPr id="8" name="TextBox 8"/>
          <p:cNvSpPr txBox="1"/>
          <p:nvPr/>
        </p:nvSpPr>
        <p:spPr>
          <a:xfrm>
            <a:off x="5455920" y="5008669"/>
            <a:ext cx="3393440" cy="776922"/>
          </a:xfrm>
          <a:prstGeom prst="rect">
            <a:avLst/>
          </a:prstGeom>
        </p:spPr>
        <p:txBody>
          <a:bodyPr lIns="0" tIns="0" rIns="0" bIns="0" rtlCol="0" anchor="t">
            <a:spAutoFit/>
          </a:bodyPr>
          <a:lstStyle/>
          <a:p>
            <a:pPr algn="ctr">
              <a:lnSpc>
                <a:spcPts val="2815"/>
              </a:lnSpc>
            </a:pPr>
            <a:r>
              <a:rPr lang="en-US" sz="2346">
                <a:solidFill>
                  <a:srgbClr val="000000"/>
                </a:solidFill>
                <a:latin typeface="Arial"/>
              </a:rPr>
              <a:t>R-144 Mushroom Roof Vent</a:t>
            </a:r>
          </a:p>
        </p:txBody>
      </p:sp>
      <p:sp>
        <p:nvSpPr>
          <p:cNvPr id="9" name="Freeform 9" descr="Photo of R-144 roof vent."/>
          <p:cNvSpPr/>
          <p:nvPr/>
        </p:nvSpPr>
        <p:spPr>
          <a:xfrm>
            <a:off x="5201920" y="1788160"/>
            <a:ext cx="3901440" cy="2843107"/>
          </a:xfrm>
          <a:custGeom>
            <a:avLst/>
            <a:gdLst/>
            <a:ahLst/>
            <a:cxnLst/>
            <a:rect l="l" t="t" r="r" b="b"/>
            <a:pathLst>
              <a:path w="3901440" h="2843107">
                <a:moveTo>
                  <a:pt x="0" y="0"/>
                </a:moveTo>
                <a:lnTo>
                  <a:pt x="3901440" y="0"/>
                </a:lnTo>
                <a:lnTo>
                  <a:pt x="3901440" y="2843107"/>
                </a:lnTo>
                <a:lnTo>
                  <a:pt x="0" y="2843107"/>
                </a:lnTo>
                <a:lnTo>
                  <a:pt x="0" y="0"/>
                </a:lnTo>
                <a:close/>
              </a:path>
            </a:pathLst>
          </a:custGeom>
          <a:blipFill>
            <a:blip r:embed="rId3"/>
            <a:stretch>
              <a:fillRect r="-22"/>
            </a:stretch>
          </a:blipFill>
        </p:spPr>
      </p:sp>
      <p:sp>
        <p:nvSpPr>
          <p:cNvPr id="10" name="Freeform 10" descr="Photo of turbine vent."/>
          <p:cNvSpPr/>
          <p:nvPr/>
        </p:nvSpPr>
        <p:spPr>
          <a:xfrm>
            <a:off x="731520" y="1625600"/>
            <a:ext cx="3413760" cy="3242734"/>
          </a:xfrm>
          <a:custGeom>
            <a:avLst/>
            <a:gdLst/>
            <a:ahLst/>
            <a:cxnLst/>
            <a:rect l="l" t="t" r="r" b="b"/>
            <a:pathLst>
              <a:path w="3413760" h="3242734">
                <a:moveTo>
                  <a:pt x="0" y="0"/>
                </a:moveTo>
                <a:lnTo>
                  <a:pt x="3413760" y="0"/>
                </a:lnTo>
                <a:lnTo>
                  <a:pt x="3413760" y="3242734"/>
                </a:lnTo>
                <a:lnTo>
                  <a:pt x="0" y="3242734"/>
                </a:lnTo>
                <a:lnTo>
                  <a:pt x="0" y="0"/>
                </a:lnTo>
                <a:close/>
              </a:path>
            </a:pathLst>
          </a:custGeom>
          <a:blipFill>
            <a:blip r:embed="rId4"/>
            <a:stretch>
              <a:fillRect b="-10"/>
            </a:stretch>
          </a:blipFill>
        </p:spPr>
      </p:sp>
      <p:sp>
        <p:nvSpPr>
          <p:cNvPr id="11" name="TextBox 11"/>
          <p:cNvSpPr txBox="1"/>
          <p:nvPr/>
        </p:nvSpPr>
        <p:spPr>
          <a:xfrm>
            <a:off x="1953319" y="5687645"/>
            <a:ext cx="3718560" cy="199602"/>
          </a:xfrm>
          <a:prstGeom prst="rect">
            <a:avLst/>
          </a:prstGeom>
        </p:spPr>
        <p:txBody>
          <a:bodyPr lIns="0" tIns="0" rIns="0" bIns="0" rtlCol="0" anchor="t">
            <a:spAutoFit/>
          </a:bodyPr>
          <a:lstStyle/>
          <a:p>
            <a:pPr algn="r">
              <a:lnSpc>
                <a:spcPts val="1280"/>
              </a:lnSpc>
            </a:pPr>
            <a:r>
              <a:rPr lang="en-US" sz="1066">
                <a:solidFill>
                  <a:srgbClr val="000000"/>
                </a:solidFill>
                <a:latin typeface="Arial Italics"/>
              </a:rPr>
              <a:t>Images courtesy of J&amp;R Products Inc</a:t>
            </a:r>
            <a:r>
              <a:rPr lang="en-US" sz="1066">
                <a:solidFill>
                  <a:srgbClr val="E7E6E6"/>
                </a:solidFill>
                <a:latin typeface="Arial Italics"/>
              </a:rPr>
              <a:t>.</a:t>
            </a:r>
          </a:p>
        </p:txBody>
      </p:sp>
      <p:sp>
        <p:nvSpPr>
          <p:cNvPr id="15" name="Rectangle 14">
            <a:extLst>
              <a:ext uri="{FF2B5EF4-FFF2-40B4-BE49-F238E27FC236}">
                <a16:creationId xmlns:a16="http://schemas.microsoft.com/office/drawing/2014/main" id="{C68AAFE2-0E20-E020-67FC-C9ED48ADB65A}"/>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7" name="Slide Number Placeholder 2">
            <a:extLst>
              <a:ext uri="{FF2B5EF4-FFF2-40B4-BE49-F238E27FC236}">
                <a16:creationId xmlns:a16="http://schemas.microsoft.com/office/drawing/2014/main" id="{382EA7A0-A213-339C-5937-C2FBAF117BFA}"/>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23</a:t>
            </a:fld>
            <a:endParaRPr lang="en-US">
              <a:solidFill>
                <a:schemeClr val="bg1"/>
              </a:solidFill>
              <a:latin typeface="Arial"/>
            </a:endParaRPr>
          </a:p>
        </p:txBody>
      </p:sp>
      <p:pic>
        <p:nvPicPr>
          <p:cNvPr id="19" name="Picture 18" descr="A black and white sign with black text&#10;&#10;AI-generated content may be incorrect.">
            <a:extLst>
              <a:ext uri="{FF2B5EF4-FFF2-40B4-BE49-F238E27FC236}">
                <a16:creationId xmlns:a16="http://schemas.microsoft.com/office/drawing/2014/main" id="{A2FA0156-FB9C-AFBF-A8A0-4EBA9774C815}"/>
              </a:ext>
            </a:extLst>
          </p:cNvPr>
          <p:cNvPicPr>
            <a:picLocks noChangeAspect="1"/>
          </p:cNvPicPr>
          <p:nvPr/>
        </p:nvPicPr>
        <p:blipFill>
          <a:blip r:embed="rId5"/>
          <a:stretch>
            <a:fillRect/>
          </a:stretch>
        </p:blipFill>
        <p:spPr>
          <a:xfrm>
            <a:off x="7959971" y="6729987"/>
            <a:ext cx="422103" cy="418432"/>
          </a:xfrm>
          <a:prstGeom prst="rect">
            <a:avLst/>
          </a:prstGeom>
          <a:ln>
            <a:noFill/>
          </a:ln>
        </p:spPr>
      </p:pic>
      <p:pic>
        <p:nvPicPr>
          <p:cNvPr id="21" name="Picture 20" descr="A blue and grey logo&#10;&#10;AI-generated content may be incorrect.">
            <a:extLst>
              <a:ext uri="{FF2B5EF4-FFF2-40B4-BE49-F238E27FC236}">
                <a16:creationId xmlns:a16="http://schemas.microsoft.com/office/drawing/2014/main" id="{24E9D6CC-517D-56E9-3012-E61C3924FA77}"/>
              </a:ext>
            </a:extLst>
          </p:cNvPr>
          <p:cNvPicPr>
            <a:picLocks noChangeAspect="1"/>
          </p:cNvPicPr>
          <p:nvPr/>
        </p:nvPicPr>
        <p:blipFill>
          <a:blip r:embed="rId6"/>
          <a:stretch>
            <a:fillRect/>
          </a:stretch>
        </p:blipFill>
        <p:spPr>
          <a:xfrm>
            <a:off x="684935" y="6756644"/>
            <a:ext cx="1265702" cy="362022"/>
          </a:xfrm>
          <a:prstGeom prst="rect">
            <a:avLst/>
          </a:prstGeom>
          <a:ln>
            <a:noFill/>
          </a:ln>
        </p:spPr>
      </p:pic>
      <p:pic>
        <p:nvPicPr>
          <p:cNvPr id="23" name="Picture 22" descr="A green text on a white background&#10;&#10;AI-generated content may be incorrect.">
            <a:extLst>
              <a:ext uri="{FF2B5EF4-FFF2-40B4-BE49-F238E27FC236}">
                <a16:creationId xmlns:a16="http://schemas.microsoft.com/office/drawing/2014/main" id="{69665B71-5BE0-9AEA-9007-99030EFF93F5}"/>
              </a:ext>
            </a:extLst>
          </p:cNvPr>
          <p:cNvPicPr>
            <a:picLocks noChangeAspect="1"/>
          </p:cNvPicPr>
          <p:nvPr/>
        </p:nvPicPr>
        <p:blipFill>
          <a:blip r:embed="rId7"/>
          <a:stretch>
            <a:fillRect/>
          </a:stretch>
        </p:blipFill>
        <p:spPr>
          <a:xfrm>
            <a:off x="4121320" y="6760264"/>
            <a:ext cx="1235674" cy="307486"/>
          </a:xfrm>
          <a:prstGeom prst="rect">
            <a:avLst/>
          </a:prstGeom>
          <a:ln>
            <a:noFill/>
          </a:ln>
        </p:spPr>
      </p:pic>
      <p:sp>
        <p:nvSpPr>
          <p:cNvPr id="25" name="Footer Placeholder 1">
            <a:extLst>
              <a:ext uri="{FF2B5EF4-FFF2-40B4-BE49-F238E27FC236}">
                <a16:creationId xmlns:a16="http://schemas.microsoft.com/office/drawing/2014/main" id="{29398E42-CCD6-5F42-E05D-7604D59B880E}"/>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27" name="Picture 26" descr="A red and white symbol of a person with a hard hat&#10;&#10;AI-generated content may be incorrect.">
            <a:extLst>
              <a:ext uri="{FF2B5EF4-FFF2-40B4-BE49-F238E27FC236}">
                <a16:creationId xmlns:a16="http://schemas.microsoft.com/office/drawing/2014/main" id="{AF5AA50C-0DF9-D7DD-5979-D96313D2A6A2}"/>
              </a:ext>
            </a:extLst>
          </p:cNvPr>
          <p:cNvPicPr>
            <a:picLocks noChangeAspect="1"/>
          </p:cNvPicPr>
          <p:nvPr/>
        </p:nvPicPr>
        <p:blipFill>
          <a:blip r:embed="rId8"/>
          <a:stretch>
            <a:fillRect/>
          </a:stretch>
        </p:blipFill>
        <p:spPr>
          <a:xfrm>
            <a:off x="8117423" y="297511"/>
            <a:ext cx="803073" cy="803190"/>
          </a:xfrm>
          <a:prstGeom prst="rect">
            <a:avLst/>
          </a:prstGeom>
          <a:ln>
            <a:noFill/>
          </a:ln>
        </p:spPr>
      </p:pic>
      <p:pic>
        <p:nvPicPr>
          <p:cNvPr id="29" name="Picture 28" descr="A green text on a black background&#10;&#10;AI-generated content may be incorrect.">
            <a:extLst>
              <a:ext uri="{FF2B5EF4-FFF2-40B4-BE49-F238E27FC236}">
                <a16:creationId xmlns:a16="http://schemas.microsoft.com/office/drawing/2014/main" id="{84EDD890-0C82-8DEE-9E1D-4647ACEDA87E}"/>
              </a:ext>
            </a:extLst>
          </p:cNvPr>
          <p:cNvPicPr>
            <a:picLocks noChangeAspect="1"/>
          </p:cNvPicPr>
          <p:nvPr/>
        </p:nvPicPr>
        <p:blipFill>
          <a:blip r:embed="rId9"/>
          <a:stretch>
            <a:fillRect/>
          </a:stretch>
        </p:blipFill>
        <p:spPr>
          <a:xfrm>
            <a:off x="483155" y="296124"/>
            <a:ext cx="1680521" cy="51985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578513" y="588113"/>
            <a:ext cx="4531360" cy="423193"/>
          </a:xfrm>
          <a:prstGeom prst="rect">
            <a:avLst/>
          </a:prstGeom>
        </p:spPr>
        <p:txBody>
          <a:bodyPr lIns="0" tIns="0" rIns="0" bIns="0" rtlCol="0" anchor="t">
            <a:spAutoFit/>
          </a:bodyPr>
          <a:lstStyle/>
          <a:p>
            <a:pPr algn="ctr">
              <a:lnSpc>
                <a:spcPts val="3327"/>
              </a:lnSpc>
            </a:pPr>
            <a:r>
              <a:rPr lang="en-US" sz="2773" spc="106" dirty="0">
                <a:solidFill>
                  <a:srgbClr val="4472C4"/>
                </a:solidFill>
                <a:latin typeface="Arial"/>
              </a:rPr>
              <a:t>Vent Placement</a:t>
            </a:r>
            <a:endParaRPr lang="en-US"/>
          </a:p>
        </p:txBody>
      </p:sp>
      <p:sp>
        <p:nvSpPr>
          <p:cNvPr id="7" name="Freeform 7" descr="Photo of roof displaying high vent placement."/>
          <p:cNvSpPr/>
          <p:nvPr/>
        </p:nvSpPr>
        <p:spPr>
          <a:xfrm>
            <a:off x="463343" y="1123507"/>
            <a:ext cx="8778240" cy="5120640"/>
          </a:xfrm>
          <a:custGeom>
            <a:avLst/>
            <a:gdLst/>
            <a:ahLst/>
            <a:cxnLst/>
            <a:rect l="l" t="t" r="r" b="b"/>
            <a:pathLst>
              <a:path w="8778240" h="5120640">
                <a:moveTo>
                  <a:pt x="0" y="0"/>
                </a:moveTo>
                <a:lnTo>
                  <a:pt x="8778240" y="0"/>
                </a:lnTo>
                <a:lnTo>
                  <a:pt x="8778240" y="5120640"/>
                </a:lnTo>
                <a:lnTo>
                  <a:pt x="0" y="5120640"/>
                </a:lnTo>
                <a:lnTo>
                  <a:pt x="0" y="0"/>
                </a:lnTo>
                <a:close/>
              </a:path>
            </a:pathLst>
          </a:custGeom>
          <a:blipFill>
            <a:blip r:embed="rId3"/>
            <a:stretch>
              <a:fillRect r="-7899"/>
            </a:stretch>
          </a:blipFill>
        </p:spPr>
      </p:sp>
      <p:grpSp>
        <p:nvGrpSpPr>
          <p:cNvPr id="8" name="Group 8"/>
          <p:cNvGrpSpPr/>
          <p:nvPr/>
        </p:nvGrpSpPr>
        <p:grpSpPr>
          <a:xfrm>
            <a:off x="3216703" y="2657667"/>
            <a:ext cx="589280" cy="589280"/>
            <a:chOff x="0" y="0"/>
            <a:chExt cx="785707" cy="785707"/>
          </a:xfrm>
        </p:grpSpPr>
        <p:sp>
          <p:nvSpPr>
            <p:cNvPr id="9" name="Freeform 9"/>
            <p:cNvSpPr/>
            <p:nvPr/>
          </p:nvSpPr>
          <p:spPr>
            <a:xfrm>
              <a:off x="0" y="0"/>
              <a:ext cx="785749" cy="785749"/>
            </a:xfrm>
            <a:custGeom>
              <a:avLst/>
              <a:gdLst/>
              <a:ahLst/>
              <a:cxnLst/>
              <a:rect l="l" t="t" r="r" b="b"/>
              <a:pathLst>
                <a:path w="785749" h="785749">
                  <a:moveTo>
                    <a:pt x="0" y="392811"/>
                  </a:moveTo>
                  <a:cubicBezTo>
                    <a:pt x="0" y="175895"/>
                    <a:pt x="175895" y="0"/>
                    <a:pt x="392811" y="0"/>
                  </a:cubicBezTo>
                  <a:lnTo>
                    <a:pt x="392811" y="13589"/>
                  </a:lnTo>
                  <a:lnTo>
                    <a:pt x="392811" y="0"/>
                  </a:lnTo>
                  <a:cubicBezTo>
                    <a:pt x="609854" y="0"/>
                    <a:pt x="785749" y="175895"/>
                    <a:pt x="785749" y="392811"/>
                  </a:cubicBezTo>
                  <a:lnTo>
                    <a:pt x="772160" y="392811"/>
                  </a:lnTo>
                  <a:lnTo>
                    <a:pt x="785749" y="392811"/>
                  </a:lnTo>
                  <a:cubicBezTo>
                    <a:pt x="785749" y="609727"/>
                    <a:pt x="609854" y="785622"/>
                    <a:pt x="392938" y="785622"/>
                  </a:cubicBezTo>
                  <a:lnTo>
                    <a:pt x="392938" y="772160"/>
                  </a:lnTo>
                  <a:lnTo>
                    <a:pt x="392938" y="785749"/>
                  </a:lnTo>
                  <a:cubicBezTo>
                    <a:pt x="175895" y="785749"/>
                    <a:pt x="0" y="609854"/>
                    <a:pt x="0" y="392811"/>
                  </a:cubicBezTo>
                  <a:lnTo>
                    <a:pt x="13589" y="392811"/>
                  </a:lnTo>
                  <a:lnTo>
                    <a:pt x="24003" y="401447"/>
                  </a:lnTo>
                  <a:cubicBezTo>
                    <a:pt x="20320" y="405765"/>
                    <a:pt x="14351" y="407416"/>
                    <a:pt x="9017" y="405511"/>
                  </a:cubicBezTo>
                  <a:cubicBezTo>
                    <a:pt x="3683" y="403606"/>
                    <a:pt x="127" y="398526"/>
                    <a:pt x="127" y="392811"/>
                  </a:cubicBezTo>
                  <a:moveTo>
                    <a:pt x="27178" y="392811"/>
                  </a:moveTo>
                  <a:lnTo>
                    <a:pt x="13589" y="392811"/>
                  </a:lnTo>
                  <a:lnTo>
                    <a:pt x="3175" y="384175"/>
                  </a:lnTo>
                  <a:cubicBezTo>
                    <a:pt x="6858" y="379857"/>
                    <a:pt x="12827" y="378206"/>
                    <a:pt x="18161" y="380111"/>
                  </a:cubicBezTo>
                  <a:cubicBezTo>
                    <a:pt x="23495" y="382016"/>
                    <a:pt x="27051" y="387096"/>
                    <a:pt x="27051" y="392811"/>
                  </a:cubicBezTo>
                  <a:cubicBezTo>
                    <a:pt x="27051" y="594868"/>
                    <a:pt x="190754" y="758571"/>
                    <a:pt x="392811" y="758571"/>
                  </a:cubicBezTo>
                  <a:cubicBezTo>
                    <a:pt x="594868" y="758571"/>
                    <a:pt x="758571" y="594868"/>
                    <a:pt x="758571" y="392811"/>
                  </a:cubicBezTo>
                  <a:cubicBezTo>
                    <a:pt x="758571" y="190754"/>
                    <a:pt x="594868" y="27051"/>
                    <a:pt x="392811" y="27051"/>
                  </a:cubicBezTo>
                  <a:lnTo>
                    <a:pt x="392811" y="13589"/>
                  </a:lnTo>
                  <a:lnTo>
                    <a:pt x="392811" y="27051"/>
                  </a:lnTo>
                  <a:cubicBezTo>
                    <a:pt x="190754" y="27051"/>
                    <a:pt x="27051" y="190754"/>
                    <a:pt x="27051" y="392811"/>
                  </a:cubicBezTo>
                  <a:close/>
                </a:path>
              </a:pathLst>
            </a:custGeom>
            <a:solidFill>
              <a:srgbClr val="FF0000"/>
            </a:solidFill>
          </p:spPr>
        </p:sp>
      </p:grpSp>
      <p:grpSp>
        <p:nvGrpSpPr>
          <p:cNvPr id="10" name="Group 10"/>
          <p:cNvGrpSpPr/>
          <p:nvPr/>
        </p:nvGrpSpPr>
        <p:grpSpPr>
          <a:xfrm>
            <a:off x="6630463" y="2657667"/>
            <a:ext cx="589280" cy="589280"/>
            <a:chOff x="0" y="0"/>
            <a:chExt cx="785707" cy="785707"/>
          </a:xfrm>
        </p:grpSpPr>
        <p:sp>
          <p:nvSpPr>
            <p:cNvPr id="11" name="Freeform 11"/>
            <p:cNvSpPr/>
            <p:nvPr/>
          </p:nvSpPr>
          <p:spPr>
            <a:xfrm>
              <a:off x="0" y="0"/>
              <a:ext cx="785749" cy="785749"/>
            </a:xfrm>
            <a:custGeom>
              <a:avLst/>
              <a:gdLst/>
              <a:ahLst/>
              <a:cxnLst/>
              <a:rect l="l" t="t" r="r" b="b"/>
              <a:pathLst>
                <a:path w="785749" h="785749">
                  <a:moveTo>
                    <a:pt x="0" y="392811"/>
                  </a:moveTo>
                  <a:cubicBezTo>
                    <a:pt x="0" y="175895"/>
                    <a:pt x="175895" y="0"/>
                    <a:pt x="392811" y="0"/>
                  </a:cubicBezTo>
                  <a:lnTo>
                    <a:pt x="392811" y="13589"/>
                  </a:lnTo>
                  <a:lnTo>
                    <a:pt x="392811" y="0"/>
                  </a:lnTo>
                  <a:cubicBezTo>
                    <a:pt x="609854" y="0"/>
                    <a:pt x="785749" y="175895"/>
                    <a:pt x="785749" y="392811"/>
                  </a:cubicBezTo>
                  <a:lnTo>
                    <a:pt x="772160" y="392811"/>
                  </a:lnTo>
                  <a:lnTo>
                    <a:pt x="785749" y="392811"/>
                  </a:lnTo>
                  <a:cubicBezTo>
                    <a:pt x="785749" y="609727"/>
                    <a:pt x="609854" y="785622"/>
                    <a:pt x="392938" y="785622"/>
                  </a:cubicBezTo>
                  <a:lnTo>
                    <a:pt x="392938" y="772160"/>
                  </a:lnTo>
                  <a:lnTo>
                    <a:pt x="392938" y="785749"/>
                  </a:lnTo>
                  <a:cubicBezTo>
                    <a:pt x="175895" y="785749"/>
                    <a:pt x="0" y="609854"/>
                    <a:pt x="0" y="392811"/>
                  </a:cubicBezTo>
                  <a:lnTo>
                    <a:pt x="13589" y="392811"/>
                  </a:lnTo>
                  <a:lnTo>
                    <a:pt x="24003" y="401447"/>
                  </a:lnTo>
                  <a:cubicBezTo>
                    <a:pt x="20320" y="405765"/>
                    <a:pt x="14351" y="407416"/>
                    <a:pt x="9017" y="405511"/>
                  </a:cubicBezTo>
                  <a:cubicBezTo>
                    <a:pt x="3683" y="403606"/>
                    <a:pt x="127" y="398526"/>
                    <a:pt x="127" y="392811"/>
                  </a:cubicBezTo>
                  <a:moveTo>
                    <a:pt x="27178" y="392811"/>
                  </a:moveTo>
                  <a:lnTo>
                    <a:pt x="13589" y="392811"/>
                  </a:lnTo>
                  <a:lnTo>
                    <a:pt x="3175" y="384175"/>
                  </a:lnTo>
                  <a:cubicBezTo>
                    <a:pt x="6858" y="379857"/>
                    <a:pt x="12827" y="378206"/>
                    <a:pt x="18161" y="380111"/>
                  </a:cubicBezTo>
                  <a:cubicBezTo>
                    <a:pt x="23495" y="382016"/>
                    <a:pt x="27051" y="387096"/>
                    <a:pt x="27051" y="392811"/>
                  </a:cubicBezTo>
                  <a:cubicBezTo>
                    <a:pt x="27051" y="594868"/>
                    <a:pt x="190754" y="758571"/>
                    <a:pt x="392811" y="758571"/>
                  </a:cubicBezTo>
                  <a:cubicBezTo>
                    <a:pt x="594868" y="758571"/>
                    <a:pt x="758571" y="594868"/>
                    <a:pt x="758571" y="392811"/>
                  </a:cubicBezTo>
                  <a:cubicBezTo>
                    <a:pt x="758571" y="190754"/>
                    <a:pt x="594868" y="27051"/>
                    <a:pt x="392811" y="27051"/>
                  </a:cubicBezTo>
                  <a:lnTo>
                    <a:pt x="392811" y="13589"/>
                  </a:lnTo>
                  <a:lnTo>
                    <a:pt x="392811" y="27051"/>
                  </a:lnTo>
                  <a:cubicBezTo>
                    <a:pt x="190754" y="27051"/>
                    <a:pt x="27051" y="190754"/>
                    <a:pt x="27051" y="392811"/>
                  </a:cubicBezTo>
                  <a:close/>
                </a:path>
              </a:pathLst>
            </a:custGeom>
            <a:solidFill>
              <a:srgbClr val="FF0000"/>
            </a:solidFill>
          </p:spPr>
        </p:sp>
      </p:grpSp>
      <p:grpSp>
        <p:nvGrpSpPr>
          <p:cNvPr id="12" name="Group 12"/>
          <p:cNvGrpSpPr/>
          <p:nvPr/>
        </p:nvGrpSpPr>
        <p:grpSpPr>
          <a:xfrm>
            <a:off x="3384343" y="1768667"/>
            <a:ext cx="3830320" cy="416560"/>
            <a:chOff x="0" y="0"/>
            <a:chExt cx="5107093" cy="555413"/>
          </a:xfrm>
        </p:grpSpPr>
        <p:sp>
          <p:nvSpPr>
            <p:cNvPr id="13" name="Freeform 13"/>
            <p:cNvSpPr/>
            <p:nvPr/>
          </p:nvSpPr>
          <p:spPr>
            <a:xfrm>
              <a:off x="6731" y="6731"/>
              <a:ext cx="5093589" cy="1209294"/>
            </a:xfrm>
            <a:custGeom>
              <a:avLst/>
              <a:gdLst/>
              <a:ahLst/>
              <a:cxnLst/>
              <a:rect l="l" t="t" r="r" b="b"/>
              <a:pathLst>
                <a:path w="5093589" h="1209294">
                  <a:moveTo>
                    <a:pt x="0" y="0"/>
                  </a:moveTo>
                  <a:lnTo>
                    <a:pt x="848995" y="0"/>
                  </a:lnTo>
                  <a:lnTo>
                    <a:pt x="2122297" y="0"/>
                  </a:lnTo>
                  <a:lnTo>
                    <a:pt x="5093589" y="0"/>
                  </a:lnTo>
                  <a:lnTo>
                    <a:pt x="5093589" y="316103"/>
                  </a:lnTo>
                  <a:lnTo>
                    <a:pt x="5093589" y="451612"/>
                  </a:lnTo>
                  <a:lnTo>
                    <a:pt x="5093589" y="541909"/>
                  </a:lnTo>
                  <a:lnTo>
                    <a:pt x="2122297" y="541909"/>
                  </a:lnTo>
                  <a:lnTo>
                    <a:pt x="379222" y="1209294"/>
                  </a:lnTo>
                  <a:lnTo>
                    <a:pt x="848995" y="541909"/>
                  </a:lnTo>
                  <a:lnTo>
                    <a:pt x="0" y="541909"/>
                  </a:lnTo>
                  <a:lnTo>
                    <a:pt x="0" y="451612"/>
                  </a:lnTo>
                  <a:lnTo>
                    <a:pt x="0" y="316103"/>
                  </a:lnTo>
                  <a:close/>
                </a:path>
              </a:pathLst>
            </a:custGeom>
            <a:solidFill>
              <a:srgbClr val="FFFFFF"/>
            </a:solidFill>
          </p:spPr>
        </p:sp>
        <p:sp>
          <p:nvSpPr>
            <p:cNvPr id="14" name="Freeform 14"/>
            <p:cNvSpPr/>
            <p:nvPr/>
          </p:nvSpPr>
          <p:spPr>
            <a:xfrm>
              <a:off x="0" y="0"/>
              <a:ext cx="5107051" cy="1223391"/>
            </a:xfrm>
            <a:custGeom>
              <a:avLst/>
              <a:gdLst/>
              <a:ahLst/>
              <a:cxnLst/>
              <a:rect l="l" t="t" r="r" b="b"/>
              <a:pathLst>
                <a:path w="5107051" h="1223391">
                  <a:moveTo>
                    <a:pt x="6731" y="0"/>
                  </a:moveTo>
                  <a:lnTo>
                    <a:pt x="855726" y="0"/>
                  </a:lnTo>
                  <a:lnTo>
                    <a:pt x="855726" y="6731"/>
                  </a:lnTo>
                  <a:lnTo>
                    <a:pt x="855726" y="0"/>
                  </a:lnTo>
                  <a:lnTo>
                    <a:pt x="855726" y="6731"/>
                  </a:lnTo>
                  <a:lnTo>
                    <a:pt x="855726" y="0"/>
                  </a:lnTo>
                  <a:lnTo>
                    <a:pt x="2129028" y="0"/>
                  </a:lnTo>
                  <a:lnTo>
                    <a:pt x="2129028" y="6731"/>
                  </a:lnTo>
                  <a:lnTo>
                    <a:pt x="2129028" y="0"/>
                  </a:lnTo>
                  <a:lnTo>
                    <a:pt x="5100320" y="0"/>
                  </a:lnTo>
                  <a:cubicBezTo>
                    <a:pt x="5104003" y="0"/>
                    <a:pt x="5107051" y="3048"/>
                    <a:pt x="5107051" y="6731"/>
                  </a:cubicBezTo>
                  <a:lnTo>
                    <a:pt x="5107051" y="322834"/>
                  </a:lnTo>
                  <a:lnTo>
                    <a:pt x="5100320" y="322834"/>
                  </a:lnTo>
                  <a:lnTo>
                    <a:pt x="5100320" y="316103"/>
                  </a:lnTo>
                  <a:cubicBezTo>
                    <a:pt x="5104003" y="316103"/>
                    <a:pt x="5107051" y="319151"/>
                    <a:pt x="5107051" y="322834"/>
                  </a:cubicBezTo>
                  <a:lnTo>
                    <a:pt x="5107051" y="458343"/>
                  </a:lnTo>
                  <a:lnTo>
                    <a:pt x="5100320" y="458343"/>
                  </a:lnTo>
                  <a:lnTo>
                    <a:pt x="5107051" y="458343"/>
                  </a:lnTo>
                  <a:lnTo>
                    <a:pt x="5107051" y="548640"/>
                  </a:lnTo>
                  <a:cubicBezTo>
                    <a:pt x="5107051" y="552323"/>
                    <a:pt x="5104003" y="555371"/>
                    <a:pt x="5100320" y="555371"/>
                  </a:cubicBezTo>
                  <a:lnTo>
                    <a:pt x="2129028" y="555371"/>
                  </a:lnTo>
                  <a:lnTo>
                    <a:pt x="2129028" y="548640"/>
                  </a:lnTo>
                  <a:lnTo>
                    <a:pt x="2131441" y="554990"/>
                  </a:lnTo>
                  <a:lnTo>
                    <a:pt x="388366" y="1222375"/>
                  </a:lnTo>
                  <a:cubicBezTo>
                    <a:pt x="385572" y="1223391"/>
                    <a:pt x="382397" y="1222502"/>
                    <a:pt x="380619" y="1220216"/>
                  </a:cubicBezTo>
                  <a:cubicBezTo>
                    <a:pt x="378841" y="1217930"/>
                    <a:pt x="378714" y="1214628"/>
                    <a:pt x="380365" y="1212215"/>
                  </a:cubicBezTo>
                  <a:lnTo>
                    <a:pt x="850138" y="544703"/>
                  </a:lnTo>
                  <a:lnTo>
                    <a:pt x="855726" y="548640"/>
                  </a:lnTo>
                  <a:lnTo>
                    <a:pt x="855726" y="555371"/>
                  </a:lnTo>
                  <a:lnTo>
                    <a:pt x="6731" y="555371"/>
                  </a:lnTo>
                  <a:cubicBezTo>
                    <a:pt x="3048" y="555371"/>
                    <a:pt x="0" y="552323"/>
                    <a:pt x="0" y="548640"/>
                  </a:cubicBezTo>
                  <a:lnTo>
                    <a:pt x="0" y="458343"/>
                  </a:lnTo>
                  <a:lnTo>
                    <a:pt x="6731" y="458343"/>
                  </a:lnTo>
                  <a:lnTo>
                    <a:pt x="0" y="458343"/>
                  </a:lnTo>
                  <a:lnTo>
                    <a:pt x="0" y="322834"/>
                  </a:lnTo>
                  <a:cubicBezTo>
                    <a:pt x="0" y="319151"/>
                    <a:pt x="3048" y="316103"/>
                    <a:pt x="6731" y="316103"/>
                  </a:cubicBezTo>
                  <a:lnTo>
                    <a:pt x="6731" y="322834"/>
                  </a:lnTo>
                  <a:lnTo>
                    <a:pt x="0" y="322834"/>
                  </a:lnTo>
                  <a:lnTo>
                    <a:pt x="0" y="6731"/>
                  </a:lnTo>
                  <a:cubicBezTo>
                    <a:pt x="0" y="3048"/>
                    <a:pt x="3048" y="0"/>
                    <a:pt x="6731" y="0"/>
                  </a:cubicBezTo>
                  <a:moveTo>
                    <a:pt x="6731" y="13589"/>
                  </a:moveTo>
                  <a:lnTo>
                    <a:pt x="6731" y="6731"/>
                  </a:lnTo>
                  <a:lnTo>
                    <a:pt x="13462" y="6731"/>
                  </a:lnTo>
                  <a:lnTo>
                    <a:pt x="13462" y="322834"/>
                  </a:lnTo>
                  <a:cubicBezTo>
                    <a:pt x="13462" y="326517"/>
                    <a:pt x="10414" y="329565"/>
                    <a:pt x="6731" y="329565"/>
                  </a:cubicBezTo>
                  <a:lnTo>
                    <a:pt x="6731" y="322834"/>
                  </a:lnTo>
                  <a:lnTo>
                    <a:pt x="13462" y="322834"/>
                  </a:lnTo>
                  <a:lnTo>
                    <a:pt x="13462" y="458343"/>
                  </a:lnTo>
                  <a:lnTo>
                    <a:pt x="13462" y="548640"/>
                  </a:lnTo>
                  <a:lnTo>
                    <a:pt x="6731" y="548640"/>
                  </a:lnTo>
                  <a:lnTo>
                    <a:pt x="6731" y="541909"/>
                  </a:lnTo>
                  <a:lnTo>
                    <a:pt x="855726" y="541909"/>
                  </a:lnTo>
                  <a:cubicBezTo>
                    <a:pt x="858266" y="541909"/>
                    <a:pt x="860552" y="543306"/>
                    <a:pt x="861695" y="545592"/>
                  </a:cubicBezTo>
                  <a:cubicBezTo>
                    <a:pt x="862838" y="547878"/>
                    <a:pt x="862711" y="550545"/>
                    <a:pt x="861187" y="552577"/>
                  </a:cubicBezTo>
                  <a:lnTo>
                    <a:pt x="391414" y="1219962"/>
                  </a:lnTo>
                  <a:lnTo>
                    <a:pt x="385826" y="1216025"/>
                  </a:lnTo>
                  <a:lnTo>
                    <a:pt x="383413" y="1209675"/>
                  </a:lnTo>
                  <a:lnTo>
                    <a:pt x="2126615" y="542290"/>
                  </a:lnTo>
                  <a:cubicBezTo>
                    <a:pt x="2127377" y="542036"/>
                    <a:pt x="2128266" y="541782"/>
                    <a:pt x="2129028" y="541782"/>
                  </a:cubicBezTo>
                  <a:lnTo>
                    <a:pt x="5100320" y="541782"/>
                  </a:lnTo>
                  <a:lnTo>
                    <a:pt x="5100320" y="548513"/>
                  </a:lnTo>
                  <a:lnTo>
                    <a:pt x="5093589" y="548513"/>
                  </a:lnTo>
                  <a:lnTo>
                    <a:pt x="5093589" y="458343"/>
                  </a:lnTo>
                  <a:lnTo>
                    <a:pt x="5093589" y="322834"/>
                  </a:lnTo>
                  <a:lnTo>
                    <a:pt x="5100320" y="322834"/>
                  </a:lnTo>
                  <a:lnTo>
                    <a:pt x="5100320" y="329565"/>
                  </a:lnTo>
                  <a:cubicBezTo>
                    <a:pt x="5096637" y="329565"/>
                    <a:pt x="5093589" y="326517"/>
                    <a:pt x="5093589" y="322834"/>
                  </a:cubicBezTo>
                  <a:lnTo>
                    <a:pt x="5093589" y="6731"/>
                  </a:lnTo>
                  <a:lnTo>
                    <a:pt x="5100320" y="6731"/>
                  </a:lnTo>
                  <a:lnTo>
                    <a:pt x="5100320" y="13462"/>
                  </a:lnTo>
                  <a:lnTo>
                    <a:pt x="2129028" y="13462"/>
                  </a:lnTo>
                  <a:lnTo>
                    <a:pt x="855726" y="13462"/>
                  </a:lnTo>
                  <a:lnTo>
                    <a:pt x="6731" y="13462"/>
                  </a:lnTo>
                  <a:close/>
                </a:path>
              </a:pathLst>
            </a:custGeom>
            <a:solidFill>
              <a:srgbClr val="BFBFBF"/>
            </a:solidFill>
          </p:spPr>
        </p:sp>
        <p:sp>
          <p:nvSpPr>
            <p:cNvPr id="15" name="TextBox 15"/>
            <p:cNvSpPr txBox="1"/>
            <p:nvPr/>
          </p:nvSpPr>
          <p:spPr>
            <a:xfrm>
              <a:off x="0" y="-47625"/>
              <a:ext cx="5107093" cy="603038"/>
            </a:xfrm>
            <a:prstGeom prst="rect">
              <a:avLst/>
            </a:prstGeom>
          </p:spPr>
          <p:txBody>
            <a:bodyPr lIns="50800" tIns="50800" rIns="50800" bIns="50800" rtlCol="0" anchor="ctr"/>
            <a:lstStyle/>
            <a:p>
              <a:pPr algn="ctr">
                <a:lnSpc>
                  <a:spcPts val="2304"/>
                </a:lnSpc>
              </a:pPr>
              <a:r>
                <a:rPr lang="en-US" sz="1920">
                  <a:solidFill>
                    <a:srgbClr val="000000"/>
                  </a:solidFill>
                  <a:latin typeface="Arial"/>
                </a:rPr>
                <a:t>Roof vents placed high on roof</a:t>
              </a:r>
            </a:p>
          </p:txBody>
        </p:sp>
      </p:grpSp>
      <p:sp>
        <p:nvSpPr>
          <p:cNvPr id="16" name="TextBox 16"/>
          <p:cNvSpPr txBox="1"/>
          <p:nvPr/>
        </p:nvSpPr>
        <p:spPr>
          <a:xfrm>
            <a:off x="4615948" y="6007765"/>
            <a:ext cx="3718560" cy="199771"/>
          </a:xfrm>
          <a:prstGeom prst="rect">
            <a:avLst/>
          </a:prstGeom>
        </p:spPr>
        <p:txBody>
          <a:bodyPr lIns="0" tIns="0" rIns="0" bIns="0" rtlCol="0" anchor="t">
            <a:spAutoFit/>
          </a:bodyPr>
          <a:lstStyle/>
          <a:p>
            <a:pPr algn="r">
              <a:lnSpc>
                <a:spcPts val="1280"/>
              </a:lnSpc>
            </a:pPr>
            <a:r>
              <a:rPr lang="en-US" sz="1066">
                <a:solidFill>
                  <a:srgbClr val="000000"/>
                </a:solidFill>
                <a:latin typeface="Arial Italics"/>
              </a:rPr>
              <a:t>Photo courtesy of PA WTC</a:t>
            </a:r>
          </a:p>
        </p:txBody>
      </p:sp>
      <p:grpSp>
        <p:nvGrpSpPr>
          <p:cNvPr id="17" name="Group 17"/>
          <p:cNvGrpSpPr/>
          <p:nvPr/>
        </p:nvGrpSpPr>
        <p:grpSpPr>
          <a:xfrm>
            <a:off x="539543" y="5507547"/>
            <a:ext cx="2773680" cy="497840"/>
            <a:chOff x="0" y="0"/>
            <a:chExt cx="3698240" cy="663787"/>
          </a:xfrm>
        </p:grpSpPr>
        <p:sp>
          <p:nvSpPr>
            <p:cNvPr id="18" name="Freeform 18"/>
            <p:cNvSpPr/>
            <p:nvPr/>
          </p:nvSpPr>
          <p:spPr>
            <a:xfrm>
              <a:off x="6731" y="-2313559"/>
              <a:ext cx="3684778" cy="2970530"/>
            </a:xfrm>
            <a:custGeom>
              <a:avLst/>
              <a:gdLst/>
              <a:ahLst/>
              <a:cxnLst/>
              <a:rect l="l" t="t" r="r" b="b"/>
              <a:pathLst>
                <a:path w="3684778" h="2970530">
                  <a:moveTo>
                    <a:pt x="0" y="2320290"/>
                  </a:moveTo>
                  <a:lnTo>
                    <a:pt x="2149475" y="2320290"/>
                  </a:lnTo>
                  <a:lnTo>
                    <a:pt x="1912239" y="0"/>
                  </a:lnTo>
                  <a:lnTo>
                    <a:pt x="3070606" y="2320290"/>
                  </a:lnTo>
                  <a:lnTo>
                    <a:pt x="3684778" y="2320290"/>
                  </a:lnTo>
                  <a:lnTo>
                    <a:pt x="3684778" y="2428748"/>
                  </a:lnTo>
                  <a:lnTo>
                    <a:pt x="3684778" y="2591308"/>
                  </a:lnTo>
                  <a:lnTo>
                    <a:pt x="3684778" y="2970530"/>
                  </a:lnTo>
                  <a:lnTo>
                    <a:pt x="3070606" y="2970530"/>
                  </a:lnTo>
                  <a:lnTo>
                    <a:pt x="2149475" y="2970530"/>
                  </a:lnTo>
                  <a:lnTo>
                    <a:pt x="0" y="2970530"/>
                  </a:lnTo>
                  <a:lnTo>
                    <a:pt x="0" y="2591308"/>
                  </a:lnTo>
                  <a:lnTo>
                    <a:pt x="0" y="2428748"/>
                  </a:lnTo>
                  <a:close/>
                </a:path>
              </a:pathLst>
            </a:custGeom>
            <a:solidFill>
              <a:srgbClr val="FFFFFF"/>
            </a:solidFill>
          </p:spPr>
        </p:sp>
        <p:sp>
          <p:nvSpPr>
            <p:cNvPr id="19" name="Freeform 19"/>
            <p:cNvSpPr/>
            <p:nvPr/>
          </p:nvSpPr>
          <p:spPr>
            <a:xfrm>
              <a:off x="0" y="-2321179"/>
              <a:ext cx="3698240" cy="2984881"/>
            </a:xfrm>
            <a:custGeom>
              <a:avLst/>
              <a:gdLst/>
              <a:ahLst/>
              <a:cxnLst/>
              <a:rect l="l" t="t" r="r" b="b"/>
              <a:pathLst>
                <a:path w="3698240" h="2984881">
                  <a:moveTo>
                    <a:pt x="6731" y="2321179"/>
                  </a:moveTo>
                  <a:lnTo>
                    <a:pt x="2156206" y="2321179"/>
                  </a:lnTo>
                  <a:lnTo>
                    <a:pt x="2156206" y="2327910"/>
                  </a:lnTo>
                  <a:lnTo>
                    <a:pt x="2149475" y="2328545"/>
                  </a:lnTo>
                  <a:lnTo>
                    <a:pt x="1912239" y="8255"/>
                  </a:lnTo>
                  <a:cubicBezTo>
                    <a:pt x="1911858" y="4953"/>
                    <a:pt x="1913890" y="2032"/>
                    <a:pt x="1917065" y="1016"/>
                  </a:cubicBezTo>
                  <a:cubicBezTo>
                    <a:pt x="1920240" y="0"/>
                    <a:pt x="1923542" y="1524"/>
                    <a:pt x="1925066" y="4445"/>
                  </a:cubicBezTo>
                  <a:lnTo>
                    <a:pt x="3083433" y="2324989"/>
                  </a:lnTo>
                  <a:lnTo>
                    <a:pt x="3077337" y="2328037"/>
                  </a:lnTo>
                  <a:lnTo>
                    <a:pt x="3077337" y="2321179"/>
                  </a:lnTo>
                  <a:lnTo>
                    <a:pt x="3691509" y="2321179"/>
                  </a:lnTo>
                  <a:cubicBezTo>
                    <a:pt x="3695192" y="2321179"/>
                    <a:pt x="3698240" y="2324227"/>
                    <a:pt x="3698240" y="2327910"/>
                  </a:cubicBezTo>
                  <a:lnTo>
                    <a:pt x="3698240" y="2436368"/>
                  </a:lnTo>
                  <a:lnTo>
                    <a:pt x="3691509" y="2436368"/>
                  </a:lnTo>
                  <a:lnTo>
                    <a:pt x="3691509" y="2429510"/>
                  </a:lnTo>
                  <a:cubicBezTo>
                    <a:pt x="3695192" y="2429510"/>
                    <a:pt x="3698240" y="2432558"/>
                    <a:pt x="3698240" y="2436241"/>
                  </a:cubicBezTo>
                  <a:lnTo>
                    <a:pt x="3698240" y="2598801"/>
                  </a:lnTo>
                  <a:lnTo>
                    <a:pt x="3691509" y="2598801"/>
                  </a:lnTo>
                  <a:lnTo>
                    <a:pt x="3698240" y="2598801"/>
                  </a:lnTo>
                  <a:lnTo>
                    <a:pt x="3698240" y="2978150"/>
                  </a:lnTo>
                  <a:cubicBezTo>
                    <a:pt x="3698240" y="2981833"/>
                    <a:pt x="3695192" y="2984881"/>
                    <a:pt x="3691509" y="2984881"/>
                  </a:cubicBezTo>
                  <a:lnTo>
                    <a:pt x="3077337" y="2984881"/>
                  </a:lnTo>
                  <a:lnTo>
                    <a:pt x="3077337" y="2978150"/>
                  </a:lnTo>
                  <a:lnTo>
                    <a:pt x="3077337" y="2984881"/>
                  </a:lnTo>
                  <a:lnTo>
                    <a:pt x="2156206" y="2984881"/>
                  </a:lnTo>
                  <a:lnTo>
                    <a:pt x="2156206" y="2978150"/>
                  </a:lnTo>
                  <a:lnTo>
                    <a:pt x="2156206" y="2971419"/>
                  </a:lnTo>
                  <a:lnTo>
                    <a:pt x="2156206" y="2978150"/>
                  </a:lnTo>
                  <a:lnTo>
                    <a:pt x="2156206" y="2984881"/>
                  </a:lnTo>
                  <a:lnTo>
                    <a:pt x="6731" y="2984881"/>
                  </a:lnTo>
                  <a:cubicBezTo>
                    <a:pt x="3048" y="2984881"/>
                    <a:pt x="0" y="2981833"/>
                    <a:pt x="0" y="2978150"/>
                  </a:cubicBezTo>
                  <a:lnTo>
                    <a:pt x="0" y="2598928"/>
                  </a:lnTo>
                  <a:lnTo>
                    <a:pt x="6731" y="2598928"/>
                  </a:lnTo>
                  <a:lnTo>
                    <a:pt x="0" y="2598928"/>
                  </a:lnTo>
                  <a:lnTo>
                    <a:pt x="0" y="2436368"/>
                  </a:lnTo>
                  <a:cubicBezTo>
                    <a:pt x="0" y="2432685"/>
                    <a:pt x="3048" y="2429637"/>
                    <a:pt x="6731" y="2429637"/>
                  </a:cubicBezTo>
                  <a:lnTo>
                    <a:pt x="6731" y="2436368"/>
                  </a:lnTo>
                  <a:lnTo>
                    <a:pt x="0" y="2436368"/>
                  </a:lnTo>
                  <a:lnTo>
                    <a:pt x="0" y="2327910"/>
                  </a:lnTo>
                  <a:cubicBezTo>
                    <a:pt x="0" y="2324227"/>
                    <a:pt x="3048" y="2321179"/>
                    <a:pt x="6731" y="2321179"/>
                  </a:cubicBezTo>
                  <a:moveTo>
                    <a:pt x="6731" y="2334768"/>
                  </a:moveTo>
                  <a:lnTo>
                    <a:pt x="6731" y="2327910"/>
                  </a:lnTo>
                  <a:lnTo>
                    <a:pt x="13462" y="2327910"/>
                  </a:lnTo>
                  <a:lnTo>
                    <a:pt x="13462" y="2436368"/>
                  </a:lnTo>
                  <a:cubicBezTo>
                    <a:pt x="13462" y="2440051"/>
                    <a:pt x="10414" y="2443099"/>
                    <a:pt x="6731" y="2443099"/>
                  </a:cubicBezTo>
                  <a:lnTo>
                    <a:pt x="6731" y="2436368"/>
                  </a:lnTo>
                  <a:lnTo>
                    <a:pt x="13462" y="2436368"/>
                  </a:lnTo>
                  <a:lnTo>
                    <a:pt x="13462" y="2598928"/>
                  </a:lnTo>
                  <a:lnTo>
                    <a:pt x="13462" y="2978150"/>
                  </a:lnTo>
                  <a:lnTo>
                    <a:pt x="6731" y="2978150"/>
                  </a:lnTo>
                  <a:lnTo>
                    <a:pt x="6731" y="2971419"/>
                  </a:lnTo>
                  <a:lnTo>
                    <a:pt x="2156206" y="2971419"/>
                  </a:lnTo>
                  <a:cubicBezTo>
                    <a:pt x="2159889" y="2971419"/>
                    <a:pt x="2162937" y="2974467"/>
                    <a:pt x="2162937" y="2978150"/>
                  </a:cubicBezTo>
                  <a:cubicBezTo>
                    <a:pt x="2162937" y="2981833"/>
                    <a:pt x="2159889" y="2984881"/>
                    <a:pt x="2156206" y="2984881"/>
                  </a:cubicBezTo>
                  <a:cubicBezTo>
                    <a:pt x="2152523" y="2984881"/>
                    <a:pt x="2149475" y="2981833"/>
                    <a:pt x="2149475" y="2978150"/>
                  </a:cubicBezTo>
                  <a:cubicBezTo>
                    <a:pt x="2149475" y="2974467"/>
                    <a:pt x="2152523" y="2971419"/>
                    <a:pt x="2156206" y="2971419"/>
                  </a:cubicBezTo>
                  <a:lnTo>
                    <a:pt x="3077337" y="2971419"/>
                  </a:lnTo>
                  <a:lnTo>
                    <a:pt x="3691509" y="2971419"/>
                  </a:lnTo>
                  <a:lnTo>
                    <a:pt x="3691509" y="2978150"/>
                  </a:lnTo>
                  <a:lnTo>
                    <a:pt x="3684778" y="2978150"/>
                  </a:lnTo>
                  <a:lnTo>
                    <a:pt x="3684778" y="2598928"/>
                  </a:lnTo>
                  <a:lnTo>
                    <a:pt x="3684778" y="2436368"/>
                  </a:lnTo>
                  <a:lnTo>
                    <a:pt x="3691509" y="2436368"/>
                  </a:lnTo>
                  <a:lnTo>
                    <a:pt x="3691509" y="2443099"/>
                  </a:lnTo>
                  <a:cubicBezTo>
                    <a:pt x="3687826" y="2443099"/>
                    <a:pt x="3684778" y="2440051"/>
                    <a:pt x="3684778" y="2436368"/>
                  </a:cubicBezTo>
                  <a:lnTo>
                    <a:pt x="3684778" y="2327910"/>
                  </a:lnTo>
                  <a:lnTo>
                    <a:pt x="3691509" y="2327910"/>
                  </a:lnTo>
                  <a:lnTo>
                    <a:pt x="3691509" y="2334641"/>
                  </a:lnTo>
                  <a:lnTo>
                    <a:pt x="3077337" y="2334641"/>
                  </a:lnTo>
                  <a:cubicBezTo>
                    <a:pt x="3074797" y="2334641"/>
                    <a:pt x="3072384" y="2333244"/>
                    <a:pt x="3071241" y="2330831"/>
                  </a:cubicBezTo>
                  <a:lnTo>
                    <a:pt x="1912747" y="10541"/>
                  </a:lnTo>
                  <a:lnTo>
                    <a:pt x="1918843" y="7493"/>
                  </a:lnTo>
                  <a:lnTo>
                    <a:pt x="1925574" y="6858"/>
                  </a:lnTo>
                  <a:lnTo>
                    <a:pt x="2162937" y="2327275"/>
                  </a:lnTo>
                  <a:cubicBezTo>
                    <a:pt x="2163191" y="2329180"/>
                    <a:pt x="2162556" y="2331085"/>
                    <a:pt x="2161286" y="2332482"/>
                  </a:cubicBezTo>
                  <a:cubicBezTo>
                    <a:pt x="2160016" y="2333879"/>
                    <a:pt x="2158238" y="2334768"/>
                    <a:pt x="2156206" y="2334768"/>
                  </a:cubicBezTo>
                  <a:lnTo>
                    <a:pt x="6731" y="2334768"/>
                  </a:lnTo>
                  <a:close/>
                </a:path>
              </a:pathLst>
            </a:custGeom>
            <a:solidFill>
              <a:srgbClr val="BFBFBF"/>
            </a:solidFill>
          </p:spPr>
        </p:sp>
        <p:sp>
          <p:nvSpPr>
            <p:cNvPr id="20" name="TextBox 20"/>
            <p:cNvSpPr txBox="1"/>
            <p:nvPr/>
          </p:nvSpPr>
          <p:spPr>
            <a:xfrm>
              <a:off x="0" y="-47625"/>
              <a:ext cx="3698240" cy="711412"/>
            </a:xfrm>
            <a:prstGeom prst="rect">
              <a:avLst/>
            </a:prstGeom>
          </p:spPr>
          <p:txBody>
            <a:bodyPr lIns="50800" tIns="50800" rIns="50800" bIns="50800" rtlCol="0" anchor="ctr"/>
            <a:lstStyle/>
            <a:p>
              <a:pPr algn="ctr">
                <a:lnSpc>
                  <a:spcPts val="2304"/>
                </a:lnSpc>
              </a:pPr>
              <a:r>
                <a:rPr lang="en-US" sz="1920">
                  <a:solidFill>
                    <a:srgbClr val="000000"/>
                  </a:solidFill>
                  <a:latin typeface="Arial"/>
                </a:rPr>
                <a:t>Continuous Soffit Vent</a:t>
              </a:r>
            </a:p>
          </p:txBody>
        </p:sp>
      </p:grpSp>
      <p:sp>
        <p:nvSpPr>
          <p:cNvPr id="24" name="Rectangle 23">
            <a:extLst>
              <a:ext uri="{FF2B5EF4-FFF2-40B4-BE49-F238E27FC236}">
                <a16:creationId xmlns:a16="http://schemas.microsoft.com/office/drawing/2014/main" id="{AE1F6783-4BBF-E506-FBB4-D7D4BE2626EB}"/>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6" name="Slide Number Placeholder 2">
            <a:extLst>
              <a:ext uri="{FF2B5EF4-FFF2-40B4-BE49-F238E27FC236}">
                <a16:creationId xmlns:a16="http://schemas.microsoft.com/office/drawing/2014/main" id="{EA53E0AC-0051-1A5C-73DB-9C21FB04581A}"/>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24</a:t>
            </a:fld>
            <a:endParaRPr lang="en-US">
              <a:solidFill>
                <a:schemeClr val="bg1"/>
              </a:solidFill>
              <a:latin typeface="Arial"/>
            </a:endParaRPr>
          </a:p>
        </p:txBody>
      </p:sp>
      <p:pic>
        <p:nvPicPr>
          <p:cNvPr id="28" name="Picture 27" descr="A black and white sign with black text&#10;&#10;AI-generated content may be incorrect.">
            <a:extLst>
              <a:ext uri="{FF2B5EF4-FFF2-40B4-BE49-F238E27FC236}">
                <a16:creationId xmlns:a16="http://schemas.microsoft.com/office/drawing/2014/main" id="{0C1DE4DF-A078-4C78-8B91-1CB62B63DCAB}"/>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30" name="Picture 29" descr="A blue and grey logo&#10;&#10;AI-generated content may be incorrect.">
            <a:extLst>
              <a:ext uri="{FF2B5EF4-FFF2-40B4-BE49-F238E27FC236}">
                <a16:creationId xmlns:a16="http://schemas.microsoft.com/office/drawing/2014/main" id="{6CE18859-980E-CEAA-3CF4-3AF9D6B1AAE1}"/>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32" name="Picture 31" descr="A green text on a white background&#10;&#10;AI-generated content may be incorrect.">
            <a:extLst>
              <a:ext uri="{FF2B5EF4-FFF2-40B4-BE49-F238E27FC236}">
                <a16:creationId xmlns:a16="http://schemas.microsoft.com/office/drawing/2014/main" id="{9C5C41EC-DDBD-2E54-4E08-D023A11BD452}"/>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34" name="Footer Placeholder 1">
            <a:extLst>
              <a:ext uri="{FF2B5EF4-FFF2-40B4-BE49-F238E27FC236}">
                <a16:creationId xmlns:a16="http://schemas.microsoft.com/office/drawing/2014/main" id="{6ACD4267-E77C-D18B-FC6B-5C8780932B91}"/>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36" name="Picture 35" descr="A red and white symbol of a person with a hard hat&#10;&#10;AI-generated content may be incorrect.">
            <a:extLst>
              <a:ext uri="{FF2B5EF4-FFF2-40B4-BE49-F238E27FC236}">
                <a16:creationId xmlns:a16="http://schemas.microsoft.com/office/drawing/2014/main" id="{FF8CEAE3-1608-84A6-3EC3-091FE6ED935E}"/>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38" name="Picture 37" descr="A green text on a black background&#10;&#10;AI-generated content may be incorrect.">
            <a:extLst>
              <a:ext uri="{FF2B5EF4-FFF2-40B4-BE49-F238E27FC236}">
                <a16:creationId xmlns:a16="http://schemas.microsoft.com/office/drawing/2014/main" id="{D24E762E-BEEF-713C-D4D0-8453A5B5D3B4}"/>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descr="Photo of proper roof vent installation."/>
          <p:cNvSpPr/>
          <p:nvPr/>
        </p:nvSpPr>
        <p:spPr>
          <a:xfrm>
            <a:off x="3447627" y="1253067"/>
            <a:ext cx="5636668" cy="5052907"/>
          </a:xfrm>
          <a:custGeom>
            <a:avLst/>
            <a:gdLst/>
            <a:ahLst/>
            <a:cxnLst/>
            <a:rect l="l" t="t" r="r" b="b"/>
            <a:pathLst>
              <a:path w="5636668" h="5052907">
                <a:moveTo>
                  <a:pt x="0" y="0"/>
                </a:moveTo>
                <a:lnTo>
                  <a:pt x="5636667" y="0"/>
                </a:lnTo>
                <a:lnTo>
                  <a:pt x="5636667" y="5052906"/>
                </a:lnTo>
                <a:lnTo>
                  <a:pt x="0" y="5052906"/>
                </a:lnTo>
                <a:lnTo>
                  <a:pt x="0" y="0"/>
                </a:lnTo>
                <a:close/>
              </a:path>
            </a:pathLst>
          </a:custGeom>
          <a:blipFill>
            <a:blip r:embed="rId3"/>
            <a:stretch>
              <a:fillRect l="-57" r="-57"/>
            </a:stretch>
          </a:blipFill>
        </p:spPr>
      </p:sp>
      <p:sp>
        <p:nvSpPr>
          <p:cNvPr id="7" name="TextBox 7"/>
          <p:cNvSpPr txBox="1"/>
          <p:nvPr/>
        </p:nvSpPr>
        <p:spPr>
          <a:xfrm>
            <a:off x="383857" y="1415415"/>
            <a:ext cx="2926080" cy="4111625"/>
          </a:xfrm>
          <a:prstGeom prst="rect">
            <a:avLst/>
          </a:prstGeom>
        </p:spPr>
        <p:txBody>
          <a:bodyPr lIns="0" tIns="0" rIns="0" bIns="0" rtlCol="0" anchor="t">
            <a:spAutoFit/>
          </a:bodyPr>
          <a:lstStyle/>
          <a:p>
            <a:pPr marL="350768" lvl="1" indent="-175384" algn="l">
              <a:lnSpc>
                <a:spcPts val="2815"/>
              </a:lnSpc>
              <a:buFont typeface="Arial"/>
              <a:buChar char="•"/>
            </a:pPr>
            <a:r>
              <a:rPr lang="en-US" sz="2346">
                <a:solidFill>
                  <a:srgbClr val="000000"/>
                </a:solidFill>
                <a:latin typeface="Arial"/>
              </a:rPr>
              <a:t>Cut hole to fit; </a:t>
            </a:r>
          </a:p>
          <a:p>
            <a:pPr marL="350768" lvl="1" indent="-175384" algn="l">
              <a:lnSpc>
                <a:spcPts val="2815"/>
              </a:lnSpc>
            </a:pPr>
            <a:r>
              <a:rPr lang="en-US" sz="2346">
                <a:solidFill>
                  <a:srgbClr val="000000"/>
                </a:solidFill>
                <a:latin typeface="Arial"/>
              </a:rPr>
              <a:t>test fit vent.</a:t>
            </a:r>
          </a:p>
          <a:p>
            <a:pPr marL="350768" lvl="1" indent="-175384" algn="l">
              <a:lnSpc>
                <a:spcPts val="2815"/>
              </a:lnSpc>
              <a:buFont typeface="Arial"/>
              <a:buChar char="•"/>
            </a:pPr>
            <a:r>
              <a:rPr lang="en-US" sz="2346">
                <a:solidFill>
                  <a:srgbClr val="000000"/>
                </a:solidFill>
                <a:latin typeface="Arial"/>
              </a:rPr>
              <a:t>Caulk edges of hole where flange will sit.</a:t>
            </a:r>
          </a:p>
          <a:p>
            <a:pPr marL="350768" lvl="1" indent="-175384" algn="l">
              <a:lnSpc>
                <a:spcPts val="2815"/>
              </a:lnSpc>
              <a:buFont typeface="Arial"/>
              <a:buChar char="•"/>
            </a:pPr>
            <a:r>
              <a:rPr lang="en-US" sz="2346">
                <a:solidFill>
                  <a:srgbClr val="000000"/>
                </a:solidFill>
                <a:latin typeface="Arial"/>
              </a:rPr>
              <a:t>Slide vent into place under shingles.</a:t>
            </a:r>
          </a:p>
          <a:p>
            <a:pPr marL="350768" lvl="1" indent="-175384" algn="l">
              <a:lnSpc>
                <a:spcPts val="2815"/>
              </a:lnSpc>
              <a:buFont typeface="Arial"/>
              <a:buChar char="•"/>
            </a:pPr>
            <a:r>
              <a:rPr lang="en-US" sz="2346">
                <a:solidFill>
                  <a:srgbClr val="000000"/>
                </a:solidFill>
                <a:latin typeface="Arial"/>
              </a:rPr>
              <a:t>Seal and nail.</a:t>
            </a:r>
          </a:p>
        </p:txBody>
      </p:sp>
      <p:sp>
        <p:nvSpPr>
          <p:cNvPr id="8" name="TextBox 8"/>
          <p:cNvSpPr txBox="1"/>
          <p:nvPr/>
        </p:nvSpPr>
        <p:spPr>
          <a:xfrm>
            <a:off x="2605287" y="715065"/>
            <a:ext cx="4531360" cy="423193"/>
          </a:xfrm>
          <a:prstGeom prst="rect">
            <a:avLst/>
          </a:prstGeom>
        </p:spPr>
        <p:txBody>
          <a:bodyPr lIns="0" tIns="0" rIns="0" bIns="0" rtlCol="0" anchor="t">
            <a:spAutoFit/>
          </a:bodyPr>
          <a:lstStyle/>
          <a:p>
            <a:pPr algn="ctr">
              <a:lnSpc>
                <a:spcPts val="3327"/>
              </a:lnSpc>
            </a:pPr>
            <a:r>
              <a:rPr lang="en-US" sz="2773" spc="106" dirty="0">
                <a:solidFill>
                  <a:srgbClr val="4472C4"/>
                </a:solidFill>
                <a:latin typeface="Arial"/>
              </a:rPr>
              <a:t>Vent Installation</a:t>
            </a:r>
            <a:endParaRPr lang="en-US"/>
          </a:p>
        </p:txBody>
      </p:sp>
      <p:sp>
        <p:nvSpPr>
          <p:cNvPr id="9" name="TextBox 9"/>
          <p:cNvSpPr txBox="1"/>
          <p:nvPr/>
        </p:nvSpPr>
        <p:spPr>
          <a:xfrm>
            <a:off x="5455920" y="6275705"/>
            <a:ext cx="3718560" cy="199771"/>
          </a:xfrm>
          <a:prstGeom prst="rect">
            <a:avLst/>
          </a:prstGeom>
        </p:spPr>
        <p:txBody>
          <a:bodyPr lIns="0" tIns="0" rIns="0" bIns="0" rtlCol="0" anchor="t">
            <a:spAutoFit/>
          </a:bodyPr>
          <a:lstStyle/>
          <a:p>
            <a:pPr algn="r">
              <a:lnSpc>
                <a:spcPts val="1280"/>
              </a:lnSpc>
            </a:pPr>
            <a:r>
              <a:rPr lang="en-US" sz="1066">
                <a:solidFill>
                  <a:srgbClr val="FFFFFF"/>
                </a:solidFill>
                <a:latin typeface="Arial Italics"/>
              </a:rPr>
              <a:t>Photo courtesy of the US Department of Energy</a:t>
            </a:r>
          </a:p>
        </p:txBody>
      </p:sp>
      <p:sp>
        <p:nvSpPr>
          <p:cNvPr id="13" name="Rectangle 12">
            <a:extLst>
              <a:ext uri="{FF2B5EF4-FFF2-40B4-BE49-F238E27FC236}">
                <a16:creationId xmlns:a16="http://schemas.microsoft.com/office/drawing/2014/main" id="{CEF1023E-9131-E416-205B-D68A74C59585}"/>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5" name="Slide Number Placeholder 2">
            <a:extLst>
              <a:ext uri="{FF2B5EF4-FFF2-40B4-BE49-F238E27FC236}">
                <a16:creationId xmlns:a16="http://schemas.microsoft.com/office/drawing/2014/main" id="{BA01606E-FE28-1366-85D2-CE9D479AFB33}"/>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25</a:t>
            </a:fld>
            <a:endParaRPr lang="en-US">
              <a:solidFill>
                <a:schemeClr val="bg1"/>
              </a:solidFill>
              <a:latin typeface="Arial"/>
            </a:endParaRPr>
          </a:p>
        </p:txBody>
      </p:sp>
      <p:pic>
        <p:nvPicPr>
          <p:cNvPr id="17" name="Picture 16" descr="A black and white sign with black text&#10;&#10;AI-generated content may be incorrect.">
            <a:extLst>
              <a:ext uri="{FF2B5EF4-FFF2-40B4-BE49-F238E27FC236}">
                <a16:creationId xmlns:a16="http://schemas.microsoft.com/office/drawing/2014/main" id="{F6BB680E-8510-590F-4CFD-2C07773C8D06}"/>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9" name="Picture 18" descr="A blue and grey logo&#10;&#10;AI-generated content may be incorrect.">
            <a:extLst>
              <a:ext uri="{FF2B5EF4-FFF2-40B4-BE49-F238E27FC236}">
                <a16:creationId xmlns:a16="http://schemas.microsoft.com/office/drawing/2014/main" id="{87AEEBF5-DAD7-D6B0-5EFF-FE7BAF5F7E8E}"/>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21" name="Picture 20" descr="A green text on a white background&#10;&#10;AI-generated content may be incorrect.">
            <a:extLst>
              <a:ext uri="{FF2B5EF4-FFF2-40B4-BE49-F238E27FC236}">
                <a16:creationId xmlns:a16="http://schemas.microsoft.com/office/drawing/2014/main" id="{12624184-4448-D3CC-5146-CA97F0B32CC0}"/>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23" name="Footer Placeholder 1">
            <a:extLst>
              <a:ext uri="{FF2B5EF4-FFF2-40B4-BE49-F238E27FC236}">
                <a16:creationId xmlns:a16="http://schemas.microsoft.com/office/drawing/2014/main" id="{3D08660A-D754-DEE5-2659-BA05B4E61877}"/>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25" name="Picture 24" descr="A red and white symbol of a person with a hard hat&#10;&#10;AI-generated content may be incorrect.">
            <a:extLst>
              <a:ext uri="{FF2B5EF4-FFF2-40B4-BE49-F238E27FC236}">
                <a16:creationId xmlns:a16="http://schemas.microsoft.com/office/drawing/2014/main" id="{967FB52D-5C06-1229-F2CE-09BAB9CA97EB}"/>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27" name="Picture 26" descr="A green text on a black background&#10;&#10;AI-generated content may be incorrect.">
            <a:extLst>
              <a:ext uri="{FF2B5EF4-FFF2-40B4-BE49-F238E27FC236}">
                <a16:creationId xmlns:a16="http://schemas.microsoft.com/office/drawing/2014/main" id="{29AA86F7-124E-3A7B-5200-50DE47D03C48}"/>
              </a:ext>
            </a:extLst>
          </p:cNvPr>
          <p:cNvPicPr>
            <a:picLocks noChangeAspect="1"/>
          </p:cNvPicPr>
          <p:nvPr/>
        </p:nvPicPr>
        <p:blipFill>
          <a:blip r:embed="rId8"/>
          <a:stretch>
            <a:fillRect/>
          </a:stretch>
        </p:blipFill>
        <p:spPr>
          <a:xfrm>
            <a:off x="483155" y="296124"/>
            <a:ext cx="1680521" cy="519859"/>
          </a:xfrm>
          <a:prstGeom prst="rect">
            <a:avLst/>
          </a:prstGeom>
        </p:spPr>
      </p:pic>
    </p:spTree>
    <p:extLst>
      <p:ext uri="{BB962C8B-B14F-4D97-AF65-F5344CB8AC3E}">
        <p14:creationId xmlns:p14="http://schemas.microsoft.com/office/powerpoint/2010/main" val="1976034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571540" y="642786"/>
            <a:ext cx="4612640" cy="423193"/>
          </a:xfrm>
          <a:prstGeom prst="rect">
            <a:avLst/>
          </a:prstGeom>
        </p:spPr>
        <p:txBody>
          <a:bodyPr lIns="0" tIns="0" rIns="0" bIns="0" rtlCol="0" anchor="t">
            <a:spAutoFit/>
          </a:bodyPr>
          <a:lstStyle/>
          <a:p>
            <a:pPr algn="ctr">
              <a:lnSpc>
                <a:spcPts val="3327"/>
              </a:lnSpc>
            </a:pPr>
            <a:r>
              <a:rPr lang="en-US" sz="2773" spc="106" dirty="0">
                <a:solidFill>
                  <a:srgbClr val="4472C4"/>
                </a:solidFill>
                <a:latin typeface="Arial"/>
              </a:rPr>
              <a:t>Vent Placement</a:t>
            </a:r>
            <a:endParaRPr lang="en-US"/>
          </a:p>
        </p:txBody>
      </p:sp>
      <p:sp>
        <p:nvSpPr>
          <p:cNvPr id="7" name="Freeform 7" descr="Photo showing triangular gable vent."/>
          <p:cNvSpPr/>
          <p:nvPr/>
        </p:nvSpPr>
        <p:spPr>
          <a:xfrm>
            <a:off x="4991947" y="2714381"/>
            <a:ext cx="4402667" cy="3020907"/>
          </a:xfrm>
          <a:custGeom>
            <a:avLst/>
            <a:gdLst/>
            <a:ahLst/>
            <a:cxnLst/>
            <a:rect l="l" t="t" r="r" b="b"/>
            <a:pathLst>
              <a:path w="4402667" h="3020907">
                <a:moveTo>
                  <a:pt x="0" y="0"/>
                </a:moveTo>
                <a:lnTo>
                  <a:pt x="4402666" y="0"/>
                </a:lnTo>
                <a:lnTo>
                  <a:pt x="4402666" y="3020906"/>
                </a:lnTo>
                <a:lnTo>
                  <a:pt x="0" y="3020906"/>
                </a:lnTo>
                <a:lnTo>
                  <a:pt x="0" y="0"/>
                </a:lnTo>
                <a:close/>
              </a:path>
            </a:pathLst>
          </a:custGeom>
          <a:blipFill>
            <a:blip r:embed="rId3"/>
            <a:stretch>
              <a:fillRect r="-1017"/>
            </a:stretch>
          </a:blipFill>
        </p:spPr>
      </p:sp>
      <p:sp>
        <p:nvSpPr>
          <p:cNvPr id="8" name="Freeform 8" descr="Photo showing rectangular gable vent. "/>
          <p:cNvSpPr/>
          <p:nvPr/>
        </p:nvSpPr>
        <p:spPr>
          <a:xfrm>
            <a:off x="358987" y="2714381"/>
            <a:ext cx="4483947" cy="3022633"/>
          </a:xfrm>
          <a:custGeom>
            <a:avLst/>
            <a:gdLst/>
            <a:ahLst/>
            <a:cxnLst/>
            <a:rect l="l" t="t" r="r" b="b"/>
            <a:pathLst>
              <a:path w="4483947" h="3022633">
                <a:moveTo>
                  <a:pt x="0" y="0"/>
                </a:moveTo>
                <a:lnTo>
                  <a:pt x="4483946" y="0"/>
                </a:lnTo>
                <a:lnTo>
                  <a:pt x="4483946" y="3022632"/>
                </a:lnTo>
                <a:lnTo>
                  <a:pt x="0" y="3022632"/>
                </a:lnTo>
                <a:lnTo>
                  <a:pt x="0" y="0"/>
                </a:lnTo>
                <a:close/>
              </a:path>
            </a:pathLst>
          </a:custGeom>
          <a:blipFill>
            <a:blip r:embed="rId4"/>
            <a:stretch>
              <a:fillRect r="-1115"/>
            </a:stretch>
          </a:blipFill>
        </p:spPr>
      </p:sp>
      <p:sp>
        <p:nvSpPr>
          <p:cNvPr id="9" name="TextBox 9"/>
          <p:cNvSpPr txBox="1"/>
          <p:nvPr/>
        </p:nvSpPr>
        <p:spPr>
          <a:xfrm>
            <a:off x="91440" y="1776730"/>
            <a:ext cx="9570720" cy="490983"/>
          </a:xfrm>
          <a:prstGeom prst="rect">
            <a:avLst/>
          </a:prstGeom>
        </p:spPr>
        <p:txBody>
          <a:bodyPr lIns="0" tIns="0" rIns="0" bIns="0" rtlCol="0" anchor="t">
            <a:spAutoFit/>
          </a:bodyPr>
          <a:lstStyle/>
          <a:p>
            <a:pPr algn="ctr">
              <a:lnSpc>
                <a:spcPts val="3327"/>
              </a:lnSpc>
            </a:pPr>
            <a:r>
              <a:rPr lang="en-US" sz="2773">
                <a:solidFill>
                  <a:srgbClr val="000066"/>
                </a:solidFill>
                <a:latin typeface="Arial"/>
              </a:rPr>
              <a:t>Gable vents are attached similarly to roof vents.</a:t>
            </a:r>
          </a:p>
        </p:txBody>
      </p:sp>
      <p:sp>
        <p:nvSpPr>
          <p:cNvPr id="10" name="TextBox 10"/>
          <p:cNvSpPr txBox="1"/>
          <p:nvPr/>
        </p:nvSpPr>
        <p:spPr>
          <a:xfrm>
            <a:off x="5537200" y="5381625"/>
            <a:ext cx="3718560" cy="183356"/>
          </a:xfrm>
          <a:prstGeom prst="rect">
            <a:avLst/>
          </a:prstGeom>
        </p:spPr>
        <p:txBody>
          <a:bodyPr lIns="0" tIns="0" rIns="0" bIns="0" rtlCol="0" anchor="t">
            <a:spAutoFit/>
          </a:bodyPr>
          <a:lstStyle/>
          <a:p>
            <a:pPr algn="r">
              <a:lnSpc>
                <a:spcPts val="1152"/>
              </a:lnSpc>
            </a:pPr>
            <a:r>
              <a:rPr lang="en-US" sz="960">
                <a:solidFill>
                  <a:srgbClr val="50565C"/>
                </a:solidFill>
                <a:latin typeface="Arial Italics"/>
              </a:rPr>
              <a:t>Photos courtesy of the U.S. Department of Energy</a:t>
            </a:r>
          </a:p>
        </p:txBody>
      </p:sp>
      <p:sp>
        <p:nvSpPr>
          <p:cNvPr id="14" name="Rectangle 13">
            <a:extLst>
              <a:ext uri="{FF2B5EF4-FFF2-40B4-BE49-F238E27FC236}">
                <a16:creationId xmlns:a16="http://schemas.microsoft.com/office/drawing/2014/main" id="{C81927D6-B406-43D1-10FB-E2D97332C919}"/>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6" name="Slide Number Placeholder 2">
            <a:extLst>
              <a:ext uri="{FF2B5EF4-FFF2-40B4-BE49-F238E27FC236}">
                <a16:creationId xmlns:a16="http://schemas.microsoft.com/office/drawing/2014/main" id="{C04A8D90-AFF4-4912-DECE-DC55315B109F}"/>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26</a:t>
            </a:fld>
            <a:endParaRPr lang="en-US">
              <a:solidFill>
                <a:schemeClr val="bg1"/>
              </a:solidFill>
              <a:latin typeface="Arial"/>
            </a:endParaRPr>
          </a:p>
        </p:txBody>
      </p:sp>
      <p:pic>
        <p:nvPicPr>
          <p:cNvPr id="18" name="Picture 17" descr="A black and white sign with black text&#10;&#10;AI-generated content may be incorrect.">
            <a:extLst>
              <a:ext uri="{FF2B5EF4-FFF2-40B4-BE49-F238E27FC236}">
                <a16:creationId xmlns:a16="http://schemas.microsoft.com/office/drawing/2014/main" id="{9937FE3D-C313-D929-E82F-970494D255BD}"/>
              </a:ext>
            </a:extLst>
          </p:cNvPr>
          <p:cNvPicPr>
            <a:picLocks noChangeAspect="1"/>
          </p:cNvPicPr>
          <p:nvPr/>
        </p:nvPicPr>
        <p:blipFill>
          <a:blip r:embed="rId5"/>
          <a:stretch>
            <a:fillRect/>
          </a:stretch>
        </p:blipFill>
        <p:spPr>
          <a:xfrm>
            <a:off x="7959971" y="6729987"/>
            <a:ext cx="422103" cy="418432"/>
          </a:xfrm>
          <a:prstGeom prst="rect">
            <a:avLst/>
          </a:prstGeom>
          <a:ln>
            <a:noFill/>
          </a:ln>
        </p:spPr>
      </p:pic>
      <p:pic>
        <p:nvPicPr>
          <p:cNvPr id="20" name="Picture 19" descr="A blue and grey logo&#10;&#10;AI-generated content may be incorrect.">
            <a:extLst>
              <a:ext uri="{FF2B5EF4-FFF2-40B4-BE49-F238E27FC236}">
                <a16:creationId xmlns:a16="http://schemas.microsoft.com/office/drawing/2014/main" id="{DF44390F-969D-191D-8E58-5F4BF607DCF4}"/>
              </a:ext>
            </a:extLst>
          </p:cNvPr>
          <p:cNvPicPr>
            <a:picLocks noChangeAspect="1"/>
          </p:cNvPicPr>
          <p:nvPr/>
        </p:nvPicPr>
        <p:blipFill>
          <a:blip r:embed="rId6"/>
          <a:stretch>
            <a:fillRect/>
          </a:stretch>
        </p:blipFill>
        <p:spPr>
          <a:xfrm>
            <a:off x="684935" y="6756644"/>
            <a:ext cx="1265702" cy="362022"/>
          </a:xfrm>
          <a:prstGeom prst="rect">
            <a:avLst/>
          </a:prstGeom>
          <a:ln>
            <a:noFill/>
          </a:ln>
        </p:spPr>
      </p:pic>
      <p:pic>
        <p:nvPicPr>
          <p:cNvPr id="22" name="Picture 21" descr="A green text on a white background&#10;&#10;AI-generated content may be incorrect.">
            <a:extLst>
              <a:ext uri="{FF2B5EF4-FFF2-40B4-BE49-F238E27FC236}">
                <a16:creationId xmlns:a16="http://schemas.microsoft.com/office/drawing/2014/main" id="{560154BF-8784-94FB-328A-0233000FBB26}"/>
              </a:ext>
            </a:extLst>
          </p:cNvPr>
          <p:cNvPicPr>
            <a:picLocks noChangeAspect="1"/>
          </p:cNvPicPr>
          <p:nvPr/>
        </p:nvPicPr>
        <p:blipFill>
          <a:blip r:embed="rId7"/>
          <a:stretch>
            <a:fillRect/>
          </a:stretch>
        </p:blipFill>
        <p:spPr>
          <a:xfrm>
            <a:off x="4121320" y="6760264"/>
            <a:ext cx="1235674" cy="307486"/>
          </a:xfrm>
          <a:prstGeom prst="rect">
            <a:avLst/>
          </a:prstGeom>
          <a:ln>
            <a:noFill/>
          </a:ln>
        </p:spPr>
      </p:pic>
      <p:sp>
        <p:nvSpPr>
          <p:cNvPr id="24" name="Footer Placeholder 1">
            <a:extLst>
              <a:ext uri="{FF2B5EF4-FFF2-40B4-BE49-F238E27FC236}">
                <a16:creationId xmlns:a16="http://schemas.microsoft.com/office/drawing/2014/main" id="{4FF97486-A05D-17AF-FE10-229F626E55FF}"/>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26" name="Picture 25" descr="A red and white symbol of a person with a hard hat&#10;&#10;AI-generated content may be incorrect.">
            <a:extLst>
              <a:ext uri="{FF2B5EF4-FFF2-40B4-BE49-F238E27FC236}">
                <a16:creationId xmlns:a16="http://schemas.microsoft.com/office/drawing/2014/main" id="{12227A64-647B-E405-7056-BDCA6558AC1D}"/>
              </a:ext>
            </a:extLst>
          </p:cNvPr>
          <p:cNvPicPr>
            <a:picLocks noChangeAspect="1"/>
          </p:cNvPicPr>
          <p:nvPr/>
        </p:nvPicPr>
        <p:blipFill>
          <a:blip r:embed="rId8"/>
          <a:stretch>
            <a:fillRect/>
          </a:stretch>
        </p:blipFill>
        <p:spPr>
          <a:xfrm>
            <a:off x="8117423" y="297511"/>
            <a:ext cx="803073" cy="803190"/>
          </a:xfrm>
          <a:prstGeom prst="rect">
            <a:avLst/>
          </a:prstGeom>
          <a:ln>
            <a:noFill/>
          </a:ln>
        </p:spPr>
      </p:pic>
      <p:pic>
        <p:nvPicPr>
          <p:cNvPr id="28" name="Picture 27" descr="A green text on a black background&#10;&#10;AI-generated content may be incorrect.">
            <a:extLst>
              <a:ext uri="{FF2B5EF4-FFF2-40B4-BE49-F238E27FC236}">
                <a16:creationId xmlns:a16="http://schemas.microsoft.com/office/drawing/2014/main" id="{9961969B-DFB4-2EE2-5566-E551F6AAD5D6}"/>
              </a:ext>
            </a:extLst>
          </p:cNvPr>
          <p:cNvPicPr>
            <a:picLocks noChangeAspect="1"/>
          </p:cNvPicPr>
          <p:nvPr/>
        </p:nvPicPr>
        <p:blipFill>
          <a:blip r:embed="rId9"/>
          <a:stretch>
            <a:fillRect/>
          </a:stretch>
        </p:blipFill>
        <p:spPr>
          <a:xfrm>
            <a:off x="483155" y="296124"/>
            <a:ext cx="1680521" cy="51985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descr="Photo showing the common practice of replacing an existing attic window with a plywood panel and standard rectangular gable vent."/>
          <p:cNvSpPr/>
          <p:nvPr/>
        </p:nvSpPr>
        <p:spPr>
          <a:xfrm>
            <a:off x="616688" y="1232638"/>
            <a:ext cx="8534400" cy="4861137"/>
          </a:xfrm>
          <a:custGeom>
            <a:avLst/>
            <a:gdLst/>
            <a:ahLst/>
            <a:cxnLst/>
            <a:rect l="l" t="t" r="r" b="b"/>
            <a:pathLst>
              <a:path w="9753600" h="5689600">
                <a:moveTo>
                  <a:pt x="0" y="0"/>
                </a:moveTo>
                <a:lnTo>
                  <a:pt x="9753600" y="0"/>
                </a:lnTo>
                <a:lnTo>
                  <a:pt x="9753600" y="5689600"/>
                </a:lnTo>
                <a:lnTo>
                  <a:pt x="0" y="5689600"/>
                </a:lnTo>
                <a:lnTo>
                  <a:pt x="0" y="0"/>
                </a:lnTo>
                <a:close/>
              </a:path>
            </a:pathLst>
          </a:custGeom>
          <a:blipFill>
            <a:blip r:embed="rId3"/>
            <a:stretch>
              <a:fillRect/>
            </a:stretch>
          </a:blipFill>
        </p:spPr>
      </p:sp>
      <p:sp>
        <p:nvSpPr>
          <p:cNvPr id="7" name="TextBox 7"/>
          <p:cNvSpPr txBox="1"/>
          <p:nvPr/>
        </p:nvSpPr>
        <p:spPr>
          <a:xfrm>
            <a:off x="2648925" y="619317"/>
            <a:ext cx="4450080" cy="423193"/>
          </a:xfrm>
          <a:prstGeom prst="rect">
            <a:avLst/>
          </a:prstGeom>
        </p:spPr>
        <p:txBody>
          <a:bodyPr lIns="0" tIns="0" rIns="0" bIns="0" rtlCol="0" anchor="t">
            <a:spAutoFit/>
          </a:bodyPr>
          <a:lstStyle/>
          <a:p>
            <a:pPr algn="ctr">
              <a:lnSpc>
                <a:spcPts val="3327"/>
              </a:lnSpc>
            </a:pPr>
            <a:r>
              <a:rPr lang="en-US" sz="2773" spc="106" dirty="0">
                <a:solidFill>
                  <a:srgbClr val="4472C4"/>
                </a:solidFill>
                <a:latin typeface="Arial"/>
              </a:rPr>
              <a:t>Attic Window Vent</a:t>
            </a:r>
            <a:endParaRPr lang="en-US"/>
          </a:p>
        </p:txBody>
      </p:sp>
      <p:sp>
        <p:nvSpPr>
          <p:cNvPr id="8" name="TextBox 8"/>
          <p:cNvSpPr txBox="1"/>
          <p:nvPr/>
        </p:nvSpPr>
        <p:spPr>
          <a:xfrm>
            <a:off x="5273749" y="5722103"/>
            <a:ext cx="3718560" cy="199602"/>
          </a:xfrm>
          <a:prstGeom prst="rect">
            <a:avLst/>
          </a:prstGeom>
        </p:spPr>
        <p:txBody>
          <a:bodyPr lIns="0" tIns="0" rIns="0" bIns="0" rtlCol="0" anchor="t">
            <a:spAutoFit/>
          </a:bodyPr>
          <a:lstStyle/>
          <a:p>
            <a:pPr algn="r">
              <a:lnSpc>
                <a:spcPts val="1280"/>
              </a:lnSpc>
            </a:pPr>
            <a:r>
              <a:rPr lang="en-US" sz="1066">
                <a:solidFill>
                  <a:srgbClr val="FFFFFF"/>
                </a:solidFill>
                <a:latin typeface="Arial Italics"/>
              </a:rPr>
              <a:t>Photo courtesy of the US Department of Energy</a:t>
            </a:r>
          </a:p>
        </p:txBody>
      </p:sp>
      <p:sp>
        <p:nvSpPr>
          <p:cNvPr id="12" name="Rectangle 11">
            <a:extLst>
              <a:ext uri="{FF2B5EF4-FFF2-40B4-BE49-F238E27FC236}">
                <a16:creationId xmlns:a16="http://schemas.microsoft.com/office/drawing/2014/main" id="{6F3EC964-8132-A3DE-4014-FBAA4ED27D33}"/>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4" name="Slide Number Placeholder 2">
            <a:extLst>
              <a:ext uri="{FF2B5EF4-FFF2-40B4-BE49-F238E27FC236}">
                <a16:creationId xmlns:a16="http://schemas.microsoft.com/office/drawing/2014/main" id="{801F634A-9241-52B6-E83F-BFDC853B2052}"/>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27</a:t>
            </a:fld>
            <a:endParaRPr lang="en-US">
              <a:solidFill>
                <a:schemeClr val="bg1"/>
              </a:solidFill>
              <a:latin typeface="Arial"/>
            </a:endParaRPr>
          </a:p>
        </p:txBody>
      </p:sp>
      <p:pic>
        <p:nvPicPr>
          <p:cNvPr id="16" name="Picture 15" descr="A black and white sign with black text&#10;&#10;AI-generated content may be incorrect.">
            <a:extLst>
              <a:ext uri="{FF2B5EF4-FFF2-40B4-BE49-F238E27FC236}">
                <a16:creationId xmlns:a16="http://schemas.microsoft.com/office/drawing/2014/main" id="{6F8EFE6C-7205-A1B0-A35D-7F48A19580E8}"/>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8" name="Picture 17" descr="A blue and grey logo&#10;&#10;AI-generated content may be incorrect.">
            <a:extLst>
              <a:ext uri="{FF2B5EF4-FFF2-40B4-BE49-F238E27FC236}">
                <a16:creationId xmlns:a16="http://schemas.microsoft.com/office/drawing/2014/main" id="{49D42ED5-A06E-FBF3-0884-2135BD32248A}"/>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20" name="Picture 19" descr="A green text on a white background&#10;&#10;AI-generated content may be incorrect.">
            <a:extLst>
              <a:ext uri="{FF2B5EF4-FFF2-40B4-BE49-F238E27FC236}">
                <a16:creationId xmlns:a16="http://schemas.microsoft.com/office/drawing/2014/main" id="{06EDFCD5-50DF-F8DD-1133-A0B5CD1CC269}"/>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22" name="Footer Placeholder 1">
            <a:extLst>
              <a:ext uri="{FF2B5EF4-FFF2-40B4-BE49-F238E27FC236}">
                <a16:creationId xmlns:a16="http://schemas.microsoft.com/office/drawing/2014/main" id="{DB4BE9DB-D622-AC85-9F91-9AF7CC0DC7D2}"/>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24" name="Picture 23" descr="A red and white symbol of a person with a hard hat&#10;&#10;AI-generated content may be incorrect.">
            <a:extLst>
              <a:ext uri="{FF2B5EF4-FFF2-40B4-BE49-F238E27FC236}">
                <a16:creationId xmlns:a16="http://schemas.microsoft.com/office/drawing/2014/main" id="{F2903522-163C-474C-B989-86D6A36F63E4}"/>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26" name="Picture 25" descr="A green text on a black background&#10;&#10;AI-generated content may be incorrect.">
            <a:extLst>
              <a:ext uri="{FF2B5EF4-FFF2-40B4-BE49-F238E27FC236}">
                <a16:creationId xmlns:a16="http://schemas.microsoft.com/office/drawing/2014/main" id="{B04F88BD-5FAA-0BFC-4DFD-EEDAB3456C6D}"/>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042633" y="424505"/>
            <a:ext cx="5669280" cy="423193"/>
          </a:xfrm>
          <a:prstGeom prst="rect">
            <a:avLst/>
          </a:prstGeom>
        </p:spPr>
        <p:txBody>
          <a:bodyPr lIns="0" tIns="0" rIns="0" bIns="0" rtlCol="0" anchor="t">
            <a:spAutoFit/>
          </a:bodyPr>
          <a:lstStyle/>
          <a:p>
            <a:pPr algn="ctr">
              <a:lnSpc>
                <a:spcPts val="3327"/>
              </a:lnSpc>
            </a:pPr>
            <a:r>
              <a:rPr lang="en-US" sz="2773" spc="106">
                <a:solidFill>
                  <a:srgbClr val="4472C4"/>
                </a:solidFill>
                <a:latin typeface="Arial"/>
              </a:rPr>
              <a:t>Eave Chutes</a:t>
            </a:r>
            <a:endParaRPr lang="en-US"/>
          </a:p>
        </p:txBody>
      </p:sp>
      <p:sp>
        <p:nvSpPr>
          <p:cNvPr id="7" name="Freeform 7" descr="Photo showing proper eave chute locations."/>
          <p:cNvSpPr/>
          <p:nvPr/>
        </p:nvSpPr>
        <p:spPr>
          <a:xfrm>
            <a:off x="786809" y="1271275"/>
            <a:ext cx="8188339" cy="4816920"/>
          </a:xfrm>
          <a:custGeom>
            <a:avLst/>
            <a:gdLst/>
            <a:ahLst/>
            <a:cxnLst/>
            <a:rect l="l" t="t" r="r" b="b"/>
            <a:pathLst>
              <a:path w="9753600" h="5753947">
                <a:moveTo>
                  <a:pt x="0" y="0"/>
                </a:moveTo>
                <a:lnTo>
                  <a:pt x="9753600" y="0"/>
                </a:lnTo>
                <a:lnTo>
                  <a:pt x="9753600" y="5753947"/>
                </a:lnTo>
                <a:lnTo>
                  <a:pt x="0" y="5753947"/>
                </a:lnTo>
                <a:lnTo>
                  <a:pt x="0" y="0"/>
                </a:lnTo>
                <a:close/>
              </a:path>
            </a:pathLst>
          </a:custGeom>
          <a:blipFill>
            <a:blip r:embed="rId3"/>
            <a:stretch>
              <a:fillRect b="-1706"/>
            </a:stretch>
          </a:blipFill>
        </p:spPr>
      </p:sp>
      <p:sp>
        <p:nvSpPr>
          <p:cNvPr id="8" name="TextBox 8"/>
          <p:cNvSpPr txBox="1"/>
          <p:nvPr/>
        </p:nvSpPr>
        <p:spPr>
          <a:xfrm>
            <a:off x="2286000" y="4116912"/>
            <a:ext cx="2499360" cy="448946"/>
          </a:xfrm>
          <a:prstGeom prst="rect">
            <a:avLst/>
          </a:prstGeom>
        </p:spPr>
        <p:txBody>
          <a:bodyPr lIns="0" tIns="0" rIns="0" bIns="0" rtlCol="0" anchor="t">
            <a:spAutoFit/>
          </a:bodyPr>
          <a:lstStyle/>
          <a:p>
            <a:pPr algn="ctr">
              <a:lnSpc>
                <a:spcPts val="3071"/>
              </a:lnSpc>
            </a:pPr>
            <a:r>
              <a:rPr lang="en-US" sz="2559">
                <a:solidFill>
                  <a:srgbClr val="FFFFFF"/>
                </a:solidFill>
                <a:latin typeface="Arial"/>
              </a:rPr>
              <a:t>Eave Chute</a:t>
            </a:r>
          </a:p>
        </p:txBody>
      </p:sp>
      <p:sp>
        <p:nvSpPr>
          <p:cNvPr id="9" name="Freeform 9" descr="Eave chutes"/>
          <p:cNvSpPr/>
          <p:nvPr/>
        </p:nvSpPr>
        <p:spPr>
          <a:xfrm>
            <a:off x="1984587" y="1145324"/>
            <a:ext cx="2939627" cy="2858347"/>
          </a:xfrm>
          <a:custGeom>
            <a:avLst/>
            <a:gdLst/>
            <a:ahLst/>
            <a:cxnLst/>
            <a:rect l="l" t="t" r="r" b="b"/>
            <a:pathLst>
              <a:path w="2939627" h="2858347">
                <a:moveTo>
                  <a:pt x="0" y="0"/>
                </a:moveTo>
                <a:lnTo>
                  <a:pt x="2939626" y="0"/>
                </a:lnTo>
                <a:lnTo>
                  <a:pt x="2939626" y="2858346"/>
                </a:lnTo>
                <a:lnTo>
                  <a:pt x="0" y="2858346"/>
                </a:lnTo>
                <a:lnTo>
                  <a:pt x="0" y="0"/>
                </a:lnTo>
                <a:close/>
              </a:path>
            </a:pathLst>
          </a:custGeom>
          <a:blipFill>
            <a:blip r:embed="rId4"/>
            <a:stretch>
              <a:fillRect t="13382" r="-94" b="9926"/>
            </a:stretch>
          </a:blipFill>
        </p:spPr>
      </p:sp>
      <p:sp>
        <p:nvSpPr>
          <p:cNvPr id="10" name="TextBox 10"/>
          <p:cNvSpPr txBox="1"/>
          <p:nvPr/>
        </p:nvSpPr>
        <p:spPr>
          <a:xfrm>
            <a:off x="622595" y="5810235"/>
            <a:ext cx="8188960" cy="199602"/>
          </a:xfrm>
          <a:prstGeom prst="rect">
            <a:avLst/>
          </a:prstGeom>
        </p:spPr>
        <p:txBody>
          <a:bodyPr lIns="0" tIns="0" rIns="0" bIns="0" rtlCol="0" anchor="t">
            <a:spAutoFit/>
          </a:bodyPr>
          <a:lstStyle/>
          <a:p>
            <a:pPr algn="r">
              <a:lnSpc>
                <a:spcPts val="1280"/>
              </a:lnSpc>
            </a:pPr>
            <a:r>
              <a:rPr lang="en-US" sz="1066">
                <a:solidFill>
                  <a:srgbClr val="FFFFFF"/>
                </a:solidFill>
                <a:latin typeface="Arial Italics"/>
              </a:rPr>
              <a:t>Photo courtesy of  PA WTC; Product photo by J&amp;R Products, Inc.</a:t>
            </a:r>
          </a:p>
        </p:txBody>
      </p:sp>
      <p:sp>
        <p:nvSpPr>
          <p:cNvPr id="14" name="Rectangle 13">
            <a:extLst>
              <a:ext uri="{FF2B5EF4-FFF2-40B4-BE49-F238E27FC236}">
                <a16:creationId xmlns:a16="http://schemas.microsoft.com/office/drawing/2014/main" id="{A59AFDE6-7C79-20D3-E684-E136966E6BFB}"/>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6" name="Slide Number Placeholder 2">
            <a:extLst>
              <a:ext uri="{FF2B5EF4-FFF2-40B4-BE49-F238E27FC236}">
                <a16:creationId xmlns:a16="http://schemas.microsoft.com/office/drawing/2014/main" id="{F8D60F52-B9E6-8389-2086-11061EE0BE01}"/>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28</a:t>
            </a:fld>
            <a:endParaRPr lang="en-US">
              <a:solidFill>
                <a:schemeClr val="bg1"/>
              </a:solidFill>
              <a:latin typeface="Arial"/>
            </a:endParaRPr>
          </a:p>
        </p:txBody>
      </p:sp>
      <p:pic>
        <p:nvPicPr>
          <p:cNvPr id="18" name="Picture 17" descr="A black and white sign with black text&#10;&#10;AI-generated content may be incorrect.">
            <a:extLst>
              <a:ext uri="{FF2B5EF4-FFF2-40B4-BE49-F238E27FC236}">
                <a16:creationId xmlns:a16="http://schemas.microsoft.com/office/drawing/2014/main" id="{CDDE8081-A00D-852E-03FC-09B0BBD4D76E}"/>
              </a:ext>
            </a:extLst>
          </p:cNvPr>
          <p:cNvPicPr>
            <a:picLocks noChangeAspect="1"/>
          </p:cNvPicPr>
          <p:nvPr/>
        </p:nvPicPr>
        <p:blipFill>
          <a:blip r:embed="rId5"/>
          <a:stretch>
            <a:fillRect/>
          </a:stretch>
        </p:blipFill>
        <p:spPr>
          <a:xfrm>
            <a:off x="7959971" y="6729987"/>
            <a:ext cx="422103" cy="418432"/>
          </a:xfrm>
          <a:prstGeom prst="rect">
            <a:avLst/>
          </a:prstGeom>
          <a:ln>
            <a:noFill/>
          </a:ln>
        </p:spPr>
      </p:pic>
      <p:pic>
        <p:nvPicPr>
          <p:cNvPr id="20" name="Picture 19" descr="A blue and grey logo&#10;&#10;AI-generated content may be incorrect.">
            <a:extLst>
              <a:ext uri="{FF2B5EF4-FFF2-40B4-BE49-F238E27FC236}">
                <a16:creationId xmlns:a16="http://schemas.microsoft.com/office/drawing/2014/main" id="{ACF2277B-52AA-1CA0-23D4-06294C450B7E}"/>
              </a:ext>
            </a:extLst>
          </p:cNvPr>
          <p:cNvPicPr>
            <a:picLocks noChangeAspect="1"/>
          </p:cNvPicPr>
          <p:nvPr/>
        </p:nvPicPr>
        <p:blipFill>
          <a:blip r:embed="rId6"/>
          <a:stretch>
            <a:fillRect/>
          </a:stretch>
        </p:blipFill>
        <p:spPr>
          <a:xfrm>
            <a:off x="684935" y="6756644"/>
            <a:ext cx="1265702" cy="362022"/>
          </a:xfrm>
          <a:prstGeom prst="rect">
            <a:avLst/>
          </a:prstGeom>
          <a:ln>
            <a:noFill/>
          </a:ln>
        </p:spPr>
      </p:pic>
      <p:pic>
        <p:nvPicPr>
          <p:cNvPr id="22" name="Picture 21" descr="A green text on a white background&#10;&#10;AI-generated content may be incorrect.">
            <a:extLst>
              <a:ext uri="{FF2B5EF4-FFF2-40B4-BE49-F238E27FC236}">
                <a16:creationId xmlns:a16="http://schemas.microsoft.com/office/drawing/2014/main" id="{385DF8CA-FCD6-C4F1-12FF-31E99BA1E872}"/>
              </a:ext>
            </a:extLst>
          </p:cNvPr>
          <p:cNvPicPr>
            <a:picLocks noChangeAspect="1"/>
          </p:cNvPicPr>
          <p:nvPr/>
        </p:nvPicPr>
        <p:blipFill>
          <a:blip r:embed="rId7"/>
          <a:stretch>
            <a:fillRect/>
          </a:stretch>
        </p:blipFill>
        <p:spPr>
          <a:xfrm>
            <a:off x="4121320" y="6760264"/>
            <a:ext cx="1235674" cy="307486"/>
          </a:xfrm>
          <a:prstGeom prst="rect">
            <a:avLst/>
          </a:prstGeom>
          <a:ln>
            <a:noFill/>
          </a:ln>
        </p:spPr>
      </p:pic>
      <p:sp>
        <p:nvSpPr>
          <p:cNvPr id="24" name="Footer Placeholder 1">
            <a:extLst>
              <a:ext uri="{FF2B5EF4-FFF2-40B4-BE49-F238E27FC236}">
                <a16:creationId xmlns:a16="http://schemas.microsoft.com/office/drawing/2014/main" id="{331283E0-8B3A-388B-9D7A-F2D8FC28EB34}"/>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26" name="Picture 25" descr="A red and white symbol of a person with a hard hat&#10;&#10;AI-generated content may be incorrect.">
            <a:extLst>
              <a:ext uri="{FF2B5EF4-FFF2-40B4-BE49-F238E27FC236}">
                <a16:creationId xmlns:a16="http://schemas.microsoft.com/office/drawing/2014/main" id="{FD5944AA-D04A-EA84-952B-D9035EF0CFD9}"/>
              </a:ext>
            </a:extLst>
          </p:cNvPr>
          <p:cNvPicPr>
            <a:picLocks noChangeAspect="1"/>
          </p:cNvPicPr>
          <p:nvPr/>
        </p:nvPicPr>
        <p:blipFill>
          <a:blip r:embed="rId8"/>
          <a:stretch>
            <a:fillRect/>
          </a:stretch>
        </p:blipFill>
        <p:spPr>
          <a:xfrm>
            <a:off x="8117423" y="297511"/>
            <a:ext cx="803073" cy="803190"/>
          </a:xfrm>
          <a:prstGeom prst="rect">
            <a:avLst/>
          </a:prstGeom>
          <a:ln>
            <a:noFill/>
          </a:ln>
        </p:spPr>
      </p:pic>
      <p:pic>
        <p:nvPicPr>
          <p:cNvPr id="28" name="Picture 27" descr="A green text on a black background&#10;&#10;AI-generated content may be incorrect.">
            <a:extLst>
              <a:ext uri="{FF2B5EF4-FFF2-40B4-BE49-F238E27FC236}">
                <a16:creationId xmlns:a16="http://schemas.microsoft.com/office/drawing/2014/main" id="{64AAF1A5-00D5-8735-E809-E1A342C16694}"/>
              </a:ext>
            </a:extLst>
          </p:cNvPr>
          <p:cNvPicPr>
            <a:picLocks noChangeAspect="1"/>
          </p:cNvPicPr>
          <p:nvPr/>
        </p:nvPicPr>
        <p:blipFill>
          <a:blip r:embed="rId9"/>
          <a:stretch>
            <a:fillRect/>
          </a:stretch>
        </p:blipFill>
        <p:spPr>
          <a:xfrm>
            <a:off x="483155" y="296124"/>
            <a:ext cx="1680521" cy="51985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674240" y="814854"/>
            <a:ext cx="6400800" cy="423193"/>
          </a:xfrm>
          <a:prstGeom prst="rect">
            <a:avLst/>
          </a:prstGeom>
        </p:spPr>
        <p:txBody>
          <a:bodyPr lIns="0" tIns="0" rIns="0" bIns="0" rtlCol="0" anchor="t">
            <a:spAutoFit/>
          </a:bodyPr>
          <a:lstStyle/>
          <a:p>
            <a:pPr algn="ctr">
              <a:lnSpc>
                <a:spcPts val="3327"/>
              </a:lnSpc>
            </a:pPr>
            <a:r>
              <a:rPr lang="en-US" sz="2773" spc="106" dirty="0">
                <a:solidFill>
                  <a:srgbClr val="4472C4"/>
                </a:solidFill>
                <a:latin typeface="Arial"/>
              </a:rPr>
              <a:t>Mechanical Vent Terminations</a:t>
            </a:r>
            <a:endParaRPr lang="en-US"/>
          </a:p>
        </p:txBody>
      </p:sp>
      <p:sp>
        <p:nvSpPr>
          <p:cNvPr id="7" name="Freeform 7" descr="Photo of a disconnected bathroom exhaust fan and resulting degradation of roof sheathing."/>
          <p:cNvSpPr/>
          <p:nvPr/>
        </p:nvSpPr>
        <p:spPr>
          <a:xfrm>
            <a:off x="914400" y="1325526"/>
            <a:ext cx="7922138" cy="5012231"/>
          </a:xfrm>
          <a:custGeom>
            <a:avLst/>
            <a:gdLst/>
            <a:ahLst/>
            <a:cxnLst/>
            <a:rect l="l" t="t" r="r" b="b"/>
            <a:pathLst>
              <a:path w="9753600" h="5715001">
                <a:moveTo>
                  <a:pt x="0" y="0"/>
                </a:moveTo>
                <a:lnTo>
                  <a:pt x="9753600" y="0"/>
                </a:lnTo>
                <a:lnTo>
                  <a:pt x="9753600" y="5715001"/>
                </a:lnTo>
                <a:lnTo>
                  <a:pt x="0" y="5715001"/>
                </a:lnTo>
                <a:lnTo>
                  <a:pt x="0" y="0"/>
                </a:lnTo>
                <a:close/>
              </a:path>
            </a:pathLst>
          </a:custGeom>
          <a:blipFill>
            <a:blip r:embed="rId3"/>
            <a:stretch>
              <a:fillRect b="-8799"/>
            </a:stretch>
          </a:blipFill>
        </p:spPr>
      </p:sp>
      <p:sp>
        <p:nvSpPr>
          <p:cNvPr id="8" name="TextBox 8"/>
          <p:cNvSpPr txBox="1"/>
          <p:nvPr/>
        </p:nvSpPr>
        <p:spPr>
          <a:xfrm>
            <a:off x="4976037" y="5997238"/>
            <a:ext cx="3718560" cy="199771"/>
          </a:xfrm>
          <a:prstGeom prst="rect">
            <a:avLst/>
          </a:prstGeom>
        </p:spPr>
        <p:txBody>
          <a:bodyPr lIns="0" tIns="0" rIns="0" bIns="0" rtlCol="0" anchor="t">
            <a:spAutoFit/>
          </a:bodyPr>
          <a:lstStyle/>
          <a:p>
            <a:pPr algn="r">
              <a:lnSpc>
                <a:spcPts val="1280"/>
              </a:lnSpc>
            </a:pPr>
            <a:r>
              <a:rPr lang="en-US" sz="1066">
                <a:solidFill>
                  <a:srgbClr val="FFFFFF"/>
                </a:solidFill>
                <a:latin typeface="Arial Italics"/>
              </a:rPr>
              <a:t>Photo courtesy of PA WTC</a:t>
            </a:r>
          </a:p>
        </p:txBody>
      </p:sp>
      <p:sp>
        <p:nvSpPr>
          <p:cNvPr id="12" name="Rectangle 11">
            <a:extLst>
              <a:ext uri="{FF2B5EF4-FFF2-40B4-BE49-F238E27FC236}">
                <a16:creationId xmlns:a16="http://schemas.microsoft.com/office/drawing/2014/main" id="{A0909D8F-2C5E-9DD9-B0FB-7CBC6E500590}"/>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4" name="Slide Number Placeholder 2">
            <a:extLst>
              <a:ext uri="{FF2B5EF4-FFF2-40B4-BE49-F238E27FC236}">
                <a16:creationId xmlns:a16="http://schemas.microsoft.com/office/drawing/2014/main" id="{8DDA935B-DB85-605E-EE89-D43A94125D02}"/>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29</a:t>
            </a:fld>
            <a:endParaRPr lang="en-US">
              <a:solidFill>
                <a:schemeClr val="bg1"/>
              </a:solidFill>
              <a:latin typeface="Arial"/>
            </a:endParaRPr>
          </a:p>
        </p:txBody>
      </p:sp>
      <p:pic>
        <p:nvPicPr>
          <p:cNvPr id="16" name="Picture 15" descr="A black and white sign with black text&#10;&#10;AI-generated content may be incorrect.">
            <a:extLst>
              <a:ext uri="{FF2B5EF4-FFF2-40B4-BE49-F238E27FC236}">
                <a16:creationId xmlns:a16="http://schemas.microsoft.com/office/drawing/2014/main" id="{FF081E4A-B168-3EAB-2B6B-709CB30B58CA}"/>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8" name="Picture 17" descr="A blue and grey logo&#10;&#10;AI-generated content may be incorrect.">
            <a:extLst>
              <a:ext uri="{FF2B5EF4-FFF2-40B4-BE49-F238E27FC236}">
                <a16:creationId xmlns:a16="http://schemas.microsoft.com/office/drawing/2014/main" id="{18CB8BB5-F625-0567-8213-F3E06B1AABF5}"/>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20" name="Picture 19" descr="A green text on a white background&#10;&#10;AI-generated content may be incorrect.">
            <a:extLst>
              <a:ext uri="{FF2B5EF4-FFF2-40B4-BE49-F238E27FC236}">
                <a16:creationId xmlns:a16="http://schemas.microsoft.com/office/drawing/2014/main" id="{E9277D12-2799-EEF1-9D0B-D5E1B1FD4179}"/>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22" name="Footer Placeholder 1">
            <a:extLst>
              <a:ext uri="{FF2B5EF4-FFF2-40B4-BE49-F238E27FC236}">
                <a16:creationId xmlns:a16="http://schemas.microsoft.com/office/drawing/2014/main" id="{C68CB928-EC14-1BB7-5018-E3CEC03855CA}"/>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24" name="Picture 23" descr="A red and white symbol of a person with a hard hat&#10;&#10;AI-generated content may be incorrect.">
            <a:extLst>
              <a:ext uri="{FF2B5EF4-FFF2-40B4-BE49-F238E27FC236}">
                <a16:creationId xmlns:a16="http://schemas.microsoft.com/office/drawing/2014/main" id="{7BC72DEB-BBD2-B4C5-E798-9DC9D1E20DEC}"/>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26" name="Picture 25" descr="A green text on a black background&#10;&#10;AI-generated content may be incorrect.">
            <a:extLst>
              <a:ext uri="{FF2B5EF4-FFF2-40B4-BE49-F238E27FC236}">
                <a16:creationId xmlns:a16="http://schemas.microsoft.com/office/drawing/2014/main" id="{072C0211-0880-C718-2B9A-60379D330A57}"/>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4721968" y="3256162"/>
            <a:ext cx="4470400" cy="2844800"/>
          </a:xfrm>
          <a:custGeom>
            <a:avLst/>
            <a:gdLst/>
            <a:ahLst/>
            <a:cxnLst/>
            <a:rect l="l" t="t" r="r" b="b"/>
            <a:pathLst>
              <a:path w="4470400" h="2844800">
                <a:moveTo>
                  <a:pt x="0" y="0"/>
                </a:moveTo>
                <a:lnTo>
                  <a:pt x="4470400" y="0"/>
                </a:lnTo>
                <a:lnTo>
                  <a:pt x="4470400" y="2844800"/>
                </a:lnTo>
                <a:lnTo>
                  <a:pt x="0" y="2844800"/>
                </a:lnTo>
                <a:lnTo>
                  <a:pt x="0" y="0"/>
                </a:lnTo>
                <a:close/>
              </a:path>
            </a:pathLst>
          </a:custGeom>
          <a:blipFill>
            <a:blip r:embed="rId3"/>
            <a:stretch>
              <a:fillRect t="-4512" b="-4512"/>
            </a:stretch>
          </a:blipFill>
        </p:spPr>
      </p:sp>
      <p:sp>
        <p:nvSpPr>
          <p:cNvPr id="7" name="TextBox 7"/>
          <p:cNvSpPr txBox="1"/>
          <p:nvPr/>
        </p:nvSpPr>
        <p:spPr>
          <a:xfrm>
            <a:off x="5277066" y="5832663"/>
            <a:ext cx="3669684" cy="117082"/>
          </a:xfrm>
          <a:prstGeom prst="rect">
            <a:avLst/>
          </a:prstGeom>
        </p:spPr>
        <p:txBody>
          <a:bodyPr lIns="0" tIns="0" rIns="0" bIns="0" rtlCol="0" anchor="t">
            <a:spAutoFit/>
          </a:bodyPr>
          <a:lstStyle/>
          <a:p>
            <a:pPr algn="l">
              <a:lnSpc>
                <a:spcPts val="1152"/>
              </a:lnSpc>
            </a:pPr>
            <a:r>
              <a:rPr lang="en-US" sz="960">
                <a:solidFill>
                  <a:srgbClr val="FFFFFF"/>
                </a:solidFill>
                <a:latin typeface="Arimo Italics"/>
              </a:rPr>
              <a:t>Image courtesy of www.fallprotectionplans.com</a:t>
            </a:r>
          </a:p>
        </p:txBody>
      </p:sp>
      <p:sp>
        <p:nvSpPr>
          <p:cNvPr id="8" name="TextBox 8"/>
          <p:cNvSpPr txBox="1"/>
          <p:nvPr/>
        </p:nvSpPr>
        <p:spPr>
          <a:xfrm>
            <a:off x="2078783" y="819535"/>
            <a:ext cx="5588000" cy="384721"/>
          </a:xfrm>
          <a:prstGeom prst="rect">
            <a:avLst/>
          </a:prstGeom>
        </p:spPr>
        <p:txBody>
          <a:bodyPr lIns="0" tIns="0" rIns="0" bIns="0" rtlCol="0" anchor="t">
            <a:spAutoFit/>
          </a:bodyPr>
          <a:lstStyle/>
          <a:p>
            <a:pPr algn="ctr">
              <a:lnSpc>
                <a:spcPts val="2986"/>
              </a:lnSpc>
            </a:pPr>
            <a:r>
              <a:rPr lang="en-US" sz="2773" spc="106" dirty="0">
                <a:solidFill>
                  <a:srgbClr val="4472C4"/>
                </a:solidFill>
                <a:latin typeface="Arial"/>
              </a:rPr>
              <a:t>Fall Protection</a:t>
            </a:r>
            <a:endParaRPr lang="en-US"/>
          </a:p>
        </p:txBody>
      </p:sp>
      <p:sp>
        <p:nvSpPr>
          <p:cNvPr id="9" name="Freeform 9"/>
          <p:cNvSpPr/>
          <p:nvPr/>
        </p:nvSpPr>
        <p:spPr>
          <a:xfrm>
            <a:off x="565888" y="1492575"/>
            <a:ext cx="4145280" cy="3901440"/>
          </a:xfrm>
          <a:custGeom>
            <a:avLst/>
            <a:gdLst/>
            <a:ahLst/>
            <a:cxnLst/>
            <a:rect l="l" t="t" r="r" b="b"/>
            <a:pathLst>
              <a:path w="4145280" h="3901440">
                <a:moveTo>
                  <a:pt x="0" y="0"/>
                </a:moveTo>
                <a:lnTo>
                  <a:pt x="4145280" y="0"/>
                </a:lnTo>
                <a:lnTo>
                  <a:pt x="4145280" y="3901440"/>
                </a:lnTo>
                <a:lnTo>
                  <a:pt x="0" y="3901440"/>
                </a:lnTo>
                <a:lnTo>
                  <a:pt x="0" y="0"/>
                </a:lnTo>
                <a:close/>
              </a:path>
            </a:pathLst>
          </a:custGeom>
          <a:blipFill>
            <a:blip r:embed="rId4"/>
            <a:stretch>
              <a:fillRect t="-3125" b="-3125"/>
            </a:stretch>
          </a:blipFill>
        </p:spPr>
      </p:sp>
      <p:sp>
        <p:nvSpPr>
          <p:cNvPr id="10" name="TextBox 10"/>
          <p:cNvSpPr txBox="1"/>
          <p:nvPr/>
        </p:nvSpPr>
        <p:spPr>
          <a:xfrm>
            <a:off x="580746" y="4532183"/>
            <a:ext cx="3199668" cy="281302"/>
          </a:xfrm>
          <a:prstGeom prst="rect">
            <a:avLst/>
          </a:prstGeom>
        </p:spPr>
        <p:txBody>
          <a:bodyPr lIns="0" tIns="0" rIns="0" bIns="0" rtlCol="0" anchor="t">
            <a:spAutoFit/>
          </a:bodyPr>
          <a:lstStyle/>
          <a:p>
            <a:pPr algn="l">
              <a:lnSpc>
                <a:spcPts val="1535"/>
              </a:lnSpc>
            </a:pPr>
            <a:r>
              <a:rPr lang="en-US" sz="1279">
                <a:solidFill>
                  <a:srgbClr val="000000"/>
                </a:solidFill>
                <a:latin typeface="Arimo Italics"/>
              </a:rPr>
              <a:t>Image courtesy of lawlessgroup.com</a:t>
            </a:r>
          </a:p>
        </p:txBody>
      </p:sp>
      <p:sp>
        <p:nvSpPr>
          <p:cNvPr id="11" name="TextBox 11"/>
          <p:cNvSpPr txBox="1"/>
          <p:nvPr/>
        </p:nvSpPr>
        <p:spPr>
          <a:xfrm>
            <a:off x="4830726" y="1497212"/>
            <a:ext cx="4368800" cy="1835150"/>
          </a:xfrm>
          <a:prstGeom prst="rect">
            <a:avLst/>
          </a:prstGeom>
        </p:spPr>
        <p:txBody>
          <a:bodyPr lIns="0" tIns="0" rIns="0" bIns="0" rtlCol="0" anchor="t">
            <a:spAutoFit/>
          </a:bodyPr>
          <a:lstStyle/>
          <a:p>
            <a:pPr algn="l">
              <a:lnSpc>
                <a:spcPts val="3327"/>
              </a:lnSpc>
            </a:pPr>
            <a:r>
              <a:rPr lang="en-US" sz="2773">
                <a:solidFill>
                  <a:srgbClr val="000066"/>
                </a:solidFill>
                <a:latin typeface="Arial"/>
              </a:rPr>
              <a:t>Proper fall protection can mean the difference between this…</a:t>
            </a:r>
          </a:p>
          <a:p>
            <a:pPr algn="l">
              <a:lnSpc>
                <a:spcPts val="3327"/>
              </a:lnSpc>
            </a:pPr>
            <a:endParaRPr lang="en-US" sz="2773">
              <a:solidFill>
                <a:srgbClr val="000066"/>
              </a:solidFill>
              <a:latin typeface="Arial"/>
            </a:endParaRPr>
          </a:p>
          <a:p>
            <a:pPr algn="l">
              <a:lnSpc>
                <a:spcPts val="3327"/>
              </a:lnSpc>
            </a:pPr>
            <a:endParaRPr lang="en-US" sz="2773">
              <a:solidFill>
                <a:srgbClr val="000066"/>
              </a:solidFill>
              <a:latin typeface="Arial"/>
            </a:endParaRPr>
          </a:p>
        </p:txBody>
      </p:sp>
      <p:sp>
        <p:nvSpPr>
          <p:cNvPr id="15" name="Rectangle 14">
            <a:extLst>
              <a:ext uri="{FF2B5EF4-FFF2-40B4-BE49-F238E27FC236}">
                <a16:creationId xmlns:a16="http://schemas.microsoft.com/office/drawing/2014/main" id="{59C0426E-EF56-11C3-6549-AE9E174CD521}"/>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6" name="Slide Number Placeholder 2">
            <a:extLst>
              <a:ext uri="{FF2B5EF4-FFF2-40B4-BE49-F238E27FC236}">
                <a16:creationId xmlns:a16="http://schemas.microsoft.com/office/drawing/2014/main" id="{FD6681F3-DF4A-5FE6-5AB5-10293A26CC6A}"/>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a:t>
            </a:fld>
            <a:endParaRPr lang="en-US">
              <a:solidFill>
                <a:schemeClr val="bg1"/>
              </a:solidFill>
              <a:latin typeface="Arial"/>
            </a:endParaRPr>
          </a:p>
        </p:txBody>
      </p:sp>
      <p:pic>
        <p:nvPicPr>
          <p:cNvPr id="17" name="Picture 16" descr="A black and white sign with black text&#10;&#10;AI-generated content may be incorrect.">
            <a:extLst>
              <a:ext uri="{FF2B5EF4-FFF2-40B4-BE49-F238E27FC236}">
                <a16:creationId xmlns:a16="http://schemas.microsoft.com/office/drawing/2014/main" id="{2D427BC8-957A-932E-45B4-93A28E13275F}"/>
              </a:ext>
            </a:extLst>
          </p:cNvPr>
          <p:cNvPicPr>
            <a:picLocks noChangeAspect="1"/>
          </p:cNvPicPr>
          <p:nvPr/>
        </p:nvPicPr>
        <p:blipFill>
          <a:blip r:embed="rId5"/>
          <a:stretch>
            <a:fillRect/>
          </a:stretch>
        </p:blipFill>
        <p:spPr>
          <a:xfrm>
            <a:off x="7959971" y="6729987"/>
            <a:ext cx="422103" cy="418432"/>
          </a:xfrm>
          <a:prstGeom prst="rect">
            <a:avLst/>
          </a:prstGeom>
          <a:ln>
            <a:noFill/>
          </a:ln>
        </p:spPr>
      </p:pic>
      <p:pic>
        <p:nvPicPr>
          <p:cNvPr id="18" name="Picture 17" descr="A blue and grey logo&#10;&#10;AI-generated content may be incorrect.">
            <a:extLst>
              <a:ext uri="{FF2B5EF4-FFF2-40B4-BE49-F238E27FC236}">
                <a16:creationId xmlns:a16="http://schemas.microsoft.com/office/drawing/2014/main" id="{3BF4F2AD-8C18-E6D7-B2A1-457F79D2A03C}"/>
              </a:ext>
            </a:extLst>
          </p:cNvPr>
          <p:cNvPicPr>
            <a:picLocks noChangeAspect="1"/>
          </p:cNvPicPr>
          <p:nvPr/>
        </p:nvPicPr>
        <p:blipFill>
          <a:blip r:embed="rId6"/>
          <a:stretch>
            <a:fillRect/>
          </a:stretch>
        </p:blipFill>
        <p:spPr>
          <a:xfrm>
            <a:off x="684935" y="6756644"/>
            <a:ext cx="1265702" cy="362022"/>
          </a:xfrm>
          <a:prstGeom prst="rect">
            <a:avLst/>
          </a:prstGeom>
          <a:ln>
            <a:noFill/>
          </a:ln>
        </p:spPr>
      </p:pic>
      <p:pic>
        <p:nvPicPr>
          <p:cNvPr id="19" name="Picture 18" descr="A green text on a white background&#10;&#10;AI-generated content may be incorrect.">
            <a:extLst>
              <a:ext uri="{FF2B5EF4-FFF2-40B4-BE49-F238E27FC236}">
                <a16:creationId xmlns:a16="http://schemas.microsoft.com/office/drawing/2014/main" id="{DA12168F-E21B-13AA-3475-9C983BAA982C}"/>
              </a:ext>
            </a:extLst>
          </p:cNvPr>
          <p:cNvPicPr>
            <a:picLocks noChangeAspect="1"/>
          </p:cNvPicPr>
          <p:nvPr/>
        </p:nvPicPr>
        <p:blipFill>
          <a:blip r:embed="rId7"/>
          <a:stretch>
            <a:fillRect/>
          </a:stretch>
        </p:blipFill>
        <p:spPr>
          <a:xfrm>
            <a:off x="4121320" y="6760264"/>
            <a:ext cx="1235674" cy="307486"/>
          </a:xfrm>
          <a:prstGeom prst="rect">
            <a:avLst/>
          </a:prstGeom>
          <a:ln>
            <a:noFill/>
          </a:ln>
        </p:spPr>
      </p:pic>
      <p:sp>
        <p:nvSpPr>
          <p:cNvPr id="20" name="Footer Placeholder 1">
            <a:extLst>
              <a:ext uri="{FF2B5EF4-FFF2-40B4-BE49-F238E27FC236}">
                <a16:creationId xmlns:a16="http://schemas.microsoft.com/office/drawing/2014/main" id="{84BF066E-5E62-F6E7-F298-10A067E7E554}"/>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21" name="Picture 20" descr="A red and white symbol of a person with a hard hat&#10;&#10;AI-generated content may be incorrect.">
            <a:extLst>
              <a:ext uri="{FF2B5EF4-FFF2-40B4-BE49-F238E27FC236}">
                <a16:creationId xmlns:a16="http://schemas.microsoft.com/office/drawing/2014/main" id="{60C06642-B15D-E3B2-A8CF-BE9E9B563EB1}"/>
              </a:ext>
            </a:extLst>
          </p:cNvPr>
          <p:cNvPicPr>
            <a:picLocks noChangeAspect="1"/>
          </p:cNvPicPr>
          <p:nvPr/>
        </p:nvPicPr>
        <p:blipFill>
          <a:blip r:embed="rId8"/>
          <a:stretch>
            <a:fillRect/>
          </a:stretch>
        </p:blipFill>
        <p:spPr>
          <a:xfrm>
            <a:off x="8117423" y="297511"/>
            <a:ext cx="803073" cy="803190"/>
          </a:xfrm>
          <a:prstGeom prst="rect">
            <a:avLst/>
          </a:prstGeom>
          <a:ln>
            <a:noFill/>
          </a:ln>
        </p:spPr>
      </p:pic>
      <p:pic>
        <p:nvPicPr>
          <p:cNvPr id="22" name="Picture 21" descr="A green text on a black background&#10;&#10;AI-generated content may be incorrect.">
            <a:extLst>
              <a:ext uri="{FF2B5EF4-FFF2-40B4-BE49-F238E27FC236}">
                <a16:creationId xmlns:a16="http://schemas.microsoft.com/office/drawing/2014/main" id="{FA680D8C-A32E-4072-FF82-6947D1DB2537}"/>
              </a:ext>
            </a:extLst>
          </p:cNvPr>
          <p:cNvPicPr>
            <a:picLocks noChangeAspect="1"/>
          </p:cNvPicPr>
          <p:nvPr/>
        </p:nvPicPr>
        <p:blipFill>
          <a:blip r:embed="rId9"/>
          <a:stretch>
            <a:fillRect/>
          </a:stretch>
        </p:blipFill>
        <p:spPr>
          <a:xfrm>
            <a:off x="483155" y="296124"/>
            <a:ext cx="1680521" cy="51985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079728" y="697629"/>
            <a:ext cx="5588000" cy="410369"/>
          </a:xfrm>
          <a:prstGeom prst="rect">
            <a:avLst/>
          </a:prstGeom>
        </p:spPr>
        <p:txBody>
          <a:bodyPr lIns="0" tIns="0" rIns="0" bIns="0" rtlCol="0" anchor="t">
            <a:spAutoFit/>
          </a:bodyPr>
          <a:lstStyle/>
          <a:p>
            <a:pPr algn="ctr">
              <a:lnSpc>
                <a:spcPts val="3225"/>
              </a:lnSpc>
            </a:pPr>
            <a:r>
              <a:rPr lang="en-US" sz="2986">
                <a:solidFill>
                  <a:srgbClr val="0070C0"/>
                </a:solidFill>
                <a:latin typeface="Arial"/>
              </a:rPr>
              <a:t>Summary</a:t>
            </a:r>
            <a:endParaRPr lang="en-US"/>
          </a:p>
        </p:txBody>
      </p:sp>
      <p:sp>
        <p:nvSpPr>
          <p:cNvPr id="7" name="TextBox 7"/>
          <p:cNvSpPr txBox="1"/>
          <p:nvPr/>
        </p:nvSpPr>
        <p:spPr>
          <a:xfrm>
            <a:off x="495388" y="1388333"/>
            <a:ext cx="8757920" cy="5450210"/>
          </a:xfrm>
          <a:prstGeom prst="rect">
            <a:avLst/>
          </a:prstGeom>
        </p:spPr>
        <p:txBody>
          <a:bodyPr lIns="0" tIns="0" rIns="0" bIns="0" rtlCol="0" anchor="t">
            <a:spAutoFit/>
          </a:bodyPr>
          <a:lstStyle/>
          <a:p>
            <a:pPr marL="301625" lvl="1" indent="-150495" algn="l">
              <a:lnSpc>
                <a:spcPts val="2534"/>
              </a:lnSpc>
              <a:buFont typeface="Arial"/>
              <a:buChar char="•"/>
            </a:pPr>
            <a:r>
              <a:rPr lang="en-US" sz="2300" dirty="0">
                <a:solidFill>
                  <a:srgbClr val="50565C"/>
                </a:solidFill>
                <a:latin typeface="Arial"/>
              </a:rPr>
              <a:t>Use proper fall protection when working on roofs.</a:t>
            </a:r>
            <a:endParaRPr lang="en-US" sz="2300" dirty="0"/>
          </a:p>
          <a:p>
            <a:pPr marL="301625" lvl="1" indent="-150495">
              <a:lnSpc>
                <a:spcPts val="2534"/>
              </a:lnSpc>
              <a:buFont typeface="Arial"/>
              <a:buChar char="•"/>
            </a:pPr>
            <a:endParaRPr lang="en-US" sz="2300" dirty="0">
              <a:solidFill>
                <a:srgbClr val="50565C"/>
              </a:solidFill>
              <a:latin typeface="Arial"/>
            </a:endParaRPr>
          </a:p>
          <a:p>
            <a:pPr marL="301625" lvl="1" indent="-150495" algn="l">
              <a:lnSpc>
                <a:spcPts val="2534"/>
              </a:lnSpc>
              <a:buFont typeface="Arial"/>
              <a:buChar char="•"/>
            </a:pPr>
            <a:r>
              <a:rPr lang="en-US" sz="2300" dirty="0">
                <a:solidFill>
                  <a:srgbClr val="50565C"/>
                </a:solidFill>
                <a:latin typeface="Arial"/>
              </a:rPr>
              <a:t>Leaks are most common at flashing. Re-create a quality drainage plain to repair.</a:t>
            </a:r>
            <a:endParaRPr lang="en-US" sz="2300" dirty="0"/>
          </a:p>
          <a:p>
            <a:pPr marL="301625" lvl="1" indent="-150495">
              <a:lnSpc>
                <a:spcPts val="2534"/>
              </a:lnSpc>
              <a:buFont typeface="Arial"/>
              <a:buChar char="•"/>
            </a:pPr>
            <a:endParaRPr lang="en-US" sz="2300" dirty="0">
              <a:solidFill>
                <a:srgbClr val="50565C"/>
              </a:solidFill>
              <a:latin typeface="Arial"/>
            </a:endParaRPr>
          </a:p>
          <a:p>
            <a:pPr marL="301625" lvl="1" indent="-150495" algn="l">
              <a:lnSpc>
                <a:spcPts val="2534"/>
              </a:lnSpc>
              <a:buFont typeface="Arial"/>
              <a:buChar char="•"/>
            </a:pPr>
            <a:r>
              <a:rPr lang="en-US" sz="2300" dirty="0">
                <a:solidFill>
                  <a:srgbClr val="50565C"/>
                </a:solidFill>
                <a:latin typeface="Arial"/>
              </a:rPr>
              <a:t>Attic ventilation is intended to remove solar heat during hot weather and water vapor during cold weather.</a:t>
            </a:r>
            <a:endParaRPr lang="en-US" sz="2300" dirty="0"/>
          </a:p>
          <a:p>
            <a:pPr marL="301625" lvl="1" indent="-150495">
              <a:lnSpc>
                <a:spcPts val="2534"/>
              </a:lnSpc>
              <a:buFont typeface="Arial"/>
              <a:buChar char="•"/>
            </a:pPr>
            <a:endParaRPr lang="en-US" sz="2300" dirty="0">
              <a:solidFill>
                <a:srgbClr val="50565C"/>
              </a:solidFill>
              <a:latin typeface="Arial"/>
            </a:endParaRPr>
          </a:p>
          <a:p>
            <a:pPr marL="301625" lvl="1" indent="-150495" algn="l">
              <a:lnSpc>
                <a:spcPts val="2534"/>
              </a:lnSpc>
              <a:buFont typeface="Arial"/>
              <a:buChar char="•"/>
            </a:pPr>
            <a:r>
              <a:rPr lang="en-US" sz="2300" dirty="0">
                <a:solidFill>
                  <a:srgbClr val="50565C"/>
                </a:solidFill>
                <a:latin typeface="Arial"/>
              </a:rPr>
              <a:t>Attic ventilation is required by code, but expert opinions vary on the actual value.</a:t>
            </a:r>
            <a:endParaRPr lang="en-US" sz="2300" dirty="0"/>
          </a:p>
          <a:p>
            <a:pPr marL="301625" lvl="1" indent="-150495">
              <a:lnSpc>
                <a:spcPts val="2534"/>
              </a:lnSpc>
              <a:buFont typeface="Arial"/>
              <a:buChar char="•"/>
            </a:pPr>
            <a:endParaRPr lang="en-US" sz="2300" dirty="0">
              <a:solidFill>
                <a:srgbClr val="50565C"/>
              </a:solidFill>
              <a:latin typeface="Arial"/>
            </a:endParaRPr>
          </a:p>
          <a:p>
            <a:pPr marL="301625" lvl="1" indent="-150495" algn="l">
              <a:lnSpc>
                <a:spcPts val="2534"/>
              </a:lnSpc>
              <a:buFont typeface="Arial"/>
              <a:buChar char="•"/>
            </a:pPr>
            <a:r>
              <a:rPr lang="en-US" sz="2300" dirty="0">
                <a:solidFill>
                  <a:srgbClr val="50565C"/>
                </a:solidFill>
                <a:latin typeface="Arial"/>
              </a:rPr>
              <a:t>Insulated roof decks bring the attic into the conditioned space and should not have attic venting.</a:t>
            </a:r>
            <a:endParaRPr lang="en-US" sz="2300">
              <a:solidFill>
                <a:srgbClr val="50565C"/>
              </a:solidFill>
              <a:latin typeface="Arial"/>
              <a:cs typeface="Arial"/>
            </a:endParaRPr>
          </a:p>
          <a:p>
            <a:pPr marL="301625" lvl="1" indent="-150495">
              <a:lnSpc>
                <a:spcPts val="2534"/>
              </a:lnSpc>
              <a:buFont typeface="Arial"/>
              <a:buChar char="•"/>
            </a:pPr>
            <a:endParaRPr lang="en-US" sz="2300" dirty="0">
              <a:solidFill>
                <a:srgbClr val="50565C"/>
              </a:solidFill>
              <a:latin typeface="Arial"/>
            </a:endParaRPr>
          </a:p>
          <a:p>
            <a:pPr marL="301625" lvl="1" indent="-150495" algn="l">
              <a:lnSpc>
                <a:spcPts val="2534"/>
              </a:lnSpc>
              <a:buFont typeface="Arial"/>
              <a:buChar char="•"/>
            </a:pPr>
            <a:r>
              <a:rPr lang="en-US" sz="2300" dirty="0">
                <a:solidFill>
                  <a:srgbClr val="50565C"/>
                </a:solidFill>
                <a:latin typeface="Arial"/>
              </a:rPr>
              <a:t>Any new penetrations through the roof must be properly flashed.</a:t>
            </a:r>
            <a:endParaRPr lang="en-US" sz="2300" dirty="0">
              <a:solidFill>
                <a:srgbClr val="50565C"/>
              </a:solidFill>
              <a:latin typeface="Arial"/>
              <a:cs typeface="Arial"/>
            </a:endParaRPr>
          </a:p>
          <a:p>
            <a:pPr marL="301625" lvl="1" indent="-150495" algn="l">
              <a:lnSpc>
                <a:spcPts val="2534"/>
              </a:lnSpc>
            </a:pPr>
            <a:endParaRPr lang="en-US" sz="2346">
              <a:solidFill>
                <a:srgbClr val="50565C"/>
              </a:solidFill>
              <a:latin typeface="Arial"/>
              <a:cs typeface="Arial"/>
            </a:endParaRPr>
          </a:p>
          <a:p>
            <a:pPr marL="301625" lvl="1" indent="-150495" algn="l">
              <a:lnSpc>
                <a:spcPts val="2534"/>
              </a:lnSpc>
            </a:pPr>
            <a:endParaRPr lang="en-US" sz="2346">
              <a:solidFill>
                <a:srgbClr val="50565C"/>
              </a:solidFill>
              <a:latin typeface="Arial"/>
              <a:cs typeface="Arial"/>
            </a:endParaRPr>
          </a:p>
        </p:txBody>
      </p:sp>
      <p:sp>
        <p:nvSpPr>
          <p:cNvPr id="10" name="Rectangle 9">
            <a:extLst>
              <a:ext uri="{FF2B5EF4-FFF2-40B4-BE49-F238E27FC236}">
                <a16:creationId xmlns:a16="http://schemas.microsoft.com/office/drawing/2014/main" id="{5B522CC4-B0B2-31C5-3975-2431392ABE23}"/>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2" name="Slide Number Placeholder 2">
            <a:extLst>
              <a:ext uri="{FF2B5EF4-FFF2-40B4-BE49-F238E27FC236}">
                <a16:creationId xmlns:a16="http://schemas.microsoft.com/office/drawing/2014/main" id="{CEB7C148-4A64-B29E-BBD3-B327CFABCDDB}"/>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30</a:t>
            </a:fld>
            <a:endParaRPr lang="en-US">
              <a:solidFill>
                <a:schemeClr val="bg1"/>
              </a:solidFill>
              <a:latin typeface="Arial"/>
            </a:endParaRPr>
          </a:p>
        </p:txBody>
      </p:sp>
      <p:pic>
        <p:nvPicPr>
          <p:cNvPr id="14" name="Picture 13" descr="A black and white sign with black text&#10;&#10;AI-generated content may be incorrect.">
            <a:extLst>
              <a:ext uri="{FF2B5EF4-FFF2-40B4-BE49-F238E27FC236}">
                <a16:creationId xmlns:a16="http://schemas.microsoft.com/office/drawing/2014/main" id="{E87F2FA4-4A9F-582C-4D57-96A38D68AB85}"/>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6" name="Picture 15" descr="A blue and grey logo&#10;&#10;AI-generated content may be incorrect.">
            <a:extLst>
              <a:ext uri="{FF2B5EF4-FFF2-40B4-BE49-F238E27FC236}">
                <a16:creationId xmlns:a16="http://schemas.microsoft.com/office/drawing/2014/main" id="{39044CF3-19A1-1C2B-F71C-E02DEAC1BBFF}"/>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18" name="Picture 17" descr="A green text on a white background&#10;&#10;AI-generated content may be incorrect.">
            <a:extLst>
              <a:ext uri="{FF2B5EF4-FFF2-40B4-BE49-F238E27FC236}">
                <a16:creationId xmlns:a16="http://schemas.microsoft.com/office/drawing/2014/main" id="{F46461CE-BB1D-AF76-5507-5AA6987246F4}"/>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20" name="Footer Placeholder 1">
            <a:extLst>
              <a:ext uri="{FF2B5EF4-FFF2-40B4-BE49-F238E27FC236}">
                <a16:creationId xmlns:a16="http://schemas.microsoft.com/office/drawing/2014/main" id="{53F6A87E-BEFE-20AE-3DB5-6199C3A7B0D5}"/>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22" name="Picture 21" descr="A red and white symbol of a person with a hard hat&#10;&#10;AI-generated content may be incorrect.">
            <a:extLst>
              <a:ext uri="{FF2B5EF4-FFF2-40B4-BE49-F238E27FC236}">
                <a16:creationId xmlns:a16="http://schemas.microsoft.com/office/drawing/2014/main" id="{544A3B60-CE13-A395-6E2A-015018BCF54C}"/>
              </a:ext>
            </a:extLst>
          </p:cNvPr>
          <p:cNvPicPr>
            <a:picLocks noChangeAspect="1"/>
          </p:cNvPicPr>
          <p:nvPr/>
        </p:nvPicPr>
        <p:blipFill>
          <a:blip r:embed="rId6"/>
          <a:stretch>
            <a:fillRect/>
          </a:stretch>
        </p:blipFill>
        <p:spPr>
          <a:xfrm>
            <a:off x="8117423" y="297511"/>
            <a:ext cx="803073" cy="803190"/>
          </a:xfrm>
          <a:prstGeom prst="rect">
            <a:avLst/>
          </a:prstGeom>
          <a:ln>
            <a:noFill/>
          </a:ln>
        </p:spPr>
      </p:pic>
      <p:pic>
        <p:nvPicPr>
          <p:cNvPr id="24" name="Picture 23" descr="A green text on a black background&#10;&#10;AI-generated content may be incorrect.">
            <a:extLst>
              <a:ext uri="{FF2B5EF4-FFF2-40B4-BE49-F238E27FC236}">
                <a16:creationId xmlns:a16="http://schemas.microsoft.com/office/drawing/2014/main" id="{6946DAD9-C7E1-A57D-DEC6-57D516DE0674}"/>
              </a:ext>
            </a:extLst>
          </p:cNvPr>
          <p:cNvPicPr>
            <a:picLocks noChangeAspect="1"/>
          </p:cNvPicPr>
          <p:nvPr/>
        </p:nvPicPr>
        <p:blipFill>
          <a:blip r:embed="rId7"/>
          <a:stretch>
            <a:fillRect/>
          </a:stretch>
        </p:blipFill>
        <p:spPr>
          <a:xfrm>
            <a:off x="483155" y="296124"/>
            <a:ext cx="1680521" cy="5198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078547" y="511590"/>
            <a:ext cx="5588000" cy="384721"/>
          </a:xfrm>
          <a:prstGeom prst="rect">
            <a:avLst/>
          </a:prstGeom>
        </p:spPr>
        <p:txBody>
          <a:bodyPr lIns="0" tIns="0" rIns="0" bIns="0" rtlCol="0" anchor="t">
            <a:spAutoFit/>
          </a:bodyPr>
          <a:lstStyle/>
          <a:p>
            <a:pPr algn="ctr">
              <a:lnSpc>
                <a:spcPts val="2986"/>
              </a:lnSpc>
            </a:pPr>
            <a:r>
              <a:rPr lang="en-US" sz="2773" spc="106" dirty="0">
                <a:solidFill>
                  <a:srgbClr val="4472C4"/>
                </a:solidFill>
                <a:latin typeface="Arial"/>
              </a:rPr>
              <a:t>Where do we fall from?</a:t>
            </a:r>
            <a:endParaRPr lang="en-US"/>
          </a:p>
        </p:txBody>
      </p:sp>
      <p:sp>
        <p:nvSpPr>
          <p:cNvPr id="7" name="Freeform 7" descr="Graph showing the breakdown of fatal falls in 2009 "/>
          <p:cNvSpPr/>
          <p:nvPr/>
        </p:nvSpPr>
        <p:spPr>
          <a:xfrm>
            <a:off x="1371836" y="1662763"/>
            <a:ext cx="6397753" cy="4197610"/>
          </a:xfrm>
          <a:custGeom>
            <a:avLst/>
            <a:gdLst/>
            <a:ahLst/>
            <a:cxnLst/>
            <a:rect l="l" t="t" r="r" b="b"/>
            <a:pathLst>
              <a:path w="7270891" h="4602235">
                <a:moveTo>
                  <a:pt x="0" y="0"/>
                </a:moveTo>
                <a:lnTo>
                  <a:pt x="7270891" y="0"/>
                </a:lnTo>
                <a:lnTo>
                  <a:pt x="7270891" y="4602234"/>
                </a:lnTo>
                <a:lnTo>
                  <a:pt x="0" y="4602234"/>
                </a:lnTo>
                <a:lnTo>
                  <a:pt x="0" y="0"/>
                </a:lnTo>
                <a:close/>
              </a:path>
            </a:pathLst>
          </a:custGeom>
          <a:blipFill>
            <a:blip r:embed="rId3"/>
            <a:stretch>
              <a:fillRect/>
            </a:stretch>
          </a:blipFill>
        </p:spPr>
      </p:sp>
      <p:sp>
        <p:nvSpPr>
          <p:cNvPr id="8" name="TextBox 8"/>
          <p:cNvSpPr txBox="1"/>
          <p:nvPr/>
        </p:nvSpPr>
        <p:spPr>
          <a:xfrm>
            <a:off x="1219673" y="5930167"/>
            <a:ext cx="7301082" cy="244159"/>
          </a:xfrm>
          <a:prstGeom prst="rect">
            <a:avLst/>
          </a:prstGeom>
        </p:spPr>
        <p:txBody>
          <a:bodyPr lIns="0" tIns="0" rIns="0" bIns="0" rtlCol="0" anchor="t">
            <a:spAutoFit/>
          </a:bodyPr>
          <a:lstStyle/>
          <a:p>
            <a:pPr algn="l">
              <a:lnSpc>
                <a:spcPts val="1535"/>
              </a:lnSpc>
            </a:pPr>
            <a:r>
              <a:rPr lang="en-US" sz="1279">
                <a:solidFill>
                  <a:srgbClr val="000000"/>
                </a:solidFill>
                <a:latin typeface="Arial Italics"/>
              </a:rPr>
              <a:t>Chart courtesy of U.S. Bureau of Labor Statistics, U.S. Department of Labor, 2010.</a:t>
            </a:r>
          </a:p>
        </p:txBody>
      </p:sp>
      <p:sp>
        <p:nvSpPr>
          <p:cNvPr id="9" name="TextBox 9"/>
          <p:cNvSpPr txBox="1"/>
          <p:nvPr/>
        </p:nvSpPr>
        <p:spPr>
          <a:xfrm>
            <a:off x="254000" y="1129657"/>
            <a:ext cx="7051040" cy="697230"/>
          </a:xfrm>
          <a:prstGeom prst="rect">
            <a:avLst/>
          </a:prstGeom>
        </p:spPr>
        <p:txBody>
          <a:bodyPr lIns="0" tIns="0" rIns="0" bIns="0" rtlCol="0" anchor="t">
            <a:spAutoFit/>
          </a:bodyPr>
          <a:lstStyle/>
          <a:p>
            <a:pPr algn="l">
              <a:lnSpc>
                <a:spcPts val="3327"/>
              </a:lnSpc>
            </a:pPr>
            <a:r>
              <a:rPr lang="en-US" sz="2773">
                <a:solidFill>
                  <a:srgbClr val="000066"/>
                </a:solidFill>
                <a:latin typeface="Arial"/>
              </a:rPr>
              <a:t>Breakdown of fatal falls in 2009</a:t>
            </a:r>
          </a:p>
          <a:p>
            <a:pPr algn="l">
              <a:lnSpc>
                <a:spcPts val="3327"/>
              </a:lnSpc>
            </a:pPr>
            <a:endParaRPr lang="en-US" sz="2773">
              <a:solidFill>
                <a:srgbClr val="000066"/>
              </a:solidFill>
              <a:latin typeface="Arial"/>
            </a:endParaRPr>
          </a:p>
          <a:p>
            <a:pPr algn="l">
              <a:lnSpc>
                <a:spcPts val="3327"/>
              </a:lnSpc>
            </a:pPr>
            <a:endParaRPr lang="en-US" sz="2773">
              <a:solidFill>
                <a:srgbClr val="000066"/>
              </a:solidFill>
              <a:latin typeface="Arial"/>
            </a:endParaRPr>
          </a:p>
        </p:txBody>
      </p:sp>
      <p:sp>
        <p:nvSpPr>
          <p:cNvPr id="12" name="Rectangle 11">
            <a:extLst>
              <a:ext uri="{FF2B5EF4-FFF2-40B4-BE49-F238E27FC236}">
                <a16:creationId xmlns:a16="http://schemas.microsoft.com/office/drawing/2014/main" id="{24DE2C74-F8A2-C027-1064-97E4D42D54D6}"/>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3" name="Slide Number Placeholder 2">
            <a:extLst>
              <a:ext uri="{FF2B5EF4-FFF2-40B4-BE49-F238E27FC236}">
                <a16:creationId xmlns:a16="http://schemas.microsoft.com/office/drawing/2014/main" id="{8E2273D8-0183-FAE4-3279-540370A6C636}"/>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4</a:t>
            </a:fld>
            <a:endParaRPr lang="en-US">
              <a:solidFill>
                <a:schemeClr val="bg1"/>
              </a:solidFill>
              <a:latin typeface="Arial"/>
            </a:endParaRPr>
          </a:p>
        </p:txBody>
      </p:sp>
      <p:pic>
        <p:nvPicPr>
          <p:cNvPr id="14" name="Picture 13" descr="A black and white sign with black text&#10;&#10;AI-generated content may be incorrect.">
            <a:extLst>
              <a:ext uri="{FF2B5EF4-FFF2-40B4-BE49-F238E27FC236}">
                <a16:creationId xmlns:a16="http://schemas.microsoft.com/office/drawing/2014/main" id="{26769181-A89D-A06E-DBC3-2DD8D56DDD27}"/>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5" name="Picture 14" descr="A blue and grey logo&#10;&#10;AI-generated content may be incorrect.">
            <a:extLst>
              <a:ext uri="{FF2B5EF4-FFF2-40B4-BE49-F238E27FC236}">
                <a16:creationId xmlns:a16="http://schemas.microsoft.com/office/drawing/2014/main" id="{E338F8EA-09A9-2D03-1603-20A15DE675D2}"/>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6" name="Picture 15" descr="A green text on a white background&#10;&#10;AI-generated content may be incorrect.">
            <a:extLst>
              <a:ext uri="{FF2B5EF4-FFF2-40B4-BE49-F238E27FC236}">
                <a16:creationId xmlns:a16="http://schemas.microsoft.com/office/drawing/2014/main" id="{84563761-32C5-E1EA-FC3E-200EF45DE13C}"/>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7" name="Footer Placeholder 1">
            <a:extLst>
              <a:ext uri="{FF2B5EF4-FFF2-40B4-BE49-F238E27FC236}">
                <a16:creationId xmlns:a16="http://schemas.microsoft.com/office/drawing/2014/main" id="{3EA0BF84-1E8D-0BBF-A726-D30DD1D6A378}"/>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8" name="Picture 17" descr="A red and white symbol of a person with a hard hat&#10;&#10;AI-generated content may be incorrect.">
            <a:extLst>
              <a:ext uri="{FF2B5EF4-FFF2-40B4-BE49-F238E27FC236}">
                <a16:creationId xmlns:a16="http://schemas.microsoft.com/office/drawing/2014/main" id="{FC90662E-A2A8-7872-EE49-FBD4231ACE20}"/>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9" name="Picture 18" descr="A green text on a black background&#10;&#10;AI-generated content may be incorrect.">
            <a:extLst>
              <a:ext uri="{FF2B5EF4-FFF2-40B4-BE49-F238E27FC236}">
                <a16:creationId xmlns:a16="http://schemas.microsoft.com/office/drawing/2014/main" id="{34831232-F226-E764-A0E1-343E244B8AE2}"/>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descr="Image of person fall arrest systems gear"/>
          <p:cNvSpPr/>
          <p:nvPr/>
        </p:nvSpPr>
        <p:spPr>
          <a:xfrm>
            <a:off x="5341375" y="1361554"/>
            <a:ext cx="3847253" cy="4795520"/>
          </a:xfrm>
          <a:custGeom>
            <a:avLst/>
            <a:gdLst/>
            <a:ahLst/>
            <a:cxnLst/>
            <a:rect l="l" t="t" r="r" b="b"/>
            <a:pathLst>
              <a:path w="3847253" h="4795520">
                <a:moveTo>
                  <a:pt x="0" y="0"/>
                </a:moveTo>
                <a:lnTo>
                  <a:pt x="3847254" y="0"/>
                </a:lnTo>
                <a:lnTo>
                  <a:pt x="3847254" y="4795520"/>
                </a:lnTo>
                <a:lnTo>
                  <a:pt x="0" y="4795520"/>
                </a:lnTo>
                <a:lnTo>
                  <a:pt x="0" y="0"/>
                </a:lnTo>
                <a:close/>
              </a:path>
            </a:pathLst>
          </a:custGeom>
          <a:blipFill>
            <a:blip r:embed="rId3"/>
            <a:stretch>
              <a:fillRect/>
            </a:stretch>
          </a:blipFill>
        </p:spPr>
      </p:sp>
      <p:sp>
        <p:nvSpPr>
          <p:cNvPr id="7" name="TextBox 7"/>
          <p:cNvSpPr txBox="1"/>
          <p:nvPr/>
        </p:nvSpPr>
        <p:spPr>
          <a:xfrm>
            <a:off x="5424731" y="1475134"/>
            <a:ext cx="3669684" cy="117082"/>
          </a:xfrm>
          <a:prstGeom prst="rect">
            <a:avLst/>
          </a:prstGeom>
        </p:spPr>
        <p:txBody>
          <a:bodyPr lIns="0" tIns="0" rIns="0" bIns="0" rtlCol="0" anchor="t">
            <a:spAutoFit/>
          </a:bodyPr>
          <a:lstStyle/>
          <a:p>
            <a:pPr algn="l">
              <a:lnSpc>
                <a:spcPts val="1280"/>
              </a:lnSpc>
            </a:pPr>
            <a:r>
              <a:rPr lang="en-US" sz="1066">
                <a:solidFill>
                  <a:srgbClr val="FFFFFF"/>
                </a:solidFill>
                <a:latin typeface="Arimo Italics"/>
              </a:rPr>
              <a:t>Image courtesy of  Kentuckiana Industrial Safety Training</a:t>
            </a:r>
          </a:p>
        </p:txBody>
      </p:sp>
      <p:sp>
        <p:nvSpPr>
          <p:cNvPr id="8" name="TextBox 8"/>
          <p:cNvSpPr txBox="1"/>
          <p:nvPr/>
        </p:nvSpPr>
        <p:spPr>
          <a:xfrm>
            <a:off x="630705" y="1470777"/>
            <a:ext cx="4531360" cy="4995545"/>
          </a:xfrm>
          <a:prstGeom prst="rect">
            <a:avLst/>
          </a:prstGeom>
        </p:spPr>
        <p:txBody>
          <a:bodyPr lIns="0" tIns="0" rIns="0" bIns="0" rtlCol="0" anchor="t">
            <a:spAutoFit/>
          </a:bodyPr>
          <a:lstStyle/>
          <a:p>
            <a:pPr algn="l">
              <a:lnSpc>
                <a:spcPts val="3071"/>
              </a:lnSpc>
            </a:pPr>
            <a:r>
              <a:rPr lang="en-US" sz="2559" dirty="0">
                <a:solidFill>
                  <a:srgbClr val="000066"/>
                </a:solidFill>
                <a:latin typeface="Arial"/>
              </a:rPr>
              <a:t>A personal fall arrest system (PFAS) must include these components:</a:t>
            </a:r>
          </a:p>
          <a:p>
            <a:pPr marL="323314" lvl="1" indent="-161657" algn="l">
              <a:lnSpc>
                <a:spcPts val="2560"/>
              </a:lnSpc>
              <a:buFont typeface="Arial"/>
              <a:buChar char="•"/>
            </a:pPr>
            <a:r>
              <a:rPr lang="en-US" sz="2133" dirty="0">
                <a:solidFill>
                  <a:srgbClr val="000000"/>
                </a:solidFill>
                <a:latin typeface="Arial"/>
              </a:rPr>
              <a:t>Anchorage </a:t>
            </a:r>
          </a:p>
          <a:p>
            <a:pPr marL="323314" lvl="1" indent="-161657" algn="l">
              <a:lnSpc>
                <a:spcPts val="2560"/>
              </a:lnSpc>
              <a:buFont typeface="Arial"/>
              <a:buChar char="•"/>
            </a:pPr>
            <a:r>
              <a:rPr lang="en-US" sz="2133" dirty="0">
                <a:solidFill>
                  <a:srgbClr val="000000"/>
                </a:solidFill>
                <a:latin typeface="Arial"/>
              </a:rPr>
              <a:t>Body Harness</a:t>
            </a:r>
          </a:p>
          <a:p>
            <a:pPr marL="323314" lvl="1" indent="-161657" algn="l">
              <a:lnSpc>
                <a:spcPts val="2560"/>
              </a:lnSpc>
              <a:buFont typeface="Arial"/>
              <a:buChar char="•"/>
            </a:pPr>
            <a:r>
              <a:rPr lang="en-US" sz="2133" dirty="0">
                <a:solidFill>
                  <a:srgbClr val="000000"/>
                </a:solidFill>
                <a:latin typeface="Arial"/>
              </a:rPr>
              <a:t>Connector/lanyard</a:t>
            </a:r>
          </a:p>
          <a:p>
            <a:pPr marL="323314" lvl="1" indent="-161657" algn="l">
              <a:lnSpc>
                <a:spcPts val="2560"/>
              </a:lnSpc>
            </a:pPr>
            <a:r>
              <a:rPr lang="en-US" sz="2133" dirty="0">
                <a:solidFill>
                  <a:srgbClr val="000000"/>
                </a:solidFill>
                <a:latin typeface="Arial"/>
              </a:rPr>
              <a:t>A PFAS may also include a deceleration device and/or lifeline.</a:t>
            </a:r>
          </a:p>
          <a:p>
            <a:pPr marL="323314" lvl="1" indent="-161657" algn="l">
              <a:lnSpc>
                <a:spcPts val="2560"/>
              </a:lnSpc>
            </a:pPr>
            <a:endParaRPr lang="en-US" sz="2133" dirty="0">
              <a:solidFill>
                <a:srgbClr val="000000"/>
              </a:solidFill>
              <a:latin typeface="Arial"/>
            </a:endParaRPr>
          </a:p>
        </p:txBody>
      </p:sp>
      <p:sp>
        <p:nvSpPr>
          <p:cNvPr id="9" name="TextBox 9"/>
          <p:cNvSpPr txBox="1"/>
          <p:nvPr/>
        </p:nvSpPr>
        <p:spPr>
          <a:xfrm>
            <a:off x="2078547" y="656723"/>
            <a:ext cx="5588000" cy="384721"/>
          </a:xfrm>
          <a:prstGeom prst="rect">
            <a:avLst/>
          </a:prstGeom>
        </p:spPr>
        <p:txBody>
          <a:bodyPr lIns="0" tIns="0" rIns="0" bIns="0" rtlCol="0" anchor="t">
            <a:spAutoFit/>
          </a:bodyPr>
          <a:lstStyle/>
          <a:p>
            <a:pPr algn="ctr">
              <a:lnSpc>
                <a:spcPts val="2986"/>
              </a:lnSpc>
            </a:pPr>
            <a:r>
              <a:rPr lang="en-US" sz="2773" spc="106" dirty="0">
                <a:solidFill>
                  <a:srgbClr val="4472C4"/>
                </a:solidFill>
                <a:latin typeface="Arial"/>
              </a:rPr>
              <a:t>Personal Fall Arrest Systems</a:t>
            </a:r>
            <a:endParaRPr lang="en-US"/>
          </a:p>
        </p:txBody>
      </p:sp>
      <p:sp>
        <p:nvSpPr>
          <p:cNvPr id="12" name="Rectangle 11">
            <a:extLst>
              <a:ext uri="{FF2B5EF4-FFF2-40B4-BE49-F238E27FC236}">
                <a16:creationId xmlns:a16="http://schemas.microsoft.com/office/drawing/2014/main" id="{F9DD8F4D-7D5F-C880-769D-0A20E0D0F0B0}"/>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3" name="Slide Number Placeholder 2">
            <a:extLst>
              <a:ext uri="{FF2B5EF4-FFF2-40B4-BE49-F238E27FC236}">
                <a16:creationId xmlns:a16="http://schemas.microsoft.com/office/drawing/2014/main" id="{DBFF728B-DB70-CF2F-5669-D640172C1856}"/>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5</a:t>
            </a:fld>
            <a:endParaRPr lang="en-US">
              <a:solidFill>
                <a:schemeClr val="bg1"/>
              </a:solidFill>
              <a:latin typeface="Arial"/>
            </a:endParaRPr>
          </a:p>
        </p:txBody>
      </p:sp>
      <p:pic>
        <p:nvPicPr>
          <p:cNvPr id="14" name="Picture 13" descr="A black and white sign with black text&#10;&#10;AI-generated content may be incorrect.">
            <a:extLst>
              <a:ext uri="{FF2B5EF4-FFF2-40B4-BE49-F238E27FC236}">
                <a16:creationId xmlns:a16="http://schemas.microsoft.com/office/drawing/2014/main" id="{5C25BD12-E2F4-13FD-4546-E216D9908C6C}"/>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5" name="Picture 14" descr="A blue and grey logo&#10;&#10;AI-generated content may be incorrect.">
            <a:extLst>
              <a:ext uri="{FF2B5EF4-FFF2-40B4-BE49-F238E27FC236}">
                <a16:creationId xmlns:a16="http://schemas.microsoft.com/office/drawing/2014/main" id="{221D748B-15D3-29D9-208C-C67B7E931E45}"/>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6" name="Picture 15" descr="A green text on a white background&#10;&#10;AI-generated content may be incorrect.">
            <a:extLst>
              <a:ext uri="{FF2B5EF4-FFF2-40B4-BE49-F238E27FC236}">
                <a16:creationId xmlns:a16="http://schemas.microsoft.com/office/drawing/2014/main" id="{D7659C55-80A8-2B77-0342-39CC666FF0AC}"/>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7" name="Footer Placeholder 1">
            <a:extLst>
              <a:ext uri="{FF2B5EF4-FFF2-40B4-BE49-F238E27FC236}">
                <a16:creationId xmlns:a16="http://schemas.microsoft.com/office/drawing/2014/main" id="{04B2EC7C-D810-339E-C7A8-11EC752BAD21}"/>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8" name="Picture 17" descr="A red and white symbol of a person with a hard hat&#10;&#10;AI-generated content may be incorrect.">
            <a:extLst>
              <a:ext uri="{FF2B5EF4-FFF2-40B4-BE49-F238E27FC236}">
                <a16:creationId xmlns:a16="http://schemas.microsoft.com/office/drawing/2014/main" id="{213F9551-AB49-770D-9328-07D2E909C080}"/>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9" name="Picture 18" descr="A green text on a black background&#10;&#10;AI-generated content may be incorrect.">
            <a:extLst>
              <a:ext uri="{FF2B5EF4-FFF2-40B4-BE49-F238E27FC236}">
                <a16:creationId xmlns:a16="http://schemas.microsoft.com/office/drawing/2014/main" id="{251BDEA4-B098-EF8D-7372-5BF10678123C}"/>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descr="Image of a roof and its parts"/>
          <p:cNvSpPr/>
          <p:nvPr/>
        </p:nvSpPr>
        <p:spPr>
          <a:xfrm>
            <a:off x="812800" y="1625600"/>
            <a:ext cx="8128000" cy="4064000"/>
          </a:xfrm>
          <a:custGeom>
            <a:avLst/>
            <a:gdLst/>
            <a:ahLst/>
            <a:cxnLst/>
            <a:rect l="l" t="t" r="r" b="b"/>
            <a:pathLst>
              <a:path w="8128000" h="4064000">
                <a:moveTo>
                  <a:pt x="0" y="0"/>
                </a:moveTo>
                <a:lnTo>
                  <a:pt x="8128000" y="0"/>
                </a:lnTo>
                <a:lnTo>
                  <a:pt x="8128000" y="4064000"/>
                </a:lnTo>
                <a:lnTo>
                  <a:pt x="0" y="4064000"/>
                </a:lnTo>
                <a:lnTo>
                  <a:pt x="0" y="0"/>
                </a:lnTo>
                <a:close/>
              </a:path>
            </a:pathLst>
          </a:custGeom>
          <a:blipFill>
            <a:blip r:embed="rId3"/>
            <a:stretch>
              <a:fillRect/>
            </a:stretch>
          </a:blipFill>
        </p:spPr>
      </p:sp>
      <p:sp>
        <p:nvSpPr>
          <p:cNvPr id="7" name="TextBox 7"/>
          <p:cNvSpPr txBox="1"/>
          <p:nvPr/>
        </p:nvSpPr>
        <p:spPr>
          <a:xfrm>
            <a:off x="392223" y="5674685"/>
            <a:ext cx="3199668" cy="281302"/>
          </a:xfrm>
          <a:prstGeom prst="rect">
            <a:avLst/>
          </a:prstGeom>
        </p:spPr>
        <p:txBody>
          <a:bodyPr lIns="0" tIns="0" rIns="0" bIns="0" rtlCol="0" anchor="t">
            <a:spAutoFit/>
          </a:bodyPr>
          <a:lstStyle/>
          <a:p>
            <a:pPr algn="l">
              <a:lnSpc>
                <a:spcPts val="1535"/>
              </a:lnSpc>
            </a:pPr>
            <a:r>
              <a:rPr lang="en-US" sz="1279">
                <a:solidFill>
                  <a:srgbClr val="000000"/>
                </a:solidFill>
                <a:latin typeface="Arimo Italics"/>
              </a:rPr>
              <a:t>Image courtesy of national-roofers.com</a:t>
            </a:r>
          </a:p>
        </p:txBody>
      </p:sp>
      <p:sp>
        <p:nvSpPr>
          <p:cNvPr id="8" name="TextBox 8"/>
          <p:cNvSpPr txBox="1"/>
          <p:nvPr/>
        </p:nvSpPr>
        <p:spPr>
          <a:xfrm>
            <a:off x="1284649" y="995414"/>
            <a:ext cx="7185205" cy="384721"/>
          </a:xfrm>
          <a:prstGeom prst="rect">
            <a:avLst/>
          </a:prstGeom>
        </p:spPr>
        <p:txBody>
          <a:bodyPr wrap="square" lIns="0" tIns="0" rIns="0" bIns="0" rtlCol="0" anchor="t">
            <a:spAutoFit/>
          </a:bodyPr>
          <a:lstStyle/>
          <a:p>
            <a:pPr algn="ctr">
              <a:lnSpc>
                <a:spcPts val="2986"/>
              </a:lnSpc>
            </a:pPr>
            <a:r>
              <a:rPr lang="en-US" sz="2773" spc="106" dirty="0">
                <a:solidFill>
                  <a:srgbClr val="4472C4"/>
                </a:solidFill>
                <a:latin typeface="Arial"/>
              </a:rPr>
              <a:t>Typical Roofing System Components</a:t>
            </a:r>
            <a:endParaRPr lang="en-US"/>
          </a:p>
        </p:txBody>
      </p:sp>
      <p:sp>
        <p:nvSpPr>
          <p:cNvPr id="11" name="Rectangle 10">
            <a:extLst>
              <a:ext uri="{FF2B5EF4-FFF2-40B4-BE49-F238E27FC236}">
                <a16:creationId xmlns:a16="http://schemas.microsoft.com/office/drawing/2014/main" id="{79B933F8-06C0-7244-B8A3-453564BB0B25}"/>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2" name="Slide Number Placeholder 2">
            <a:extLst>
              <a:ext uri="{FF2B5EF4-FFF2-40B4-BE49-F238E27FC236}">
                <a16:creationId xmlns:a16="http://schemas.microsoft.com/office/drawing/2014/main" id="{9B797C0A-2789-E137-3A89-655BF59FFBA1}"/>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6</a:t>
            </a:fld>
            <a:endParaRPr lang="en-US">
              <a:solidFill>
                <a:schemeClr val="bg1"/>
              </a:solidFill>
              <a:latin typeface="Arial"/>
            </a:endParaRPr>
          </a:p>
        </p:txBody>
      </p:sp>
      <p:pic>
        <p:nvPicPr>
          <p:cNvPr id="13" name="Picture 12" descr="A black and white sign with black text&#10;&#10;AI-generated content may be incorrect.">
            <a:extLst>
              <a:ext uri="{FF2B5EF4-FFF2-40B4-BE49-F238E27FC236}">
                <a16:creationId xmlns:a16="http://schemas.microsoft.com/office/drawing/2014/main" id="{D283DC63-72CF-BD0E-BE09-178A0D2E900D}"/>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4" name="Picture 13" descr="A blue and grey logo&#10;&#10;AI-generated content may be incorrect.">
            <a:extLst>
              <a:ext uri="{FF2B5EF4-FFF2-40B4-BE49-F238E27FC236}">
                <a16:creationId xmlns:a16="http://schemas.microsoft.com/office/drawing/2014/main" id="{FC2BCA36-EAB5-1454-8EF1-09C13562769A}"/>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5" name="Picture 14" descr="A green text on a white background&#10;&#10;AI-generated content may be incorrect.">
            <a:extLst>
              <a:ext uri="{FF2B5EF4-FFF2-40B4-BE49-F238E27FC236}">
                <a16:creationId xmlns:a16="http://schemas.microsoft.com/office/drawing/2014/main" id="{2B62D92B-CBEF-A946-AA23-D64EE919252A}"/>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6" name="Footer Placeholder 1">
            <a:extLst>
              <a:ext uri="{FF2B5EF4-FFF2-40B4-BE49-F238E27FC236}">
                <a16:creationId xmlns:a16="http://schemas.microsoft.com/office/drawing/2014/main" id="{8FEF681E-FE56-0896-FEF8-0FBC2EC77F65}"/>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7" name="Picture 16" descr="A red and white symbol of a person with a hard hat&#10;&#10;AI-generated content may be incorrect.">
            <a:extLst>
              <a:ext uri="{FF2B5EF4-FFF2-40B4-BE49-F238E27FC236}">
                <a16:creationId xmlns:a16="http://schemas.microsoft.com/office/drawing/2014/main" id="{D0EF5754-6981-DC0E-7049-290771F03877}"/>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803E982A-F6A3-152D-556A-9C76A1BADAD4}"/>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descr="Graphic showing a roof and labeling different areas"/>
          <p:cNvSpPr/>
          <p:nvPr/>
        </p:nvSpPr>
        <p:spPr>
          <a:xfrm>
            <a:off x="4106788" y="1334133"/>
            <a:ext cx="4866980" cy="4654246"/>
          </a:xfrm>
          <a:custGeom>
            <a:avLst/>
            <a:gdLst/>
            <a:ahLst/>
            <a:cxnLst/>
            <a:rect l="l" t="t" r="r" b="b"/>
            <a:pathLst>
              <a:path w="5229013" h="5048223">
                <a:moveTo>
                  <a:pt x="0" y="0"/>
                </a:moveTo>
                <a:lnTo>
                  <a:pt x="5229014" y="0"/>
                </a:lnTo>
                <a:lnTo>
                  <a:pt x="5229014" y="5048223"/>
                </a:lnTo>
                <a:lnTo>
                  <a:pt x="0" y="5048223"/>
                </a:lnTo>
                <a:lnTo>
                  <a:pt x="0" y="0"/>
                </a:lnTo>
                <a:close/>
              </a:path>
            </a:pathLst>
          </a:custGeom>
          <a:blipFill>
            <a:blip r:embed="rId3"/>
            <a:stretch>
              <a:fillRect/>
            </a:stretch>
          </a:blipFill>
        </p:spPr>
      </p:sp>
      <p:sp>
        <p:nvSpPr>
          <p:cNvPr id="7" name="TextBox 7"/>
          <p:cNvSpPr txBox="1"/>
          <p:nvPr/>
        </p:nvSpPr>
        <p:spPr>
          <a:xfrm>
            <a:off x="4404016" y="5978086"/>
            <a:ext cx="3199668" cy="281302"/>
          </a:xfrm>
          <a:prstGeom prst="rect">
            <a:avLst/>
          </a:prstGeom>
        </p:spPr>
        <p:txBody>
          <a:bodyPr lIns="0" tIns="0" rIns="0" bIns="0" rtlCol="0" anchor="t">
            <a:spAutoFit/>
          </a:bodyPr>
          <a:lstStyle/>
          <a:p>
            <a:pPr algn="l">
              <a:lnSpc>
                <a:spcPts val="1535"/>
              </a:lnSpc>
            </a:pPr>
            <a:r>
              <a:rPr lang="en-US" sz="1279">
                <a:solidFill>
                  <a:srgbClr val="000000"/>
                </a:solidFill>
                <a:latin typeface="Arimo Italics"/>
              </a:rPr>
              <a:t>Image courtesy of livingsmarter.org</a:t>
            </a:r>
          </a:p>
        </p:txBody>
      </p:sp>
      <p:sp>
        <p:nvSpPr>
          <p:cNvPr id="8" name="TextBox 8"/>
          <p:cNvSpPr txBox="1"/>
          <p:nvPr/>
        </p:nvSpPr>
        <p:spPr>
          <a:xfrm>
            <a:off x="2075239" y="735883"/>
            <a:ext cx="5588000" cy="384721"/>
          </a:xfrm>
          <a:prstGeom prst="rect">
            <a:avLst/>
          </a:prstGeom>
        </p:spPr>
        <p:txBody>
          <a:bodyPr lIns="0" tIns="0" rIns="0" bIns="0" rtlCol="0" anchor="t">
            <a:spAutoFit/>
          </a:bodyPr>
          <a:lstStyle/>
          <a:p>
            <a:pPr algn="ctr">
              <a:lnSpc>
                <a:spcPts val="2986"/>
              </a:lnSpc>
            </a:pPr>
            <a:r>
              <a:rPr lang="en-US" sz="2773" spc="106" dirty="0">
                <a:solidFill>
                  <a:srgbClr val="4472C4"/>
                </a:solidFill>
                <a:latin typeface="Arial"/>
              </a:rPr>
              <a:t>Creating a Drainage Plane</a:t>
            </a:r>
            <a:endParaRPr lang="en-US"/>
          </a:p>
        </p:txBody>
      </p:sp>
      <p:sp>
        <p:nvSpPr>
          <p:cNvPr id="9" name="TextBox 9"/>
          <p:cNvSpPr txBox="1"/>
          <p:nvPr/>
        </p:nvSpPr>
        <p:spPr>
          <a:xfrm>
            <a:off x="820597" y="1338432"/>
            <a:ext cx="3230880" cy="3623310"/>
          </a:xfrm>
          <a:prstGeom prst="rect">
            <a:avLst/>
          </a:prstGeom>
        </p:spPr>
        <p:txBody>
          <a:bodyPr lIns="0" tIns="0" rIns="0" bIns="0" rtlCol="0" anchor="t">
            <a:spAutoFit/>
          </a:bodyPr>
          <a:lstStyle/>
          <a:p>
            <a:pPr algn="l">
              <a:lnSpc>
                <a:spcPts val="3327"/>
              </a:lnSpc>
            </a:pPr>
            <a:r>
              <a:rPr lang="en-US" sz="2773">
                <a:solidFill>
                  <a:srgbClr val="000000"/>
                </a:solidFill>
                <a:latin typeface="Arial"/>
              </a:rPr>
              <a:t>Note flashing locations at every edge.</a:t>
            </a:r>
          </a:p>
          <a:p>
            <a:pPr algn="l">
              <a:lnSpc>
                <a:spcPts val="3327"/>
              </a:lnSpc>
            </a:pPr>
            <a:endParaRPr lang="en-US" sz="2773">
              <a:solidFill>
                <a:srgbClr val="000000"/>
              </a:solidFill>
              <a:latin typeface="Arial"/>
            </a:endParaRPr>
          </a:p>
          <a:p>
            <a:pPr algn="l">
              <a:lnSpc>
                <a:spcPts val="3327"/>
              </a:lnSpc>
            </a:pPr>
            <a:endParaRPr lang="en-US" sz="2773" dirty="0">
              <a:solidFill>
                <a:srgbClr val="000000"/>
              </a:solidFill>
              <a:latin typeface="Arial"/>
            </a:endParaRPr>
          </a:p>
        </p:txBody>
      </p:sp>
      <p:sp>
        <p:nvSpPr>
          <p:cNvPr id="12" name="Rectangle 11">
            <a:extLst>
              <a:ext uri="{FF2B5EF4-FFF2-40B4-BE49-F238E27FC236}">
                <a16:creationId xmlns:a16="http://schemas.microsoft.com/office/drawing/2014/main" id="{A03F734F-83A4-BF57-CD23-B1D4DBD21B66}"/>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3" name="Slide Number Placeholder 2">
            <a:extLst>
              <a:ext uri="{FF2B5EF4-FFF2-40B4-BE49-F238E27FC236}">
                <a16:creationId xmlns:a16="http://schemas.microsoft.com/office/drawing/2014/main" id="{86207B27-E939-F0FA-A179-71002FBAEB65}"/>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7</a:t>
            </a:fld>
            <a:endParaRPr lang="en-US">
              <a:solidFill>
                <a:schemeClr val="bg1"/>
              </a:solidFill>
              <a:latin typeface="Arial"/>
            </a:endParaRPr>
          </a:p>
        </p:txBody>
      </p:sp>
      <p:pic>
        <p:nvPicPr>
          <p:cNvPr id="14" name="Picture 13" descr="A black and white sign with black text&#10;&#10;AI-generated content may be incorrect.">
            <a:extLst>
              <a:ext uri="{FF2B5EF4-FFF2-40B4-BE49-F238E27FC236}">
                <a16:creationId xmlns:a16="http://schemas.microsoft.com/office/drawing/2014/main" id="{1703533D-091E-FB82-3823-BF10EE00FB79}"/>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5" name="Picture 14" descr="A blue and grey logo&#10;&#10;AI-generated content may be incorrect.">
            <a:extLst>
              <a:ext uri="{FF2B5EF4-FFF2-40B4-BE49-F238E27FC236}">
                <a16:creationId xmlns:a16="http://schemas.microsoft.com/office/drawing/2014/main" id="{DF1A4299-1644-5959-31CC-0986C1C9EE7C}"/>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6" name="Picture 15" descr="A green text on a white background&#10;&#10;AI-generated content may be incorrect.">
            <a:extLst>
              <a:ext uri="{FF2B5EF4-FFF2-40B4-BE49-F238E27FC236}">
                <a16:creationId xmlns:a16="http://schemas.microsoft.com/office/drawing/2014/main" id="{ADA5BA84-2D41-2424-EA22-0BE010A9C758}"/>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7" name="Footer Placeholder 1">
            <a:extLst>
              <a:ext uri="{FF2B5EF4-FFF2-40B4-BE49-F238E27FC236}">
                <a16:creationId xmlns:a16="http://schemas.microsoft.com/office/drawing/2014/main" id="{B005C739-72AC-D157-9F65-4770C9A9B6FF}"/>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8" name="Picture 17" descr="A red and white symbol of a person with a hard hat&#10;&#10;AI-generated content may be incorrect.">
            <a:extLst>
              <a:ext uri="{FF2B5EF4-FFF2-40B4-BE49-F238E27FC236}">
                <a16:creationId xmlns:a16="http://schemas.microsoft.com/office/drawing/2014/main" id="{ED8DCDFE-76BC-4E97-0376-9E07D68C5606}"/>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9" name="Picture 18" descr="A green text on a black background&#10;&#10;AI-generated content may be incorrect.">
            <a:extLst>
              <a:ext uri="{FF2B5EF4-FFF2-40B4-BE49-F238E27FC236}">
                <a16:creationId xmlns:a16="http://schemas.microsoft.com/office/drawing/2014/main" id="{B9AD3CDE-47CF-FEB3-65FB-A24A8FDD01A6}"/>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68960" y="926465"/>
            <a:ext cx="6746240" cy="272415"/>
          </a:xfrm>
          <a:prstGeom prst="rect">
            <a:avLst/>
          </a:prstGeom>
        </p:spPr>
        <p:txBody>
          <a:bodyPr lIns="0" tIns="0" rIns="0" bIns="0" rtlCol="0" anchor="t">
            <a:spAutoFit/>
          </a:bodyPr>
          <a:lstStyle/>
          <a:p>
            <a:pPr algn="l">
              <a:lnSpc>
                <a:spcPts val="1535"/>
              </a:lnSpc>
            </a:pPr>
            <a:r>
              <a:rPr lang="en-US" sz="1279">
                <a:solidFill>
                  <a:srgbClr val="FFFFFF"/>
                </a:solidFill>
                <a:latin typeface="Arial"/>
              </a:rPr>
              <a:t>ROOFING, FLASHING aND ATTIC VENTILATION</a:t>
            </a:r>
          </a:p>
        </p:txBody>
      </p:sp>
      <p:sp>
        <p:nvSpPr>
          <p:cNvPr id="6" name="Freeform 6" descr="Image of different types of flashing materials"/>
          <p:cNvSpPr/>
          <p:nvPr/>
        </p:nvSpPr>
        <p:spPr>
          <a:xfrm>
            <a:off x="1922839" y="1062098"/>
            <a:ext cx="5917823" cy="4991859"/>
          </a:xfrm>
          <a:custGeom>
            <a:avLst/>
            <a:gdLst/>
            <a:ahLst/>
            <a:cxnLst/>
            <a:rect l="l" t="t" r="r" b="b"/>
            <a:pathLst>
              <a:path w="6258560" h="5215467">
                <a:moveTo>
                  <a:pt x="0" y="0"/>
                </a:moveTo>
                <a:lnTo>
                  <a:pt x="6258560" y="0"/>
                </a:lnTo>
                <a:lnTo>
                  <a:pt x="6258560" y="5215466"/>
                </a:lnTo>
                <a:lnTo>
                  <a:pt x="0" y="5215466"/>
                </a:lnTo>
                <a:lnTo>
                  <a:pt x="0" y="0"/>
                </a:lnTo>
                <a:close/>
              </a:path>
            </a:pathLst>
          </a:custGeom>
          <a:blipFill>
            <a:blip r:embed="rId3"/>
            <a:stretch>
              <a:fillRect/>
            </a:stretch>
          </a:blipFill>
        </p:spPr>
      </p:sp>
      <p:sp>
        <p:nvSpPr>
          <p:cNvPr id="7" name="TextBox 7"/>
          <p:cNvSpPr txBox="1"/>
          <p:nvPr/>
        </p:nvSpPr>
        <p:spPr>
          <a:xfrm>
            <a:off x="1953594" y="6082566"/>
            <a:ext cx="3199668" cy="281302"/>
          </a:xfrm>
          <a:prstGeom prst="rect">
            <a:avLst/>
          </a:prstGeom>
        </p:spPr>
        <p:txBody>
          <a:bodyPr lIns="0" tIns="0" rIns="0" bIns="0" rtlCol="0" anchor="t">
            <a:spAutoFit/>
          </a:bodyPr>
          <a:lstStyle/>
          <a:p>
            <a:pPr algn="l">
              <a:lnSpc>
                <a:spcPts val="1535"/>
              </a:lnSpc>
            </a:pPr>
            <a:r>
              <a:rPr lang="en-US" sz="1279">
                <a:solidFill>
                  <a:srgbClr val="000000"/>
                </a:solidFill>
                <a:latin typeface="Arimo Italics"/>
              </a:rPr>
              <a:t>Image courtesy of diyadvice.com</a:t>
            </a:r>
          </a:p>
        </p:txBody>
      </p:sp>
      <p:sp>
        <p:nvSpPr>
          <p:cNvPr id="8" name="TextBox 8"/>
          <p:cNvSpPr txBox="1"/>
          <p:nvPr/>
        </p:nvSpPr>
        <p:spPr>
          <a:xfrm>
            <a:off x="2078784" y="541079"/>
            <a:ext cx="5588000" cy="384721"/>
          </a:xfrm>
          <a:prstGeom prst="rect">
            <a:avLst/>
          </a:prstGeom>
        </p:spPr>
        <p:txBody>
          <a:bodyPr lIns="0" tIns="0" rIns="0" bIns="0" rtlCol="0" anchor="t">
            <a:spAutoFit/>
          </a:bodyPr>
          <a:lstStyle/>
          <a:p>
            <a:pPr algn="ctr">
              <a:lnSpc>
                <a:spcPts val="2986"/>
              </a:lnSpc>
            </a:pPr>
            <a:r>
              <a:rPr lang="en-US" sz="2773" spc="106" dirty="0">
                <a:solidFill>
                  <a:srgbClr val="4472C4"/>
                </a:solidFill>
                <a:latin typeface="Arial"/>
              </a:rPr>
              <a:t>Flashing Materials</a:t>
            </a:r>
            <a:endParaRPr lang="en-US"/>
          </a:p>
        </p:txBody>
      </p:sp>
      <p:sp>
        <p:nvSpPr>
          <p:cNvPr id="11" name="Rectangle 10">
            <a:extLst>
              <a:ext uri="{FF2B5EF4-FFF2-40B4-BE49-F238E27FC236}">
                <a16:creationId xmlns:a16="http://schemas.microsoft.com/office/drawing/2014/main" id="{C77F941A-93BA-A195-E085-B7C13EE8C5A4}"/>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2" name="Slide Number Placeholder 2">
            <a:extLst>
              <a:ext uri="{FF2B5EF4-FFF2-40B4-BE49-F238E27FC236}">
                <a16:creationId xmlns:a16="http://schemas.microsoft.com/office/drawing/2014/main" id="{D9CB214B-8878-B92A-60EA-DBC15811C2A3}"/>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8</a:t>
            </a:fld>
            <a:endParaRPr lang="en-US">
              <a:solidFill>
                <a:schemeClr val="bg1"/>
              </a:solidFill>
              <a:latin typeface="Arial"/>
            </a:endParaRPr>
          </a:p>
        </p:txBody>
      </p:sp>
      <p:pic>
        <p:nvPicPr>
          <p:cNvPr id="13" name="Picture 12" descr="A black and white sign with black text&#10;&#10;AI-generated content may be incorrect.">
            <a:extLst>
              <a:ext uri="{FF2B5EF4-FFF2-40B4-BE49-F238E27FC236}">
                <a16:creationId xmlns:a16="http://schemas.microsoft.com/office/drawing/2014/main" id="{B422A8EA-3E9A-EE61-7178-39F29548BB62}"/>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4" name="Picture 13" descr="A blue and grey logo&#10;&#10;AI-generated content may be incorrect.">
            <a:extLst>
              <a:ext uri="{FF2B5EF4-FFF2-40B4-BE49-F238E27FC236}">
                <a16:creationId xmlns:a16="http://schemas.microsoft.com/office/drawing/2014/main" id="{A3998EA1-388B-9DE4-E589-7266319A05CA}"/>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5" name="Picture 14" descr="A green text on a white background&#10;&#10;AI-generated content may be incorrect.">
            <a:extLst>
              <a:ext uri="{FF2B5EF4-FFF2-40B4-BE49-F238E27FC236}">
                <a16:creationId xmlns:a16="http://schemas.microsoft.com/office/drawing/2014/main" id="{5BEC016B-FEF3-4637-A50E-9AAA88B0CA0B}"/>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6" name="Footer Placeholder 1">
            <a:extLst>
              <a:ext uri="{FF2B5EF4-FFF2-40B4-BE49-F238E27FC236}">
                <a16:creationId xmlns:a16="http://schemas.microsoft.com/office/drawing/2014/main" id="{E6674403-29C8-B44A-6DF7-3D492B746228}"/>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7" name="Picture 16" descr="A red and white symbol of a person with a hard hat&#10;&#10;AI-generated content may be incorrect.">
            <a:extLst>
              <a:ext uri="{FF2B5EF4-FFF2-40B4-BE49-F238E27FC236}">
                <a16:creationId xmlns:a16="http://schemas.microsoft.com/office/drawing/2014/main" id="{FDB84AE5-C542-2D14-3CCE-AE38774199EE}"/>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25AEDD83-0C4A-A00E-60F7-A147F15393B3}"/>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68960" y="926465"/>
            <a:ext cx="6746240" cy="272415"/>
          </a:xfrm>
          <a:prstGeom prst="rect">
            <a:avLst/>
          </a:prstGeom>
        </p:spPr>
        <p:txBody>
          <a:bodyPr lIns="0" tIns="0" rIns="0" bIns="0" rtlCol="0" anchor="t">
            <a:spAutoFit/>
          </a:bodyPr>
          <a:lstStyle/>
          <a:p>
            <a:pPr algn="l">
              <a:lnSpc>
                <a:spcPts val="1535"/>
              </a:lnSpc>
            </a:pPr>
            <a:r>
              <a:rPr lang="en-US" sz="1279">
                <a:solidFill>
                  <a:srgbClr val="FFFFFF"/>
                </a:solidFill>
                <a:latin typeface="Arial"/>
              </a:rPr>
              <a:t>ROOFING, FLASHING aND ATTIC VENTILATION</a:t>
            </a:r>
          </a:p>
        </p:txBody>
      </p:sp>
      <p:sp>
        <p:nvSpPr>
          <p:cNvPr id="6" name="Freeform 6" descr="Image of different types of nails"/>
          <p:cNvSpPr/>
          <p:nvPr/>
        </p:nvSpPr>
        <p:spPr>
          <a:xfrm>
            <a:off x="1704517" y="979849"/>
            <a:ext cx="6336575" cy="5358565"/>
          </a:xfrm>
          <a:custGeom>
            <a:avLst/>
            <a:gdLst/>
            <a:ahLst/>
            <a:cxnLst/>
            <a:rect l="l" t="t" r="r" b="b"/>
            <a:pathLst>
              <a:path w="6762496" h="5635413">
                <a:moveTo>
                  <a:pt x="0" y="0"/>
                </a:moveTo>
                <a:lnTo>
                  <a:pt x="6762496" y="0"/>
                </a:lnTo>
                <a:lnTo>
                  <a:pt x="6762496" y="5635413"/>
                </a:lnTo>
                <a:lnTo>
                  <a:pt x="0" y="5635413"/>
                </a:lnTo>
                <a:lnTo>
                  <a:pt x="0" y="0"/>
                </a:lnTo>
                <a:close/>
              </a:path>
            </a:pathLst>
          </a:custGeom>
          <a:blipFill>
            <a:blip r:embed="rId3"/>
            <a:stretch>
              <a:fillRect/>
            </a:stretch>
          </a:blipFill>
        </p:spPr>
      </p:sp>
      <p:sp>
        <p:nvSpPr>
          <p:cNvPr id="7" name="TextBox 7"/>
          <p:cNvSpPr txBox="1"/>
          <p:nvPr/>
        </p:nvSpPr>
        <p:spPr>
          <a:xfrm>
            <a:off x="1707589" y="6040386"/>
            <a:ext cx="3199668" cy="281302"/>
          </a:xfrm>
          <a:prstGeom prst="rect">
            <a:avLst/>
          </a:prstGeom>
        </p:spPr>
        <p:txBody>
          <a:bodyPr lIns="0" tIns="0" rIns="0" bIns="0" rtlCol="0" anchor="t">
            <a:spAutoFit/>
          </a:bodyPr>
          <a:lstStyle/>
          <a:p>
            <a:pPr algn="l">
              <a:lnSpc>
                <a:spcPts val="1535"/>
              </a:lnSpc>
            </a:pPr>
            <a:r>
              <a:rPr lang="en-US" sz="1279">
                <a:solidFill>
                  <a:srgbClr val="000000"/>
                </a:solidFill>
                <a:latin typeface="Arimo Italics"/>
              </a:rPr>
              <a:t>Image courtesy of diyadvice.com</a:t>
            </a:r>
          </a:p>
        </p:txBody>
      </p:sp>
      <p:sp>
        <p:nvSpPr>
          <p:cNvPr id="8" name="TextBox 8"/>
          <p:cNvSpPr txBox="1"/>
          <p:nvPr/>
        </p:nvSpPr>
        <p:spPr>
          <a:xfrm>
            <a:off x="2078783" y="733489"/>
            <a:ext cx="5588000" cy="384721"/>
          </a:xfrm>
          <a:prstGeom prst="rect">
            <a:avLst/>
          </a:prstGeom>
        </p:spPr>
        <p:txBody>
          <a:bodyPr wrap="square" lIns="0" tIns="0" rIns="0" bIns="0" rtlCol="0" anchor="t">
            <a:spAutoFit/>
          </a:bodyPr>
          <a:lstStyle/>
          <a:p>
            <a:pPr algn="ctr">
              <a:lnSpc>
                <a:spcPts val="2986"/>
              </a:lnSpc>
            </a:pPr>
            <a:r>
              <a:rPr lang="en-US" sz="2773" spc="106">
                <a:solidFill>
                  <a:srgbClr val="4472C4"/>
                </a:solidFill>
                <a:latin typeface="Arial"/>
              </a:rPr>
              <a:t>Common Fasteners</a:t>
            </a:r>
            <a:endParaRPr lang="en-US" sz="2773" spc="106" dirty="0">
              <a:solidFill>
                <a:srgbClr val="4472C4"/>
              </a:solidFill>
              <a:latin typeface="Arial"/>
              <a:cs typeface="Arial"/>
            </a:endParaRPr>
          </a:p>
        </p:txBody>
      </p:sp>
      <p:sp>
        <p:nvSpPr>
          <p:cNvPr id="11" name="Rectangle 10">
            <a:extLst>
              <a:ext uri="{FF2B5EF4-FFF2-40B4-BE49-F238E27FC236}">
                <a16:creationId xmlns:a16="http://schemas.microsoft.com/office/drawing/2014/main" id="{AD229D3A-C93C-703F-E43C-86571A2FC7F8}"/>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2" name="Slide Number Placeholder 2">
            <a:extLst>
              <a:ext uri="{FF2B5EF4-FFF2-40B4-BE49-F238E27FC236}">
                <a16:creationId xmlns:a16="http://schemas.microsoft.com/office/drawing/2014/main" id="{6FED7F00-D16A-310A-3F53-7759B08BA744}"/>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9</a:t>
            </a:fld>
            <a:endParaRPr lang="en-US">
              <a:solidFill>
                <a:schemeClr val="bg1"/>
              </a:solidFill>
              <a:latin typeface="Arial"/>
            </a:endParaRPr>
          </a:p>
        </p:txBody>
      </p:sp>
      <p:pic>
        <p:nvPicPr>
          <p:cNvPr id="13" name="Picture 12" descr="A black and white sign with black text&#10;&#10;AI-generated content may be incorrect.">
            <a:extLst>
              <a:ext uri="{FF2B5EF4-FFF2-40B4-BE49-F238E27FC236}">
                <a16:creationId xmlns:a16="http://schemas.microsoft.com/office/drawing/2014/main" id="{9A477D04-61F3-10D2-6CBA-941C9D5D3D24}"/>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4" name="Picture 13" descr="A blue and grey logo&#10;&#10;AI-generated content may be incorrect.">
            <a:extLst>
              <a:ext uri="{FF2B5EF4-FFF2-40B4-BE49-F238E27FC236}">
                <a16:creationId xmlns:a16="http://schemas.microsoft.com/office/drawing/2014/main" id="{93A6E433-B7D4-05BA-6C99-105A23D7FD65}"/>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5" name="Picture 14" descr="A green text on a white background&#10;&#10;AI-generated content may be incorrect.">
            <a:extLst>
              <a:ext uri="{FF2B5EF4-FFF2-40B4-BE49-F238E27FC236}">
                <a16:creationId xmlns:a16="http://schemas.microsoft.com/office/drawing/2014/main" id="{40CCFB61-BCE7-D5D3-BD3E-A3D31050E4F0}"/>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6" name="Footer Placeholder 1">
            <a:extLst>
              <a:ext uri="{FF2B5EF4-FFF2-40B4-BE49-F238E27FC236}">
                <a16:creationId xmlns:a16="http://schemas.microsoft.com/office/drawing/2014/main" id="{38AA1571-E4FE-4BB9-8170-2D0D3B5B3E8E}"/>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pic>
        <p:nvPicPr>
          <p:cNvPr id="17" name="Picture 16" descr="A red and white symbol of a person with a hard hat&#10;&#10;AI-generated content may be incorrect.">
            <a:extLst>
              <a:ext uri="{FF2B5EF4-FFF2-40B4-BE49-F238E27FC236}">
                <a16:creationId xmlns:a16="http://schemas.microsoft.com/office/drawing/2014/main" id="{69B2A4DD-2CB3-B782-7869-FC1B5FF89B9A}"/>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DCEDA2C6-28F3-1528-4809-85BF90CC46EB}"/>
              </a:ext>
            </a:extLst>
          </p:cNvPr>
          <p:cNvPicPr>
            <a:picLocks noChangeAspect="1"/>
          </p:cNvPicPr>
          <p:nvPr/>
        </p:nvPicPr>
        <p:blipFill>
          <a:blip r:embed="rId8"/>
          <a:stretch>
            <a:fillRect/>
          </a:stretch>
        </p:blipFill>
        <p:spPr>
          <a:xfrm>
            <a:off x="483155" y="296124"/>
            <a:ext cx="1680521" cy="51985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E097F20EB1CE4B90C0A6B2E35FA1C9" ma:contentTypeVersion="20" ma:contentTypeDescription="Create a new document." ma:contentTypeScope="" ma:versionID="52de5cd8974708ec3d6857e58874dbc8">
  <xsd:schema xmlns:xsd="http://www.w3.org/2001/XMLSchema" xmlns:xs="http://www.w3.org/2001/XMLSchema" xmlns:p="http://schemas.microsoft.com/office/2006/metadata/properties" xmlns:ns2="6bad041c-431a-48da-bc8b-7f3d4c40a49c" xmlns:ns3="2263413f-67d7-4b20-801a-fceee06b426e" targetNamespace="http://schemas.microsoft.com/office/2006/metadata/properties" ma:root="true" ma:fieldsID="b203ddc18fa07d755e09dfa843a02406" ns2:_="" ns3:_="">
    <xsd:import namespace="6bad041c-431a-48da-bc8b-7f3d4c40a49c"/>
    <xsd:import namespace="2263413f-67d7-4b20-801a-fceee06b42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d041c-431a-48da-bc8b-7f3d4c40a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0a8d88-90b5-4e14-8f16-22ea2b72fc50"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63413f-67d7-4b20-801a-fceee06b42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cad8c0-aff1-4dcd-94c2-8621ceaed0a1}" ma:internalName="TaxCatchAll" ma:showField="CatchAllData" ma:web="2263413f-67d7-4b20-801a-fceee06b4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ad041c-431a-48da-bc8b-7f3d4c40a49c">
      <Terms xmlns="http://schemas.microsoft.com/office/infopath/2007/PartnerControls"/>
    </lcf76f155ced4ddcb4097134ff3c332f>
    <TaxCatchAll xmlns="2263413f-67d7-4b20-801a-fceee06b426e" xsi:nil="true"/>
    <_Flow_SignoffStatus xmlns="6bad041c-431a-48da-bc8b-7f3d4c40a49c" xsi:nil="true"/>
  </documentManagement>
</p:properties>
</file>

<file path=customXml/itemProps1.xml><?xml version="1.0" encoding="utf-8"?>
<ds:datastoreItem xmlns:ds="http://schemas.openxmlformats.org/officeDocument/2006/customXml" ds:itemID="{226C4C05-8ADD-4655-B2AF-59F787CA7CE5}">
  <ds:schemaRefs>
    <ds:schemaRef ds:uri="http://schemas.microsoft.com/sharepoint/v3/contenttype/forms"/>
  </ds:schemaRefs>
</ds:datastoreItem>
</file>

<file path=customXml/itemProps2.xml><?xml version="1.0" encoding="utf-8"?>
<ds:datastoreItem xmlns:ds="http://schemas.openxmlformats.org/officeDocument/2006/customXml" ds:itemID="{09A981CD-243A-4133-A3BB-DDD378C82A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ad041c-431a-48da-bc8b-7f3d4c40a49c"/>
    <ds:schemaRef ds:uri="2263413f-67d7-4b20-801a-fceee06b4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BDD8B7-59EE-4012-88A1-EC82372B743C}">
  <ds:schemaRefs>
    <ds:schemaRef ds:uri="6bad041c-431a-48da-bc8b-7f3d4c40a49c"/>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terms/"/>
    <ds:schemaRef ds:uri="2263413f-67d7-4b20-801a-fceee06b426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TotalTime>
  <Words>5770</Words>
  <Application>Microsoft Office PowerPoint</Application>
  <PresentationFormat>Custom</PresentationFormat>
  <Paragraphs>614</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5_3k_Roofing_Flashing_Attic Ventilation_Installation_Needs_30s_2012_v2.0.pptx</dc:title>
  <dc:creator>Sharisse Candito</dc:creator>
  <cp:lastModifiedBy>Angelica Gomes Ventura Moreira</cp:lastModifiedBy>
  <cp:revision>229</cp:revision>
  <dcterms:created xsi:type="dcterms:W3CDTF">2006-08-16T00:00:00Z</dcterms:created>
  <dcterms:modified xsi:type="dcterms:W3CDTF">2025-09-02T14:03:50Z</dcterms:modified>
  <dc:identifier>DAGFafyrUmY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0x010100ABE097F20EB1CE4B90C0A6B2E35FA1C9</vt:lpwstr>
  </property>
  <property fmtid="{D5CDD505-2E9C-101B-9397-08002B2CF9AE}" pid="3" name="MediaServiceImageTags">
    <vt:lpwstr/>
  </property>
</Properties>
</file>