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0" r:id="rId4"/>
  </p:sldMasterIdLst>
  <p:notesMasterIdLst>
    <p:notesMasterId r:id="rId38"/>
  </p:notesMasterIdLst>
  <p:handoutMasterIdLst>
    <p:handoutMasterId r:id="rId39"/>
  </p:handoutMasterIdLst>
  <p:sldIdLst>
    <p:sldId id="291" r:id="rId5"/>
    <p:sldId id="257" r:id="rId6"/>
    <p:sldId id="258" r:id="rId7"/>
    <p:sldId id="259" r:id="rId8"/>
    <p:sldId id="260" r:id="rId9"/>
    <p:sldId id="261" r:id="rId10"/>
    <p:sldId id="262" r:id="rId11"/>
    <p:sldId id="263" r:id="rId12"/>
    <p:sldId id="264" r:id="rId13"/>
    <p:sldId id="268" r:id="rId14"/>
    <p:sldId id="265" r:id="rId15"/>
    <p:sldId id="266" r:id="rId16"/>
    <p:sldId id="267" r:id="rId17"/>
    <p:sldId id="269" r:id="rId18"/>
    <p:sldId id="270" r:id="rId19"/>
    <p:sldId id="271" r:id="rId20"/>
    <p:sldId id="272"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78F"/>
    <a:srgbClr val="F59E3F"/>
    <a:srgbClr val="33333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50" autoAdjust="0"/>
  </p:normalViewPr>
  <p:slideViewPr>
    <p:cSldViewPr snapToGrid="0" snapToObjects="1">
      <p:cViewPr varScale="1">
        <p:scale>
          <a:sx n="134" d="100"/>
          <a:sy n="134" d="100"/>
        </p:scale>
        <p:origin x="1854" y="132"/>
      </p:cViewPr>
      <p:guideLst>
        <p:guide orient="horz" pos="2160"/>
        <p:guide pos="2880"/>
      </p:guideLst>
    </p:cSldViewPr>
  </p:slideViewPr>
  <p:notesTextViewPr>
    <p:cViewPr>
      <p:scale>
        <a:sx n="100" d="100"/>
        <a:sy n="100" d="100"/>
      </p:scale>
      <p:origin x="0" y="0"/>
    </p:cViewPr>
  </p:notesTextViewPr>
  <p:notesViewPr>
    <p:cSldViewPr snapToGrid="0" snapToObjects="1">
      <p:cViewPr>
        <p:scale>
          <a:sx n="100" d="100"/>
          <a:sy n="100" d="100"/>
        </p:scale>
        <p:origin x="-1404"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Martineau" userId="073ce0ee-5d7d-468d-8982-2f6aa7a904ba" providerId="ADAL" clId="{F0D986AE-7560-40D3-909E-16FE6DA8C5EF}"/>
    <pc:docChg chg="undo custSel modSld">
      <pc:chgData name="Matthew Martineau" userId="073ce0ee-5d7d-468d-8982-2f6aa7a904ba" providerId="ADAL" clId="{F0D986AE-7560-40D3-909E-16FE6DA8C5EF}" dt="2026-01-27T17:29:44.198" v="214"/>
      <pc:docMkLst>
        <pc:docMk/>
      </pc:docMkLst>
      <pc:sldChg chg="addSp delSp modSp">
        <pc:chgData name="Matthew Martineau" userId="073ce0ee-5d7d-468d-8982-2f6aa7a904ba" providerId="ADAL" clId="{F0D986AE-7560-40D3-909E-16FE6DA8C5EF}" dt="2026-01-27T17:02:20.919" v="12"/>
        <pc:sldMkLst>
          <pc:docMk/>
          <pc:sldMk cId="0" sldId="259"/>
        </pc:sldMkLst>
        <pc:spChg chg="add">
          <ac:chgData name="Matthew Martineau" userId="073ce0ee-5d7d-468d-8982-2f6aa7a904ba" providerId="ADAL" clId="{F0D986AE-7560-40D3-909E-16FE6DA8C5EF}" dt="2026-01-27T17:02:20.919" v="12"/>
          <ac:spMkLst>
            <pc:docMk/>
            <pc:sldMk cId="0" sldId="259"/>
            <ac:spMk id="10" creationId="{A71F2256-3F01-45E0-951B-83196FA084B1}"/>
          </ac:spMkLst>
        </pc:spChg>
        <pc:spChg chg="mod">
          <ac:chgData name="Matthew Martineau" userId="073ce0ee-5d7d-468d-8982-2f6aa7a904ba" providerId="ADAL" clId="{F0D986AE-7560-40D3-909E-16FE6DA8C5EF}" dt="2026-01-27T17:01:59.569" v="6" actId="1076"/>
          <ac:spMkLst>
            <pc:docMk/>
            <pc:sldMk cId="0" sldId="259"/>
            <ac:spMk id="11" creationId="{70951C66-C5CC-44DE-A7AB-FB8CA6A42644}"/>
          </ac:spMkLst>
        </pc:spChg>
        <pc:spChg chg="add">
          <ac:chgData name="Matthew Martineau" userId="073ce0ee-5d7d-468d-8982-2f6aa7a904ba" providerId="ADAL" clId="{F0D986AE-7560-40D3-909E-16FE6DA8C5EF}" dt="2026-01-27T17:02:20.919" v="12"/>
          <ac:spMkLst>
            <pc:docMk/>
            <pc:sldMk cId="0" sldId="259"/>
            <ac:spMk id="15" creationId="{56DC9B2E-65DD-49BC-9AF7-B991DF5B3753}"/>
          </ac:spMkLst>
        </pc:spChg>
        <pc:spChg chg="add">
          <ac:chgData name="Matthew Martineau" userId="073ce0ee-5d7d-468d-8982-2f6aa7a904ba" providerId="ADAL" clId="{F0D986AE-7560-40D3-909E-16FE6DA8C5EF}" dt="2026-01-27T17:02:20.919" v="12"/>
          <ac:spMkLst>
            <pc:docMk/>
            <pc:sldMk cId="0" sldId="259"/>
            <ac:spMk id="16" creationId="{7F379BE7-815A-4079-B680-F33CDB62FFAA}"/>
          </ac:spMkLst>
        </pc:spChg>
        <pc:spChg chg="mod">
          <ac:chgData name="Matthew Martineau" userId="073ce0ee-5d7d-468d-8982-2f6aa7a904ba" providerId="ADAL" clId="{F0D986AE-7560-40D3-909E-16FE6DA8C5EF}" dt="2026-01-27T17:02:16.872" v="10" actId="1076"/>
          <ac:spMkLst>
            <pc:docMk/>
            <pc:sldMk cId="0" sldId="259"/>
            <ac:spMk id="8195" creationId="{62FC89AD-22B8-464F-877D-35C1682336A5}"/>
          </ac:spMkLst>
        </pc:spChg>
        <pc:spChg chg="del">
          <ac:chgData name="Matthew Martineau" userId="073ce0ee-5d7d-468d-8982-2f6aa7a904ba" providerId="ADAL" clId="{F0D986AE-7560-40D3-909E-16FE6DA8C5EF}" dt="2026-01-27T17:01:31.649" v="0" actId="478"/>
          <ac:spMkLst>
            <pc:docMk/>
            <pc:sldMk cId="0" sldId="259"/>
            <ac:spMk id="8200" creationId="{694C453B-0909-4429-83A6-C347417ABFF1}"/>
          </ac:spMkLst>
        </pc:spChg>
        <pc:spChg chg="mod">
          <ac:chgData name="Matthew Martineau" userId="073ce0ee-5d7d-468d-8982-2f6aa7a904ba" providerId="ADAL" clId="{F0D986AE-7560-40D3-909E-16FE6DA8C5EF}" dt="2026-01-27T17:02:19.500" v="11" actId="1076"/>
          <ac:spMkLst>
            <pc:docMk/>
            <pc:sldMk cId="0" sldId="259"/>
            <ac:spMk id="8201" creationId="{E3FE8CA6-9615-49E1-9920-7EEB103BE56C}"/>
          </ac:spMkLst>
        </pc:spChg>
        <pc:picChg chg="mod">
          <ac:chgData name="Matthew Martineau" userId="073ce0ee-5d7d-468d-8982-2f6aa7a904ba" providerId="ADAL" clId="{F0D986AE-7560-40D3-909E-16FE6DA8C5EF}" dt="2026-01-27T17:02:16.872" v="10" actId="1076"/>
          <ac:picMkLst>
            <pc:docMk/>
            <pc:sldMk cId="0" sldId="259"/>
            <ac:picMk id="12" creationId="{940CB3F7-5F05-4790-9F12-257CB1DAA5ED}"/>
          </ac:picMkLst>
        </pc:picChg>
        <pc:picChg chg="mod">
          <ac:chgData name="Matthew Martineau" userId="073ce0ee-5d7d-468d-8982-2f6aa7a904ba" providerId="ADAL" clId="{F0D986AE-7560-40D3-909E-16FE6DA8C5EF}" dt="2026-01-27T17:02:16.872" v="10" actId="1076"/>
          <ac:picMkLst>
            <pc:docMk/>
            <pc:sldMk cId="0" sldId="259"/>
            <ac:picMk id="13" creationId="{D2EFA7CE-E49E-41EB-A128-C51E8A17E24B}"/>
          </ac:picMkLst>
        </pc:picChg>
        <pc:picChg chg="mod">
          <ac:chgData name="Matthew Martineau" userId="073ce0ee-5d7d-468d-8982-2f6aa7a904ba" providerId="ADAL" clId="{F0D986AE-7560-40D3-909E-16FE6DA8C5EF}" dt="2026-01-27T17:02:16.872" v="10" actId="1076"/>
          <ac:picMkLst>
            <pc:docMk/>
            <pc:sldMk cId="0" sldId="259"/>
            <ac:picMk id="14" creationId="{82B48A2F-9C4E-46AE-92ED-BB456D7914CA}"/>
          </ac:picMkLst>
        </pc:picChg>
        <pc:picChg chg="add">
          <ac:chgData name="Matthew Martineau" userId="073ce0ee-5d7d-468d-8982-2f6aa7a904ba" providerId="ADAL" clId="{F0D986AE-7560-40D3-909E-16FE6DA8C5EF}" dt="2026-01-27T17:02:20.919" v="12"/>
          <ac:picMkLst>
            <pc:docMk/>
            <pc:sldMk cId="0" sldId="259"/>
            <ac:picMk id="17" creationId="{D8A7AC1E-32D2-4DE4-9865-1A873DA28DAD}"/>
          </ac:picMkLst>
        </pc:picChg>
        <pc:picChg chg="add">
          <ac:chgData name="Matthew Martineau" userId="073ce0ee-5d7d-468d-8982-2f6aa7a904ba" providerId="ADAL" clId="{F0D986AE-7560-40D3-909E-16FE6DA8C5EF}" dt="2026-01-27T17:02:20.919" v="12"/>
          <ac:picMkLst>
            <pc:docMk/>
            <pc:sldMk cId="0" sldId="259"/>
            <ac:picMk id="18" creationId="{DD338F28-7F24-4ED1-87CB-DCC26D5DA86E}"/>
          </ac:picMkLst>
        </pc:picChg>
        <pc:picChg chg="add">
          <ac:chgData name="Matthew Martineau" userId="073ce0ee-5d7d-468d-8982-2f6aa7a904ba" providerId="ADAL" clId="{F0D986AE-7560-40D3-909E-16FE6DA8C5EF}" dt="2026-01-27T17:02:20.919" v="12"/>
          <ac:picMkLst>
            <pc:docMk/>
            <pc:sldMk cId="0" sldId="259"/>
            <ac:picMk id="19" creationId="{3D289E8B-044B-44D1-81C7-0B344358830A}"/>
          </ac:picMkLst>
        </pc:picChg>
        <pc:picChg chg="add">
          <ac:chgData name="Matthew Martineau" userId="073ce0ee-5d7d-468d-8982-2f6aa7a904ba" providerId="ADAL" clId="{F0D986AE-7560-40D3-909E-16FE6DA8C5EF}" dt="2026-01-27T17:02:20.919" v="12"/>
          <ac:picMkLst>
            <pc:docMk/>
            <pc:sldMk cId="0" sldId="259"/>
            <ac:picMk id="20" creationId="{D76B535E-AB18-4F1A-BC0F-B021DDFDE8D5}"/>
          </ac:picMkLst>
        </pc:picChg>
        <pc:picChg chg="add">
          <ac:chgData name="Matthew Martineau" userId="073ce0ee-5d7d-468d-8982-2f6aa7a904ba" providerId="ADAL" clId="{F0D986AE-7560-40D3-909E-16FE6DA8C5EF}" dt="2026-01-27T17:02:20.919" v="12"/>
          <ac:picMkLst>
            <pc:docMk/>
            <pc:sldMk cId="0" sldId="259"/>
            <ac:picMk id="21" creationId="{9CF0469F-47CE-4CCB-AF24-55C8E2D6DE22}"/>
          </ac:picMkLst>
        </pc:picChg>
        <pc:picChg chg="mod">
          <ac:chgData name="Matthew Martineau" userId="073ce0ee-5d7d-468d-8982-2f6aa7a904ba" providerId="ADAL" clId="{F0D986AE-7560-40D3-909E-16FE6DA8C5EF}" dt="2026-01-27T17:02:16.872" v="10" actId="1076"/>
          <ac:picMkLst>
            <pc:docMk/>
            <pc:sldMk cId="0" sldId="259"/>
            <ac:picMk id="8196" creationId="{14F88ED3-865E-4958-AF66-F0195E1DC687}"/>
          </ac:picMkLst>
        </pc:picChg>
      </pc:sldChg>
      <pc:sldChg chg="addSp modSp">
        <pc:chgData name="Matthew Martineau" userId="073ce0ee-5d7d-468d-8982-2f6aa7a904ba" providerId="ADAL" clId="{F0D986AE-7560-40D3-909E-16FE6DA8C5EF}" dt="2026-01-27T17:03:22.816" v="25" actId="1076"/>
        <pc:sldMkLst>
          <pc:docMk/>
          <pc:sldMk cId="0" sldId="260"/>
        </pc:sldMkLst>
        <pc:spChg chg="add">
          <ac:chgData name="Matthew Martineau" userId="073ce0ee-5d7d-468d-8982-2f6aa7a904ba" providerId="ADAL" clId="{F0D986AE-7560-40D3-909E-16FE6DA8C5EF}" dt="2026-01-27T17:03:17.244" v="24"/>
          <ac:spMkLst>
            <pc:docMk/>
            <pc:sldMk cId="0" sldId="260"/>
            <ac:spMk id="9" creationId="{3B174F50-50DB-4E81-A2B5-837CC8BE634A}"/>
          </ac:spMkLst>
        </pc:spChg>
        <pc:spChg chg="add">
          <ac:chgData name="Matthew Martineau" userId="073ce0ee-5d7d-468d-8982-2f6aa7a904ba" providerId="ADAL" clId="{F0D986AE-7560-40D3-909E-16FE6DA8C5EF}" dt="2026-01-27T17:03:17.244" v="24"/>
          <ac:spMkLst>
            <pc:docMk/>
            <pc:sldMk cId="0" sldId="260"/>
            <ac:spMk id="10" creationId="{0696C45A-C472-4C3E-86D4-02DC9F71345D}"/>
          </ac:spMkLst>
        </pc:spChg>
        <pc:spChg chg="mod">
          <ac:chgData name="Matthew Martineau" userId="073ce0ee-5d7d-468d-8982-2f6aa7a904ba" providerId="ADAL" clId="{F0D986AE-7560-40D3-909E-16FE6DA8C5EF}" dt="2026-01-27T17:03:14.808" v="23" actId="1076"/>
          <ac:spMkLst>
            <pc:docMk/>
            <pc:sldMk cId="0" sldId="260"/>
            <ac:spMk id="11" creationId="{CF6506B3-A3EE-45DC-AF85-A10930040B71}"/>
          </ac:spMkLst>
        </pc:spChg>
        <pc:spChg chg="add">
          <ac:chgData name="Matthew Martineau" userId="073ce0ee-5d7d-468d-8982-2f6aa7a904ba" providerId="ADAL" clId="{F0D986AE-7560-40D3-909E-16FE6DA8C5EF}" dt="2026-01-27T17:03:17.244" v="24"/>
          <ac:spMkLst>
            <pc:docMk/>
            <pc:sldMk cId="0" sldId="260"/>
            <ac:spMk id="12" creationId="{921F3D92-B033-4898-8424-A24B94ABCCCF}"/>
          </ac:spMkLst>
        </pc:spChg>
        <pc:spChg chg="mod">
          <ac:chgData name="Matthew Martineau" userId="073ce0ee-5d7d-468d-8982-2f6aa7a904ba" providerId="ADAL" clId="{F0D986AE-7560-40D3-909E-16FE6DA8C5EF}" dt="2026-01-27T17:03:07.658" v="21" actId="1076"/>
          <ac:spMkLst>
            <pc:docMk/>
            <pc:sldMk cId="0" sldId="260"/>
            <ac:spMk id="9219" creationId="{0E4F910F-AD4C-4157-B05F-D0FF730B925D}"/>
          </ac:spMkLst>
        </pc:spChg>
        <pc:spChg chg="mod">
          <ac:chgData name="Matthew Martineau" userId="073ce0ee-5d7d-468d-8982-2f6aa7a904ba" providerId="ADAL" clId="{F0D986AE-7560-40D3-909E-16FE6DA8C5EF}" dt="2026-01-27T17:03:22.816" v="25" actId="1076"/>
          <ac:spMkLst>
            <pc:docMk/>
            <pc:sldMk cId="0" sldId="260"/>
            <ac:spMk id="9224" creationId="{3C7D0D78-2DBD-4B23-AB6D-FD68DAEBBAFD}"/>
          </ac:spMkLst>
        </pc:spChg>
        <pc:picChg chg="add">
          <ac:chgData name="Matthew Martineau" userId="073ce0ee-5d7d-468d-8982-2f6aa7a904ba" providerId="ADAL" clId="{F0D986AE-7560-40D3-909E-16FE6DA8C5EF}" dt="2026-01-27T17:03:17.244" v="24"/>
          <ac:picMkLst>
            <pc:docMk/>
            <pc:sldMk cId="0" sldId="260"/>
            <ac:picMk id="13" creationId="{FB6C41E1-0E50-47D3-9F15-A4418265E839}"/>
          </ac:picMkLst>
        </pc:picChg>
        <pc:picChg chg="add">
          <ac:chgData name="Matthew Martineau" userId="073ce0ee-5d7d-468d-8982-2f6aa7a904ba" providerId="ADAL" clId="{F0D986AE-7560-40D3-909E-16FE6DA8C5EF}" dt="2026-01-27T17:03:17.244" v="24"/>
          <ac:picMkLst>
            <pc:docMk/>
            <pc:sldMk cId="0" sldId="260"/>
            <ac:picMk id="14" creationId="{374F075F-9D79-4A4B-B79E-17F9DE16A11E}"/>
          </ac:picMkLst>
        </pc:picChg>
        <pc:picChg chg="mod">
          <ac:chgData name="Matthew Martineau" userId="073ce0ee-5d7d-468d-8982-2f6aa7a904ba" providerId="ADAL" clId="{F0D986AE-7560-40D3-909E-16FE6DA8C5EF}" dt="2026-01-27T17:03:07.658" v="21" actId="1076"/>
          <ac:picMkLst>
            <pc:docMk/>
            <pc:sldMk cId="0" sldId="260"/>
            <ac:picMk id="15" creationId="{03F9AC56-9C29-423C-976A-9EE05D853A6C}"/>
          </ac:picMkLst>
        </pc:picChg>
        <pc:picChg chg="mod">
          <ac:chgData name="Matthew Martineau" userId="073ce0ee-5d7d-468d-8982-2f6aa7a904ba" providerId="ADAL" clId="{F0D986AE-7560-40D3-909E-16FE6DA8C5EF}" dt="2026-01-27T17:03:07.658" v="21" actId="1076"/>
          <ac:picMkLst>
            <pc:docMk/>
            <pc:sldMk cId="0" sldId="260"/>
            <ac:picMk id="16" creationId="{B8154BCD-5BDF-4A55-9D26-3B70CEF08C54}"/>
          </ac:picMkLst>
        </pc:picChg>
        <pc:picChg chg="add">
          <ac:chgData name="Matthew Martineau" userId="073ce0ee-5d7d-468d-8982-2f6aa7a904ba" providerId="ADAL" clId="{F0D986AE-7560-40D3-909E-16FE6DA8C5EF}" dt="2026-01-27T17:03:17.244" v="24"/>
          <ac:picMkLst>
            <pc:docMk/>
            <pc:sldMk cId="0" sldId="260"/>
            <ac:picMk id="17" creationId="{86C02B37-65C9-40C0-97FC-75C59F324912}"/>
          </ac:picMkLst>
        </pc:picChg>
        <pc:picChg chg="add">
          <ac:chgData name="Matthew Martineau" userId="073ce0ee-5d7d-468d-8982-2f6aa7a904ba" providerId="ADAL" clId="{F0D986AE-7560-40D3-909E-16FE6DA8C5EF}" dt="2026-01-27T17:03:17.244" v="24"/>
          <ac:picMkLst>
            <pc:docMk/>
            <pc:sldMk cId="0" sldId="260"/>
            <ac:picMk id="18" creationId="{D18A04B0-8E38-424A-8E90-4CDD5898FB8D}"/>
          </ac:picMkLst>
        </pc:picChg>
        <pc:picChg chg="add">
          <ac:chgData name="Matthew Martineau" userId="073ce0ee-5d7d-468d-8982-2f6aa7a904ba" providerId="ADAL" clId="{F0D986AE-7560-40D3-909E-16FE6DA8C5EF}" dt="2026-01-27T17:03:17.244" v="24"/>
          <ac:picMkLst>
            <pc:docMk/>
            <pc:sldMk cId="0" sldId="260"/>
            <ac:picMk id="19" creationId="{48996C2F-FC0D-4879-84A5-29BC2B01FB9F}"/>
          </ac:picMkLst>
        </pc:picChg>
        <pc:picChg chg="mod">
          <ac:chgData name="Matthew Martineau" userId="073ce0ee-5d7d-468d-8982-2f6aa7a904ba" providerId="ADAL" clId="{F0D986AE-7560-40D3-909E-16FE6DA8C5EF}" dt="2026-01-27T17:03:07.658" v="21" actId="1076"/>
          <ac:picMkLst>
            <pc:docMk/>
            <pc:sldMk cId="0" sldId="260"/>
            <ac:picMk id="9220" creationId="{CA489B0C-F362-460F-B02C-61AACCFF3AA0}"/>
          </ac:picMkLst>
        </pc:picChg>
      </pc:sldChg>
      <pc:sldChg chg="addSp delSp modSp">
        <pc:chgData name="Matthew Martineau" userId="073ce0ee-5d7d-468d-8982-2f6aa7a904ba" providerId="ADAL" clId="{F0D986AE-7560-40D3-909E-16FE6DA8C5EF}" dt="2026-01-27T17:03:42.902" v="31"/>
        <pc:sldMkLst>
          <pc:docMk/>
          <pc:sldMk cId="0" sldId="261"/>
        </pc:sldMkLst>
        <pc:spChg chg="add">
          <ac:chgData name="Matthew Martineau" userId="073ce0ee-5d7d-468d-8982-2f6aa7a904ba" providerId="ADAL" clId="{F0D986AE-7560-40D3-909E-16FE6DA8C5EF}" dt="2026-01-27T17:03:42.902" v="31"/>
          <ac:spMkLst>
            <pc:docMk/>
            <pc:sldMk cId="0" sldId="261"/>
            <ac:spMk id="14" creationId="{F7AE483F-7C47-4977-BC0E-9F8DC2E4DEDE}"/>
          </ac:spMkLst>
        </pc:spChg>
        <pc:spChg chg="add">
          <ac:chgData name="Matthew Martineau" userId="073ce0ee-5d7d-468d-8982-2f6aa7a904ba" providerId="ADAL" clId="{F0D986AE-7560-40D3-909E-16FE6DA8C5EF}" dt="2026-01-27T17:03:42.902" v="31"/>
          <ac:spMkLst>
            <pc:docMk/>
            <pc:sldMk cId="0" sldId="261"/>
            <ac:spMk id="15" creationId="{6BED96AF-5265-4559-B4A3-50C1A2B7008F}"/>
          </ac:spMkLst>
        </pc:spChg>
        <pc:spChg chg="add">
          <ac:chgData name="Matthew Martineau" userId="073ce0ee-5d7d-468d-8982-2f6aa7a904ba" providerId="ADAL" clId="{F0D986AE-7560-40D3-909E-16FE6DA8C5EF}" dt="2026-01-27T17:03:42.902" v="31"/>
          <ac:spMkLst>
            <pc:docMk/>
            <pc:sldMk cId="0" sldId="261"/>
            <ac:spMk id="16" creationId="{79BEDDDE-75E2-4178-80F9-19AE5C7113D1}"/>
          </ac:spMkLst>
        </pc:spChg>
        <pc:spChg chg="mod">
          <ac:chgData name="Matthew Martineau" userId="073ce0ee-5d7d-468d-8982-2f6aa7a904ba" providerId="ADAL" clId="{F0D986AE-7560-40D3-909E-16FE6DA8C5EF}" dt="2026-01-27T17:03:41.293" v="30" actId="1076"/>
          <ac:spMkLst>
            <pc:docMk/>
            <pc:sldMk cId="0" sldId="261"/>
            <ac:spMk id="44" creationId="{6C81806E-CA83-44DD-9A88-E9852462D5E9}"/>
          </ac:spMkLst>
        </pc:spChg>
        <pc:spChg chg="del">
          <ac:chgData name="Matthew Martineau" userId="073ce0ee-5d7d-468d-8982-2f6aa7a904ba" providerId="ADAL" clId="{F0D986AE-7560-40D3-909E-16FE6DA8C5EF}" dt="2026-01-27T17:03:33.922" v="27" actId="478"/>
          <ac:spMkLst>
            <pc:docMk/>
            <pc:sldMk cId="0" sldId="261"/>
            <ac:spMk id="10252" creationId="{B56A7E1A-597A-4A77-BC4E-2B907EE2600E}"/>
          </ac:spMkLst>
        </pc:spChg>
        <pc:spChg chg="mod">
          <ac:chgData name="Matthew Martineau" userId="073ce0ee-5d7d-468d-8982-2f6aa7a904ba" providerId="ADAL" clId="{F0D986AE-7560-40D3-909E-16FE6DA8C5EF}" dt="2026-01-27T17:03:32.110" v="26" actId="1076"/>
          <ac:spMkLst>
            <pc:docMk/>
            <pc:sldMk cId="0" sldId="261"/>
            <ac:spMk id="10253" creationId="{2EC949AC-71A7-4631-AABF-41A13D57C19A}"/>
          </ac:spMkLst>
        </pc:spChg>
        <pc:picChg chg="add">
          <ac:chgData name="Matthew Martineau" userId="073ce0ee-5d7d-468d-8982-2f6aa7a904ba" providerId="ADAL" clId="{F0D986AE-7560-40D3-909E-16FE6DA8C5EF}" dt="2026-01-27T17:03:42.902" v="31"/>
          <ac:picMkLst>
            <pc:docMk/>
            <pc:sldMk cId="0" sldId="261"/>
            <ac:picMk id="17" creationId="{B454EF1D-5BD6-4E38-9F02-6451409234A4}"/>
          </ac:picMkLst>
        </pc:picChg>
        <pc:picChg chg="add">
          <ac:chgData name="Matthew Martineau" userId="073ce0ee-5d7d-468d-8982-2f6aa7a904ba" providerId="ADAL" clId="{F0D986AE-7560-40D3-909E-16FE6DA8C5EF}" dt="2026-01-27T17:03:42.902" v="31"/>
          <ac:picMkLst>
            <pc:docMk/>
            <pc:sldMk cId="0" sldId="261"/>
            <ac:picMk id="18" creationId="{28466862-D829-47E7-91BE-77D674DBD0CE}"/>
          </ac:picMkLst>
        </pc:picChg>
        <pc:picChg chg="add">
          <ac:chgData name="Matthew Martineau" userId="073ce0ee-5d7d-468d-8982-2f6aa7a904ba" providerId="ADAL" clId="{F0D986AE-7560-40D3-909E-16FE6DA8C5EF}" dt="2026-01-27T17:03:42.902" v="31"/>
          <ac:picMkLst>
            <pc:docMk/>
            <pc:sldMk cId="0" sldId="261"/>
            <ac:picMk id="19" creationId="{4887871F-A681-4ED4-9F95-B9A45F3C5F61}"/>
          </ac:picMkLst>
        </pc:picChg>
        <pc:picChg chg="add">
          <ac:chgData name="Matthew Martineau" userId="073ce0ee-5d7d-468d-8982-2f6aa7a904ba" providerId="ADAL" clId="{F0D986AE-7560-40D3-909E-16FE6DA8C5EF}" dt="2026-01-27T17:03:42.902" v="31"/>
          <ac:picMkLst>
            <pc:docMk/>
            <pc:sldMk cId="0" sldId="261"/>
            <ac:picMk id="20" creationId="{524C5AF6-E27E-4BD1-8CF6-9C993049974C}"/>
          </ac:picMkLst>
        </pc:picChg>
        <pc:picChg chg="add">
          <ac:chgData name="Matthew Martineau" userId="073ce0ee-5d7d-468d-8982-2f6aa7a904ba" providerId="ADAL" clId="{F0D986AE-7560-40D3-909E-16FE6DA8C5EF}" dt="2026-01-27T17:03:42.902" v="31"/>
          <ac:picMkLst>
            <pc:docMk/>
            <pc:sldMk cId="0" sldId="261"/>
            <ac:picMk id="21" creationId="{745EF133-211C-4BDA-9010-E17CBE49C69F}"/>
          </ac:picMkLst>
        </pc:picChg>
      </pc:sldChg>
      <pc:sldChg chg="addSp delSp modSp">
        <pc:chgData name="Matthew Martineau" userId="073ce0ee-5d7d-468d-8982-2f6aa7a904ba" providerId="ADAL" clId="{F0D986AE-7560-40D3-909E-16FE6DA8C5EF}" dt="2026-01-27T17:04:25.225" v="42" actId="14100"/>
        <pc:sldMkLst>
          <pc:docMk/>
          <pc:sldMk cId="0" sldId="262"/>
        </pc:sldMkLst>
        <pc:spChg chg="add">
          <ac:chgData name="Matthew Martineau" userId="073ce0ee-5d7d-468d-8982-2f6aa7a904ba" providerId="ADAL" clId="{F0D986AE-7560-40D3-909E-16FE6DA8C5EF}" dt="2026-01-27T17:04:22.047" v="41"/>
          <ac:spMkLst>
            <pc:docMk/>
            <pc:sldMk cId="0" sldId="262"/>
            <ac:spMk id="7" creationId="{110519D7-F553-410A-A0A3-BECDD807633D}"/>
          </ac:spMkLst>
        </pc:spChg>
        <pc:spChg chg="add">
          <ac:chgData name="Matthew Martineau" userId="073ce0ee-5d7d-468d-8982-2f6aa7a904ba" providerId="ADAL" clId="{F0D986AE-7560-40D3-909E-16FE6DA8C5EF}" dt="2026-01-27T17:04:22.047" v="41"/>
          <ac:spMkLst>
            <pc:docMk/>
            <pc:sldMk cId="0" sldId="262"/>
            <ac:spMk id="8" creationId="{BEC9F8F7-FC30-4561-A985-6A935DCF1899}"/>
          </ac:spMkLst>
        </pc:spChg>
        <pc:spChg chg="add">
          <ac:chgData name="Matthew Martineau" userId="073ce0ee-5d7d-468d-8982-2f6aa7a904ba" providerId="ADAL" clId="{F0D986AE-7560-40D3-909E-16FE6DA8C5EF}" dt="2026-01-27T17:04:22.047" v="41"/>
          <ac:spMkLst>
            <pc:docMk/>
            <pc:sldMk cId="0" sldId="262"/>
            <ac:spMk id="9" creationId="{97C14E57-9FA8-4CF1-8FDF-07E5412E59D8}"/>
          </ac:spMkLst>
        </pc:spChg>
        <pc:spChg chg="mod">
          <ac:chgData name="Matthew Martineau" userId="073ce0ee-5d7d-468d-8982-2f6aa7a904ba" providerId="ADAL" clId="{F0D986AE-7560-40D3-909E-16FE6DA8C5EF}" dt="2026-01-27T17:04:20.738" v="40" actId="1076"/>
          <ac:spMkLst>
            <pc:docMk/>
            <pc:sldMk cId="0" sldId="262"/>
            <ac:spMk id="10" creationId="{EE78661F-2CC3-407F-8586-6770735A8D64}"/>
          </ac:spMkLst>
        </pc:spChg>
        <pc:spChg chg="mod">
          <ac:chgData name="Matthew Martineau" userId="073ce0ee-5d7d-468d-8982-2f6aa7a904ba" providerId="ADAL" clId="{F0D986AE-7560-40D3-909E-16FE6DA8C5EF}" dt="2026-01-27T17:04:04.361" v="35" actId="14100"/>
          <ac:spMkLst>
            <pc:docMk/>
            <pc:sldMk cId="0" sldId="262"/>
            <ac:spMk id="11268" creationId="{9D130ADE-C9BB-4117-8AC1-AD8438126B30}"/>
          </ac:spMkLst>
        </pc:spChg>
        <pc:spChg chg="del">
          <ac:chgData name="Matthew Martineau" userId="073ce0ee-5d7d-468d-8982-2f6aa7a904ba" providerId="ADAL" clId="{F0D986AE-7560-40D3-909E-16FE6DA8C5EF}" dt="2026-01-27T17:04:13.447" v="37" actId="478"/>
          <ac:spMkLst>
            <pc:docMk/>
            <pc:sldMk cId="0" sldId="262"/>
            <ac:spMk id="11269" creationId="{53BC946F-FC26-42FE-ADD4-245C326A718C}"/>
          </ac:spMkLst>
        </pc:spChg>
        <pc:spChg chg="mod">
          <ac:chgData name="Matthew Martineau" userId="073ce0ee-5d7d-468d-8982-2f6aa7a904ba" providerId="ADAL" clId="{F0D986AE-7560-40D3-909E-16FE6DA8C5EF}" dt="2026-01-27T17:04:08.862" v="36" actId="1076"/>
          <ac:spMkLst>
            <pc:docMk/>
            <pc:sldMk cId="0" sldId="262"/>
            <ac:spMk id="11270" creationId="{11F38E8F-1D2E-47AB-A5BD-C1B0D003CBC6}"/>
          </ac:spMkLst>
        </pc:spChg>
        <pc:picChg chg="add">
          <ac:chgData name="Matthew Martineau" userId="073ce0ee-5d7d-468d-8982-2f6aa7a904ba" providerId="ADAL" clId="{F0D986AE-7560-40D3-909E-16FE6DA8C5EF}" dt="2026-01-27T17:04:22.047" v="41"/>
          <ac:picMkLst>
            <pc:docMk/>
            <pc:sldMk cId="0" sldId="262"/>
            <ac:picMk id="11" creationId="{DDA3A81D-11BD-4DD2-9F3C-362124DC9F8F}"/>
          </ac:picMkLst>
        </pc:picChg>
        <pc:picChg chg="add">
          <ac:chgData name="Matthew Martineau" userId="073ce0ee-5d7d-468d-8982-2f6aa7a904ba" providerId="ADAL" clId="{F0D986AE-7560-40D3-909E-16FE6DA8C5EF}" dt="2026-01-27T17:04:22.047" v="41"/>
          <ac:picMkLst>
            <pc:docMk/>
            <pc:sldMk cId="0" sldId="262"/>
            <ac:picMk id="12" creationId="{3832D931-E0B3-473D-895B-7EE386F015C2}"/>
          </ac:picMkLst>
        </pc:picChg>
        <pc:picChg chg="add">
          <ac:chgData name="Matthew Martineau" userId="073ce0ee-5d7d-468d-8982-2f6aa7a904ba" providerId="ADAL" clId="{F0D986AE-7560-40D3-909E-16FE6DA8C5EF}" dt="2026-01-27T17:04:22.047" v="41"/>
          <ac:picMkLst>
            <pc:docMk/>
            <pc:sldMk cId="0" sldId="262"/>
            <ac:picMk id="13" creationId="{B03C8C86-D528-4462-B488-3626651421F9}"/>
          </ac:picMkLst>
        </pc:picChg>
        <pc:picChg chg="add">
          <ac:chgData name="Matthew Martineau" userId="073ce0ee-5d7d-468d-8982-2f6aa7a904ba" providerId="ADAL" clId="{F0D986AE-7560-40D3-909E-16FE6DA8C5EF}" dt="2026-01-27T17:04:22.047" v="41"/>
          <ac:picMkLst>
            <pc:docMk/>
            <pc:sldMk cId="0" sldId="262"/>
            <ac:picMk id="14" creationId="{4093A891-A20D-4F88-B268-040B8492D511}"/>
          </ac:picMkLst>
        </pc:picChg>
        <pc:picChg chg="add">
          <ac:chgData name="Matthew Martineau" userId="073ce0ee-5d7d-468d-8982-2f6aa7a904ba" providerId="ADAL" clId="{F0D986AE-7560-40D3-909E-16FE6DA8C5EF}" dt="2026-01-27T17:04:22.047" v="41"/>
          <ac:picMkLst>
            <pc:docMk/>
            <pc:sldMk cId="0" sldId="262"/>
            <ac:picMk id="15" creationId="{A7EE7EFA-D7DC-4FFE-9CC3-4D2ABE1D4678}"/>
          </ac:picMkLst>
        </pc:picChg>
        <pc:picChg chg="mod">
          <ac:chgData name="Matthew Martineau" userId="073ce0ee-5d7d-468d-8982-2f6aa7a904ba" providerId="ADAL" clId="{F0D986AE-7560-40D3-909E-16FE6DA8C5EF}" dt="2026-01-27T17:04:25.225" v="42" actId="14100"/>
          <ac:picMkLst>
            <pc:docMk/>
            <pc:sldMk cId="0" sldId="262"/>
            <ac:picMk id="11266" creationId="{AF7DB702-DBA5-4B11-969E-53E014425326}"/>
          </ac:picMkLst>
        </pc:picChg>
      </pc:sldChg>
      <pc:sldChg chg="addSp delSp modSp">
        <pc:chgData name="Matthew Martineau" userId="073ce0ee-5d7d-468d-8982-2f6aa7a904ba" providerId="ADAL" clId="{F0D986AE-7560-40D3-909E-16FE6DA8C5EF}" dt="2026-01-27T17:04:41.099" v="47"/>
        <pc:sldMkLst>
          <pc:docMk/>
          <pc:sldMk cId="0" sldId="263"/>
        </pc:sldMkLst>
        <pc:spChg chg="add">
          <ac:chgData name="Matthew Martineau" userId="073ce0ee-5d7d-468d-8982-2f6aa7a904ba" providerId="ADAL" clId="{F0D986AE-7560-40D3-909E-16FE6DA8C5EF}" dt="2026-01-27T17:04:41.099" v="47"/>
          <ac:spMkLst>
            <pc:docMk/>
            <pc:sldMk cId="0" sldId="263"/>
            <ac:spMk id="5" creationId="{01F03B44-C52D-4915-B1BC-96D5F9E6E987}"/>
          </ac:spMkLst>
        </pc:spChg>
        <pc:spChg chg="add">
          <ac:chgData name="Matthew Martineau" userId="073ce0ee-5d7d-468d-8982-2f6aa7a904ba" providerId="ADAL" clId="{F0D986AE-7560-40D3-909E-16FE6DA8C5EF}" dt="2026-01-27T17:04:41.099" v="47"/>
          <ac:spMkLst>
            <pc:docMk/>
            <pc:sldMk cId="0" sldId="263"/>
            <ac:spMk id="6" creationId="{B2404BF5-39B7-4F23-B33F-1AD440B31C46}"/>
          </ac:spMkLst>
        </pc:spChg>
        <pc:spChg chg="add">
          <ac:chgData name="Matthew Martineau" userId="073ce0ee-5d7d-468d-8982-2f6aa7a904ba" providerId="ADAL" clId="{F0D986AE-7560-40D3-909E-16FE6DA8C5EF}" dt="2026-01-27T17:04:41.099" v="47"/>
          <ac:spMkLst>
            <pc:docMk/>
            <pc:sldMk cId="0" sldId="263"/>
            <ac:spMk id="7" creationId="{8F47E979-BA9A-46D9-AAF9-63D2869C70B6}"/>
          </ac:spMkLst>
        </pc:spChg>
        <pc:spChg chg="mod">
          <ac:chgData name="Matthew Martineau" userId="073ce0ee-5d7d-468d-8982-2f6aa7a904ba" providerId="ADAL" clId="{F0D986AE-7560-40D3-909E-16FE6DA8C5EF}" dt="2026-01-27T17:04:35.442" v="45" actId="1076"/>
          <ac:spMkLst>
            <pc:docMk/>
            <pc:sldMk cId="0" sldId="263"/>
            <ac:spMk id="8" creationId="{8A70A6FF-0A83-4CDE-A9B7-866CC2F24D7C}"/>
          </ac:spMkLst>
        </pc:spChg>
        <pc:spChg chg="del">
          <ac:chgData name="Matthew Martineau" userId="073ce0ee-5d7d-468d-8982-2f6aa7a904ba" providerId="ADAL" clId="{F0D986AE-7560-40D3-909E-16FE6DA8C5EF}" dt="2026-01-27T17:04:38.990" v="46" actId="478"/>
          <ac:spMkLst>
            <pc:docMk/>
            <pc:sldMk cId="0" sldId="263"/>
            <ac:spMk id="12292" creationId="{20F62CD6-00C3-41AB-8B14-438742E43665}"/>
          </ac:spMkLst>
        </pc:spChg>
        <pc:picChg chg="add">
          <ac:chgData name="Matthew Martineau" userId="073ce0ee-5d7d-468d-8982-2f6aa7a904ba" providerId="ADAL" clId="{F0D986AE-7560-40D3-909E-16FE6DA8C5EF}" dt="2026-01-27T17:04:41.099" v="47"/>
          <ac:picMkLst>
            <pc:docMk/>
            <pc:sldMk cId="0" sldId="263"/>
            <ac:picMk id="9" creationId="{C5D27157-34E5-4BE6-9425-162CA843793E}"/>
          </ac:picMkLst>
        </pc:picChg>
        <pc:picChg chg="add">
          <ac:chgData name="Matthew Martineau" userId="073ce0ee-5d7d-468d-8982-2f6aa7a904ba" providerId="ADAL" clId="{F0D986AE-7560-40D3-909E-16FE6DA8C5EF}" dt="2026-01-27T17:04:41.099" v="47"/>
          <ac:picMkLst>
            <pc:docMk/>
            <pc:sldMk cId="0" sldId="263"/>
            <ac:picMk id="10" creationId="{32E86E01-B202-423E-B78D-B5616BB606C4}"/>
          </ac:picMkLst>
        </pc:picChg>
        <pc:picChg chg="add">
          <ac:chgData name="Matthew Martineau" userId="073ce0ee-5d7d-468d-8982-2f6aa7a904ba" providerId="ADAL" clId="{F0D986AE-7560-40D3-909E-16FE6DA8C5EF}" dt="2026-01-27T17:04:41.099" v="47"/>
          <ac:picMkLst>
            <pc:docMk/>
            <pc:sldMk cId="0" sldId="263"/>
            <ac:picMk id="11" creationId="{0DDAC9E5-1970-4AD5-8A5C-02AD9056298B}"/>
          </ac:picMkLst>
        </pc:picChg>
        <pc:picChg chg="add">
          <ac:chgData name="Matthew Martineau" userId="073ce0ee-5d7d-468d-8982-2f6aa7a904ba" providerId="ADAL" clId="{F0D986AE-7560-40D3-909E-16FE6DA8C5EF}" dt="2026-01-27T17:04:41.099" v="47"/>
          <ac:picMkLst>
            <pc:docMk/>
            <pc:sldMk cId="0" sldId="263"/>
            <ac:picMk id="12" creationId="{4D6DD5E9-03B7-4460-9A90-0AB06B7F2038}"/>
          </ac:picMkLst>
        </pc:picChg>
        <pc:picChg chg="add">
          <ac:chgData name="Matthew Martineau" userId="073ce0ee-5d7d-468d-8982-2f6aa7a904ba" providerId="ADAL" clId="{F0D986AE-7560-40D3-909E-16FE6DA8C5EF}" dt="2026-01-27T17:04:41.099" v="47"/>
          <ac:picMkLst>
            <pc:docMk/>
            <pc:sldMk cId="0" sldId="263"/>
            <ac:picMk id="13" creationId="{8353AFBD-4341-4B26-BF15-E228FFCABE4D}"/>
          </ac:picMkLst>
        </pc:picChg>
      </pc:sldChg>
      <pc:sldChg chg="addSp delSp modSp">
        <pc:chgData name="Matthew Martineau" userId="073ce0ee-5d7d-468d-8982-2f6aa7a904ba" providerId="ADAL" clId="{F0D986AE-7560-40D3-909E-16FE6DA8C5EF}" dt="2026-01-27T17:04:56.339" v="52"/>
        <pc:sldMkLst>
          <pc:docMk/>
          <pc:sldMk cId="0" sldId="264"/>
        </pc:sldMkLst>
        <pc:spChg chg="mod">
          <ac:chgData name="Matthew Martineau" userId="073ce0ee-5d7d-468d-8982-2f6aa7a904ba" providerId="ADAL" clId="{F0D986AE-7560-40D3-909E-16FE6DA8C5EF}" dt="2026-01-27T17:04:54.991" v="51" actId="1076"/>
          <ac:spMkLst>
            <pc:docMk/>
            <pc:sldMk cId="0" sldId="264"/>
            <ac:spMk id="12" creationId="{93CD7659-0052-4A59-B215-520FC5E2F85A}"/>
          </ac:spMkLst>
        </pc:spChg>
        <pc:spChg chg="add">
          <ac:chgData name="Matthew Martineau" userId="073ce0ee-5d7d-468d-8982-2f6aa7a904ba" providerId="ADAL" clId="{F0D986AE-7560-40D3-909E-16FE6DA8C5EF}" dt="2026-01-27T17:04:56.339" v="52"/>
          <ac:spMkLst>
            <pc:docMk/>
            <pc:sldMk cId="0" sldId="264"/>
            <ac:spMk id="16" creationId="{69513098-3789-4D8E-A0EA-1A220C70F3BC}"/>
          </ac:spMkLst>
        </pc:spChg>
        <pc:spChg chg="add">
          <ac:chgData name="Matthew Martineau" userId="073ce0ee-5d7d-468d-8982-2f6aa7a904ba" providerId="ADAL" clId="{F0D986AE-7560-40D3-909E-16FE6DA8C5EF}" dt="2026-01-27T17:04:56.339" v="52"/>
          <ac:spMkLst>
            <pc:docMk/>
            <pc:sldMk cId="0" sldId="264"/>
            <ac:spMk id="17" creationId="{64E1033E-F475-4CC4-B62A-08DA15028266}"/>
          </ac:spMkLst>
        </pc:spChg>
        <pc:spChg chg="add">
          <ac:chgData name="Matthew Martineau" userId="073ce0ee-5d7d-468d-8982-2f6aa7a904ba" providerId="ADAL" clId="{F0D986AE-7560-40D3-909E-16FE6DA8C5EF}" dt="2026-01-27T17:04:56.339" v="52"/>
          <ac:spMkLst>
            <pc:docMk/>
            <pc:sldMk cId="0" sldId="264"/>
            <ac:spMk id="18" creationId="{4273BE5D-663B-4053-AE68-6BEA6C9E7511}"/>
          </ac:spMkLst>
        </pc:spChg>
        <pc:spChg chg="del">
          <ac:chgData name="Matthew Martineau" userId="073ce0ee-5d7d-468d-8982-2f6aa7a904ba" providerId="ADAL" clId="{F0D986AE-7560-40D3-909E-16FE6DA8C5EF}" dt="2026-01-27T17:04:47.874" v="48" actId="478"/>
          <ac:spMkLst>
            <pc:docMk/>
            <pc:sldMk cId="0" sldId="264"/>
            <ac:spMk id="13325" creationId="{47EEA487-7BA2-4556-95B5-D0B56289F53E}"/>
          </ac:spMkLst>
        </pc:spChg>
        <pc:picChg chg="add">
          <ac:chgData name="Matthew Martineau" userId="073ce0ee-5d7d-468d-8982-2f6aa7a904ba" providerId="ADAL" clId="{F0D986AE-7560-40D3-909E-16FE6DA8C5EF}" dt="2026-01-27T17:04:56.339" v="52"/>
          <ac:picMkLst>
            <pc:docMk/>
            <pc:sldMk cId="0" sldId="264"/>
            <ac:picMk id="19" creationId="{B9590EE5-C036-49B9-AA45-4B030091FB9B}"/>
          </ac:picMkLst>
        </pc:picChg>
        <pc:picChg chg="add">
          <ac:chgData name="Matthew Martineau" userId="073ce0ee-5d7d-468d-8982-2f6aa7a904ba" providerId="ADAL" clId="{F0D986AE-7560-40D3-909E-16FE6DA8C5EF}" dt="2026-01-27T17:04:56.339" v="52"/>
          <ac:picMkLst>
            <pc:docMk/>
            <pc:sldMk cId="0" sldId="264"/>
            <ac:picMk id="20" creationId="{CC70DBC3-11A3-4795-A97A-4FCF5FCB3B64}"/>
          </ac:picMkLst>
        </pc:picChg>
        <pc:picChg chg="add">
          <ac:chgData name="Matthew Martineau" userId="073ce0ee-5d7d-468d-8982-2f6aa7a904ba" providerId="ADAL" clId="{F0D986AE-7560-40D3-909E-16FE6DA8C5EF}" dt="2026-01-27T17:04:56.339" v="52"/>
          <ac:picMkLst>
            <pc:docMk/>
            <pc:sldMk cId="0" sldId="264"/>
            <ac:picMk id="21" creationId="{E501CEB8-3A60-4676-A985-B87A43BD4E4B}"/>
          </ac:picMkLst>
        </pc:picChg>
        <pc:picChg chg="add">
          <ac:chgData name="Matthew Martineau" userId="073ce0ee-5d7d-468d-8982-2f6aa7a904ba" providerId="ADAL" clId="{F0D986AE-7560-40D3-909E-16FE6DA8C5EF}" dt="2026-01-27T17:04:56.339" v="52"/>
          <ac:picMkLst>
            <pc:docMk/>
            <pc:sldMk cId="0" sldId="264"/>
            <ac:picMk id="22" creationId="{1C8D2D29-F731-4440-854E-B93DAA908FF4}"/>
          </ac:picMkLst>
        </pc:picChg>
        <pc:picChg chg="add">
          <ac:chgData name="Matthew Martineau" userId="073ce0ee-5d7d-468d-8982-2f6aa7a904ba" providerId="ADAL" clId="{F0D986AE-7560-40D3-909E-16FE6DA8C5EF}" dt="2026-01-27T17:04:56.339" v="52"/>
          <ac:picMkLst>
            <pc:docMk/>
            <pc:sldMk cId="0" sldId="264"/>
            <ac:picMk id="23" creationId="{3F23105A-6D2D-4197-9162-05961B25108A}"/>
          </ac:picMkLst>
        </pc:picChg>
      </pc:sldChg>
      <pc:sldChg chg="addSp delSp modSp">
        <pc:chgData name="Matthew Martineau" userId="073ce0ee-5d7d-468d-8982-2f6aa7a904ba" providerId="ADAL" clId="{F0D986AE-7560-40D3-909E-16FE6DA8C5EF}" dt="2026-01-27T17:05:29.678" v="61" actId="122"/>
        <pc:sldMkLst>
          <pc:docMk/>
          <pc:sldMk cId="0" sldId="265"/>
        </pc:sldMkLst>
        <pc:spChg chg="add">
          <ac:chgData name="Matthew Martineau" userId="073ce0ee-5d7d-468d-8982-2f6aa7a904ba" providerId="ADAL" clId="{F0D986AE-7560-40D3-909E-16FE6DA8C5EF}" dt="2026-01-27T17:05:25.601" v="60"/>
          <ac:spMkLst>
            <pc:docMk/>
            <pc:sldMk cId="0" sldId="265"/>
            <ac:spMk id="5" creationId="{FCE2CF54-6137-4C22-9BCB-BEE2A31B1289}"/>
          </ac:spMkLst>
        </pc:spChg>
        <pc:spChg chg="add">
          <ac:chgData name="Matthew Martineau" userId="073ce0ee-5d7d-468d-8982-2f6aa7a904ba" providerId="ADAL" clId="{F0D986AE-7560-40D3-909E-16FE6DA8C5EF}" dt="2026-01-27T17:05:25.601" v="60"/>
          <ac:spMkLst>
            <pc:docMk/>
            <pc:sldMk cId="0" sldId="265"/>
            <ac:spMk id="6" creationId="{CCE2A3B7-8897-44D0-A603-B182CB5EE7BE}"/>
          </ac:spMkLst>
        </pc:spChg>
        <pc:spChg chg="add">
          <ac:chgData name="Matthew Martineau" userId="073ce0ee-5d7d-468d-8982-2f6aa7a904ba" providerId="ADAL" clId="{F0D986AE-7560-40D3-909E-16FE6DA8C5EF}" dt="2026-01-27T17:05:25.601" v="60"/>
          <ac:spMkLst>
            <pc:docMk/>
            <pc:sldMk cId="0" sldId="265"/>
            <ac:spMk id="7" creationId="{73E5178A-17E4-4EB0-9398-2B896DB6AD79}"/>
          </ac:spMkLst>
        </pc:spChg>
        <pc:spChg chg="mod">
          <ac:chgData name="Matthew Martineau" userId="073ce0ee-5d7d-468d-8982-2f6aa7a904ba" providerId="ADAL" clId="{F0D986AE-7560-40D3-909E-16FE6DA8C5EF}" dt="2026-01-27T17:05:29.678" v="61" actId="122"/>
          <ac:spMkLst>
            <pc:docMk/>
            <pc:sldMk cId="0" sldId="265"/>
            <ac:spMk id="10" creationId="{14F067C6-ADEB-4EF4-B553-79E729D126FF}"/>
          </ac:spMkLst>
        </pc:spChg>
        <pc:spChg chg="del">
          <ac:chgData name="Matthew Martineau" userId="073ce0ee-5d7d-468d-8982-2f6aa7a904ba" providerId="ADAL" clId="{F0D986AE-7560-40D3-909E-16FE6DA8C5EF}" dt="2026-01-27T17:05:23.273" v="59" actId="478"/>
          <ac:spMkLst>
            <pc:docMk/>
            <pc:sldMk cId="0" sldId="265"/>
            <ac:spMk id="15364" creationId="{91E06FBC-5C09-4FB7-9176-D8A2CB6B5D2A}"/>
          </ac:spMkLst>
        </pc:spChg>
        <pc:picChg chg="add">
          <ac:chgData name="Matthew Martineau" userId="073ce0ee-5d7d-468d-8982-2f6aa7a904ba" providerId="ADAL" clId="{F0D986AE-7560-40D3-909E-16FE6DA8C5EF}" dt="2026-01-27T17:05:25.601" v="60"/>
          <ac:picMkLst>
            <pc:docMk/>
            <pc:sldMk cId="0" sldId="265"/>
            <ac:picMk id="8" creationId="{3EBDD761-CC8C-48E6-B8E1-3323EC39DA2E}"/>
          </ac:picMkLst>
        </pc:picChg>
        <pc:picChg chg="add">
          <ac:chgData name="Matthew Martineau" userId="073ce0ee-5d7d-468d-8982-2f6aa7a904ba" providerId="ADAL" clId="{F0D986AE-7560-40D3-909E-16FE6DA8C5EF}" dt="2026-01-27T17:05:25.601" v="60"/>
          <ac:picMkLst>
            <pc:docMk/>
            <pc:sldMk cId="0" sldId="265"/>
            <ac:picMk id="9" creationId="{C4F48F65-E75D-4E9B-8213-2F84B72A0972}"/>
          </ac:picMkLst>
        </pc:picChg>
        <pc:picChg chg="add">
          <ac:chgData name="Matthew Martineau" userId="073ce0ee-5d7d-468d-8982-2f6aa7a904ba" providerId="ADAL" clId="{F0D986AE-7560-40D3-909E-16FE6DA8C5EF}" dt="2026-01-27T17:05:25.601" v="60"/>
          <ac:picMkLst>
            <pc:docMk/>
            <pc:sldMk cId="0" sldId="265"/>
            <ac:picMk id="11" creationId="{64E33278-4E71-4B84-9344-C35E0CEBFB38}"/>
          </ac:picMkLst>
        </pc:picChg>
        <pc:picChg chg="add">
          <ac:chgData name="Matthew Martineau" userId="073ce0ee-5d7d-468d-8982-2f6aa7a904ba" providerId="ADAL" clId="{F0D986AE-7560-40D3-909E-16FE6DA8C5EF}" dt="2026-01-27T17:05:25.601" v="60"/>
          <ac:picMkLst>
            <pc:docMk/>
            <pc:sldMk cId="0" sldId="265"/>
            <ac:picMk id="12" creationId="{FE6FD21F-E03F-4D5C-BD22-1B0C16422255}"/>
          </ac:picMkLst>
        </pc:picChg>
        <pc:picChg chg="add">
          <ac:chgData name="Matthew Martineau" userId="073ce0ee-5d7d-468d-8982-2f6aa7a904ba" providerId="ADAL" clId="{F0D986AE-7560-40D3-909E-16FE6DA8C5EF}" dt="2026-01-27T17:05:25.601" v="60"/>
          <ac:picMkLst>
            <pc:docMk/>
            <pc:sldMk cId="0" sldId="265"/>
            <ac:picMk id="13" creationId="{BFE7BA45-6A52-40D5-B0DB-3F8C6C302EFE}"/>
          </ac:picMkLst>
        </pc:picChg>
      </pc:sldChg>
      <pc:sldChg chg="addSp delSp modSp">
        <pc:chgData name="Matthew Martineau" userId="073ce0ee-5d7d-468d-8982-2f6aa7a904ba" providerId="ADAL" clId="{F0D986AE-7560-40D3-909E-16FE6DA8C5EF}" dt="2026-01-27T17:06:05.989" v="71" actId="1076"/>
        <pc:sldMkLst>
          <pc:docMk/>
          <pc:sldMk cId="0" sldId="266"/>
        </pc:sldMkLst>
        <pc:spChg chg="add mod">
          <ac:chgData name="Matthew Martineau" userId="073ce0ee-5d7d-468d-8982-2f6aa7a904ba" providerId="ADAL" clId="{F0D986AE-7560-40D3-909E-16FE6DA8C5EF}" dt="2026-01-27T17:05:59.597" v="69" actId="1076"/>
          <ac:spMkLst>
            <pc:docMk/>
            <pc:sldMk cId="0" sldId="266"/>
            <ac:spMk id="10" creationId="{A6BA8616-E080-44F1-875A-8F2B492FEA25}"/>
          </ac:spMkLst>
        </pc:spChg>
        <pc:spChg chg="add mod">
          <ac:chgData name="Matthew Martineau" userId="073ce0ee-5d7d-468d-8982-2f6aa7a904ba" providerId="ADAL" clId="{F0D986AE-7560-40D3-909E-16FE6DA8C5EF}" dt="2026-01-27T17:05:59.597" v="69" actId="1076"/>
          <ac:spMkLst>
            <pc:docMk/>
            <pc:sldMk cId="0" sldId="266"/>
            <ac:spMk id="11" creationId="{293035C2-3A99-43D5-AFB9-5AFFAAA8A3D3}"/>
          </ac:spMkLst>
        </pc:spChg>
        <pc:spChg chg="add mod">
          <ac:chgData name="Matthew Martineau" userId="073ce0ee-5d7d-468d-8982-2f6aa7a904ba" providerId="ADAL" clId="{F0D986AE-7560-40D3-909E-16FE6DA8C5EF}" dt="2026-01-27T17:05:59.597" v="69" actId="1076"/>
          <ac:spMkLst>
            <pc:docMk/>
            <pc:sldMk cId="0" sldId="266"/>
            <ac:spMk id="12" creationId="{FA18ACB1-8213-414B-9E0D-BFB34F3853CB}"/>
          </ac:spMkLst>
        </pc:spChg>
        <pc:spChg chg="mod">
          <ac:chgData name="Matthew Martineau" userId="073ce0ee-5d7d-468d-8982-2f6aa7a904ba" providerId="ADAL" clId="{F0D986AE-7560-40D3-909E-16FE6DA8C5EF}" dt="2026-01-27T17:05:53.139" v="66" actId="1076"/>
          <ac:spMkLst>
            <pc:docMk/>
            <pc:sldMk cId="0" sldId="266"/>
            <ac:spMk id="21" creationId="{611B9617-03C7-402A-B245-09360EBD2A5E}"/>
          </ac:spMkLst>
        </pc:spChg>
        <pc:spChg chg="mod">
          <ac:chgData name="Matthew Martineau" userId="073ce0ee-5d7d-468d-8982-2f6aa7a904ba" providerId="ADAL" clId="{F0D986AE-7560-40D3-909E-16FE6DA8C5EF}" dt="2026-01-27T17:05:43.668" v="62" actId="1076"/>
          <ac:spMkLst>
            <pc:docMk/>
            <pc:sldMk cId="0" sldId="266"/>
            <ac:spMk id="15362" creationId="{FE3C50F9-20DE-4D7F-B316-85A9B0140763}"/>
          </ac:spMkLst>
        </pc:spChg>
        <pc:spChg chg="mod">
          <ac:chgData name="Matthew Martineau" userId="073ce0ee-5d7d-468d-8982-2f6aa7a904ba" providerId="ADAL" clId="{F0D986AE-7560-40D3-909E-16FE6DA8C5EF}" dt="2026-01-27T17:06:05.989" v="71" actId="1076"/>
          <ac:spMkLst>
            <pc:docMk/>
            <pc:sldMk cId="0" sldId="266"/>
            <ac:spMk id="16389" creationId="{C4A411AC-1B3C-4F09-AA84-CB9EDB225E5A}"/>
          </ac:spMkLst>
        </pc:spChg>
        <pc:spChg chg="del mod">
          <ac:chgData name="Matthew Martineau" userId="073ce0ee-5d7d-468d-8982-2f6aa7a904ba" providerId="ADAL" clId="{F0D986AE-7560-40D3-909E-16FE6DA8C5EF}" dt="2026-01-27T17:05:46.029" v="63" actId="478"/>
          <ac:spMkLst>
            <pc:docMk/>
            <pc:sldMk cId="0" sldId="266"/>
            <ac:spMk id="16391" creationId="{9DE40175-4A3F-4AED-AE83-4E07B5D06CCE}"/>
          </ac:spMkLst>
        </pc:spChg>
        <pc:spChg chg="mod">
          <ac:chgData name="Matthew Martineau" userId="073ce0ee-5d7d-468d-8982-2f6aa7a904ba" providerId="ADAL" clId="{F0D986AE-7560-40D3-909E-16FE6DA8C5EF}" dt="2026-01-27T17:06:03.256" v="70" actId="1076"/>
          <ac:spMkLst>
            <pc:docMk/>
            <pc:sldMk cId="0" sldId="266"/>
            <ac:spMk id="16393" creationId="{15A3106E-8556-4482-90FE-D100C2C21A90}"/>
          </ac:spMkLst>
        </pc:spChg>
        <pc:picChg chg="add mod">
          <ac:chgData name="Matthew Martineau" userId="073ce0ee-5d7d-468d-8982-2f6aa7a904ba" providerId="ADAL" clId="{F0D986AE-7560-40D3-909E-16FE6DA8C5EF}" dt="2026-01-27T17:05:59.597" v="69" actId="1076"/>
          <ac:picMkLst>
            <pc:docMk/>
            <pc:sldMk cId="0" sldId="266"/>
            <ac:picMk id="13" creationId="{824A6560-9488-431C-9C78-6C3FB8E3EF24}"/>
          </ac:picMkLst>
        </pc:picChg>
        <pc:picChg chg="add mod">
          <ac:chgData name="Matthew Martineau" userId="073ce0ee-5d7d-468d-8982-2f6aa7a904ba" providerId="ADAL" clId="{F0D986AE-7560-40D3-909E-16FE6DA8C5EF}" dt="2026-01-27T17:05:59.597" v="69" actId="1076"/>
          <ac:picMkLst>
            <pc:docMk/>
            <pc:sldMk cId="0" sldId="266"/>
            <ac:picMk id="14" creationId="{BD2847AA-1715-4B40-848C-438F4EAFC7CE}"/>
          </ac:picMkLst>
        </pc:picChg>
        <pc:picChg chg="add mod">
          <ac:chgData name="Matthew Martineau" userId="073ce0ee-5d7d-468d-8982-2f6aa7a904ba" providerId="ADAL" clId="{F0D986AE-7560-40D3-909E-16FE6DA8C5EF}" dt="2026-01-27T17:05:59.597" v="69" actId="1076"/>
          <ac:picMkLst>
            <pc:docMk/>
            <pc:sldMk cId="0" sldId="266"/>
            <ac:picMk id="15" creationId="{D9E99222-C921-48ED-AE9B-0A2FF94FFC0F}"/>
          </ac:picMkLst>
        </pc:picChg>
        <pc:picChg chg="add mod">
          <ac:chgData name="Matthew Martineau" userId="073ce0ee-5d7d-468d-8982-2f6aa7a904ba" providerId="ADAL" clId="{F0D986AE-7560-40D3-909E-16FE6DA8C5EF}" dt="2026-01-27T17:05:59.597" v="69" actId="1076"/>
          <ac:picMkLst>
            <pc:docMk/>
            <pc:sldMk cId="0" sldId="266"/>
            <ac:picMk id="16" creationId="{7022C1A6-4A86-44A6-9CA7-30C971DC99F8}"/>
          </ac:picMkLst>
        </pc:picChg>
        <pc:picChg chg="add mod">
          <ac:chgData name="Matthew Martineau" userId="073ce0ee-5d7d-468d-8982-2f6aa7a904ba" providerId="ADAL" clId="{F0D986AE-7560-40D3-909E-16FE6DA8C5EF}" dt="2026-01-27T17:05:59.597" v="69" actId="1076"/>
          <ac:picMkLst>
            <pc:docMk/>
            <pc:sldMk cId="0" sldId="266"/>
            <ac:picMk id="17" creationId="{44EB85CC-61F3-4B96-8EFF-F7F9E7A433B7}"/>
          </ac:picMkLst>
        </pc:picChg>
        <pc:picChg chg="mod">
          <ac:chgData name="Matthew Martineau" userId="073ce0ee-5d7d-468d-8982-2f6aa7a904ba" providerId="ADAL" clId="{F0D986AE-7560-40D3-909E-16FE6DA8C5EF}" dt="2026-01-27T17:05:43.668" v="62" actId="1076"/>
          <ac:picMkLst>
            <pc:docMk/>
            <pc:sldMk cId="0" sldId="266"/>
            <ac:picMk id="16388" creationId="{20C2BCB9-75F9-4554-A7D9-140437BDE61C}"/>
          </ac:picMkLst>
        </pc:picChg>
        <pc:picChg chg="mod">
          <ac:chgData name="Matthew Martineau" userId="073ce0ee-5d7d-468d-8982-2f6aa7a904ba" providerId="ADAL" clId="{F0D986AE-7560-40D3-909E-16FE6DA8C5EF}" dt="2026-01-27T17:05:43.668" v="62" actId="1076"/>
          <ac:picMkLst>
            <pc:docMk/>
            <pc:sldMk cId="0" sldId="266"/>
            <ac:picMk id="16392" creationId="{2C57C740-FE39-4D37-8732-360357E930E4}"/>
          </ac:picMkLst>
        </pc:picChg>
        <pc:cxnChg chg="mod">
          <ac:chgData name="Matthew Martineau" userId="073ce0ee-5d7d-468d-8982-2f6aa7a904ba" providerId="ADAL" clId="{F0D986AE-7560-40D3-909E-16FE6DA8C5EF}" dt="2026-01-27T17:05:43.668" v="62" actId="1076"/>
          <ac:cxnSpMkLst>
            <pc:docMk/>
            <pc:sldMk cId="0" sldId="266"/>
            <ac:cxnSpMk id="20" creationId="{CF2AEA2E-C5A5-4B7E-B47B-20A3FB2EB9EB}"/>
          </ac:cxnSpMkLst>
        </pc:cxnChg>
      </pc:sldChg>
      <pc:sldChg chg="addSp delSp modSp">
        <pc:chgData name="Matthew Martineau" userId="073ce0ee-5d7d-468d-8982-2f6aa7a904ba" providerId="ADAL" clId="{F0D986AE-7560-40D3-909E-16FE6DA8C5EF}" dt="2026-01-27T17:06:47.242" v="84"/>
        <pc:sldMkLst>
          <pc:docMk/>
          <pc:sldMk cId="0" sldId="267"/>
        </pc:sldMkLst>
        <pc:spChg chg="add">
          <ac:chgData name="Matthew Martineau" userId="073ce0ee-5d7d-468d-8982-2f6aa7a904ba" providerId="ADAL" clId="{F0D986AE-7560-40D3-909E-16FE6DA8C5EF}" dt="2026-01-27T17:06:47.242" v="84"/>
          <ac:spMkLst>
            <pc:docMk/>
            <pc:sldMk cId="0" sldId="267"/>
            <ac:spMk id="12" creationId="{CC1FE898-F4AF-4E11-BE31-BEC03D833B3A}"/>
          </ac:spMkLst>
        </pc:spChg>
        <pc:spChg chg="add">
          <ac:chgData name="Matthew Martineau" userId="073ce0ee-5d7d-468d-8982-2f6aa7a904ba" providerId="ADAL" clId="{F0D986AE-7560-40D3-909E-16FE6DA8C5EF}" dt="2026-01-27T17:06:47.242" v="84"/>
          <ac:spMkLst>
            <pc:docMk/>
            <pc:sldMk cId="0" sldId="267"/>
            <ac:spMk id="13" creationId="{5E8B0C94-1166-4BEA-A91E-50E0719054F6}"/>
          </ac:spMkLst>
        </pc:spChg>
        <pc:spChg chg="add">
          <ac:chgData name="Matthew Martineau" userId="073ce0ee-5d7d-468d-8982-2f6aa7a904ba" providerId="ADAL" clId="{F0D986AE-7560-40D3-909E-16FE6DA8C5EF}" dt="2026-01-27T17:06:47.242" v="84"/>
          <ac:spMkLst>
            <pc:docMk/>
            <pc:sldMk cId="0" sldId="267"/>
            <ac:spMk id="14" creationId="{984C6764-3F48-43FC-8F10-AB13979DD952}"/>
          </ac:spMkLst>
        </pc:spChg>
        <pc:spChg chg="mod">
          <ac:chgData name="Matthew Martineau" userId="073ce0ee-5d7d-468d-8982-2f6aa7a904ba" providerId="ADAL" clId="{F0D986AE-7560-40D3-909E-16FE6DA8C5EF}" dt="2026-01-27T17:06:24.583" v="75" actId="1076"/>
          <ac:spMkLst>
            <pc:docMk/>
            <pc:sldMk cId="0" sldId="267"/>
            <ac:spMk id="16" creationId="{5A6A0D87-239C-471B-B2D6-6C64AA64EE51}"/>
          </ac:spMkLst>
        </pc:spChg>
        <pc:spChg chg="mod">
          <ac:chgData name="Matthew Martineau" userId="073ce0ee-5d7d-468d-8982-2f6aa7a904ba" providerId="ADAL" clId="{F0D986AE-7560-40D3-909E-16FE6DA8C5EF}" dt="2026-01-27T17:06:31.781" v="76" actId="1076"/>
          <ac:spMkLst>
            <pc:docMk/>
            <pc:sldMk cId="0" sldId="267"/>
            <ac:spMk id="17412" creationId="{00B79949-721A-41D4-A01F-06B2C7F46A4D}"/>
          </ac:spMkLst>
        </pc:spChg>
        <pc:spChg chg="mod">
          <ac:chgData name="Matthew Martineau" userId="073ce0ee-5d7d-468d-8982-2f6aa7a904ba" providerId="ADAL" clId="{F0D986AE-7560-40D3-909E-16FE6DA8C5EF}" dt="2026-01-27T17:06:31.781" v="76" actId="1076"/>
          <ac:spMkLst>
            <pc:docMk/>
            <pc:sldMk cId="0" sldId="267"/>
            <ac:spMk id="17415" creationId="{7BA5977B-041B-4781-A864-ED44729BEB40}"/>
          </ac:spMkLst>
        </pc:spChg>
        <pc:spChg chg="mod">
          <ac:chgData name="Matthew Martineau" userId="073ce0ee-5d7d-468d-8982-2f6aa7a904ba" providerId="ADAL" clId="{F0D986AE-7560-40D3-909E-16FE6DA8C5EF}" dt="2026-01-27T17:06:38.821" v="82" actId="1076"/>
          <ac:spMkLst>
            <pc:docMk/>
            <pc:sldMk cId="0" sldId="267"/>
            <ac:spMk id="17416" creationId="{1207EDBE-A648-416A-B797-465B5DA5C3E7}"/>
          </ac:spMkLst>
        </pc:spChg>
        <pc:spChg chg="del">
          <ac:chgData name="Matthew Martineau" userId="073ce0ee-5d7d-468d-8982-2f6aa7a904ba" providerId="ADAL" clId="{F0D986AE-7560-40D3-909E-16FE6DA8C5EF}" dt="2026-01-27T17:06:16.896" v="72" actId="478"/>
          <ac:spMkLst>
            <pc:docMk/>
            <pc:sldMk cId="0" sldId="267"/>
            <ac:spMk id="17418" creationId="{51257D37-3B4F-4DA0-843D-8A12A007B12D}"/>
          </ac:spMkLst>
        </pc:spChg>
        <pc:spChg chg="mod">
          <ac:chgData name="Matthew Martineau" userId="073ce0ee-5d7d-468d-8982-2f6aa7a904ba" providerId="ADAL" clId="{F0D986AE-7560-40D3-909E-16FE6DA8C5EF}" dt="2026-01-27T17:06:45.601" v="83" actId="1076"/>
          <ac:spMkLst>
            <pc:docMk/>
            <pc:sldMk cId="0" sldId="267"/>
            <ac:spMk id="17419" creationId="{98299A5D-C9CF-4543-A721-EC1669CEFD44}"/>
          </ac:spMkLst>
        </pc:spChg>
        <pc:spChg chg="mod">
          <ac:chgData name="Matthew Martineau" userId="073ce0ee-5d7d-468d-8982-2f6aa7a904ba" providerId="ADAL" clId="{F0D986AE-7560-40D3-909E-16FE6DA8C5EF}" dt="2026-01-27T17:06:31.781" v="76" actId="1076"/>
          <ac:spMkLst>
            <pc:docMk/>
            <pc:sldMk cId="0" sldId="267"/>
            <ac:spMk id="222214" creationId="{E9C4B090-1860-493A-AA74-8758876876AA}"/>
          </ac:spMkLst>
        </pc:spChg>
        <pc:picChg chg="add">
          <ac:chgData name="Matthew Martineau" userId="073ce0ee-5d7d-468d-8982-2f6aa7a904ba" providerId="ADAL" clId="{F0D986AE-7560-40D3-909E-16FE6DA8C5EF}" dt="2026-01-27T17:06:47.242" v="84"/>
          <ac:picMkLst>
            <pc:docMk/>
            <pc:sldMk cId="0" sldId="267"/>
            <ac:picMk id="15" creationId="{DCE1E331-D6BD-45C4-B6EF-D43B3805C98F}"/>
          </ac:picMkLst>
        </pc:picChg>
        <pc:picChg chg="add">
          <ac:chgData name="Matthew Martineau" userId="073ce0ee-5d7d-468d-8982-2f6aa7a904ba" providerId="ADAL" clId="{F0D986AE-7560-40D3-909E-16FE6DA8C5EF}" dt="2026-01-27T17:06:47.242" v="84"/>
          <ac:picMkLst>
            <pc:docMk/>
            <pc:sldMk cId="0" sldId="267"/>
            <ac:picMk id="17" creationId="{F591C788-9F25-4B6E-86E5-236972EB6856}"/>
          </ac:picMkLst>
        </pc:picChg>
        <pc:picChg chg="add">
          <ac:chgData name="Matthew Martineau" userId="073ce0ee-5d7d-468d-8982-2f6aa7a904ba" providerId="ADAL" clId="{F0D986AE-7560-40D3-909E-16FE6DA8C5EF}" dt="2026-01-27T17:06:47.242" v="84"/>
          <ac:picMkLst>
            <pc:docMk/>
            <pc:sldMk cId="0" sldId="267"/>
            <ac:picMk id="18" creationId="{C9A0526E-B277-4AE5-B69B-DD7BD044B4D2}"/>
          </ac:picMkLst>
        </pc:picChg>
        <pc:picChg chg="add">
          <ac:chgData name="Matthew Martineau" userId="073ce0ee-5d7d-468d-8982-2f6aa7a904ba" providerId="ADAL" clId="{F0D986AE-7560-40D3-909E-16FE6DA8C5EF}" dt="2026-01-27T17:06:47.242" v="84"/>
          <ac:picMkLst>
            <pc:docMk/>
            <pc:sldMk cId="0" sldId="267"/>
            <ac:picMk id="19" creationId="{72DBF5E0-9BD2-46FF-A71D-A6BCB52EECE6}"/>
          </ac:picMkLst>
        </pc:picChg>
        <pc:picChg chg="add">
          <ac:chgData name="Matthew Martineau" userId="073ce0ee-5d7d-468d-8982-2f6aa7a904ba" providerId="ADAL" clId="{F0D986AE-7560-40D3-909E-16FE6DA8C5EF}" dt="2026-01-27T17:06:47.242" v="84"/>
          <ac:picMkLst>
            <pc:docMk/>
            <pc:sldMk cId="0" sldId="267"/>
            <ac:picMk id="20" creationId="{DFAF7586-B19F-4A7C-A672-0CF8B69FB93B}"/>
          </ac:picMkLst>
        </pc:picChg>
        <pc:picChg chg="mod">
          <ac:chgData name="Matthew Martineau" userId="073ce0ee-5d7d-468d-8982-2f6aa7a904ba" providerId="ADAL" clId="{F0D986AE-7560-40D3-909E-16FE6DA8C5EF}" dt="2026-01-27T17:06:31.781" v="76" actId="1076"/>
          <ac:picMkLst>
            <pc:docMk/>
            <pc:sldMk cId="0" sldId="267"/>
            <ac:picMk id="17410" creationId="{05E38593-AF2A-4A77-8671-518D50DB99A7}"/>
          </ac:picMkLst>
        </pc:picChg>
        <pc:picChg chg="mod">
          <ac:chgData name="Matthew Martineau" userId="073ce0ee-5d7d-468d-8982-2f6aa7a904ba" providerId="ADAL" clId="{F0D986AE-7560-40D3-909E-16FE6DA8C5EF}" dt="2026-01-27T17:06:31.781" v="76" actId="1076"/>
          <ac:picMkLst>
            <pc:docMk/>
            <pc:sldMk cId="0" sldId="267"/>
            <ac:picMk id="179206" creationId="{78097651-73C6-4B90-A62C-957EC39044FA}"/>
          </ac:picMkLst>
        </pc:picChg>
        <pc:picChg chg="mod">
          <ac:chgData name="Matthew Martineau" userId="073ce0ee-5d7d-468d-8982-2f6aa7a904ba" providerId="ADAL" clId="{F0D986AE-7560-40D3-909E-16FE6DA8C5EF}" dt="2026-01-27T17:06:31.781" v="76" actId="1076"/>
          <ac:picMkLst>
            <pc:docMk/>
            <pc:sldMk cId="0" sldId="267"/>
            <ac:picMk id="179210" creationId="{13C019AF-323E-4950-BD6F-EE7674772BA8}"/>
          </ac:picMkLst>
        </pc:picChg>
      </pc:sldChg>
      <pc:sldChg chg="addSp modSp">
        <pc:chgData name="Matthew Martineau" userId="073ce0ee-5d7d-468d-8982-2f6aa7a904ba" providerId="ADAL" clId="{F0D986AE-7560-40D3-909E-16FE6DA8C5EF}" dt="2026-01-27T17:05:10.068" v="56"/>
        <pc:sldMkLst>
          <pc:docMk/>
          <pc:sldMk cId="0" sldId="268"/>
        </pc:sldMkLst>
        <pc:spChg chg="add">
          <ac:chgData name="Matthew Martineau" userId="073ce0ee-5d7d-468d-8982-2f6aa7a904ba" providerId="ADAL" clId="{F0D986AE-7560-40D3-909E-16FE6DA8C5EF}" dt="2026-01-27T17:05:10.068" v="56"/>
          <ac:spMkLst>
            <pc:docMk/>
            <pc:sldMk cId="0" sldId="268"/>
            <ac:spMk id="7" creationId="{B8A590C4-BF69-4062-8E96-A2098A40C658}"/>
          </ac:spMkLst>
        </pc:spChg>
        <pc:spChg chg="add">
          <ac:chgData name="Matthew Martineau" userId="073ce0ee-5d7d-468d-8982-2f6aa7a904ba" providerId="ADAL" clId="{F0D986AE-7560-40D3-909E-16FE6DA8C5EF}" dt="2026-01-27T17:05:10.068" v="56"/>
          <ac:spMkLst>
            <pc:docMk/>
            <pc:sldMk cId="0" sldId="268"/>
            <ac:spMk id="8" creationId="{261ED452-4A5F-4C48-B761-B7A3E121B6A7}"/>
          </ac:spMkLst>
        </pc:spChg>
        <pc:spChg chg="add">
          <ac:chgData name="Matthew Martineau" userId="073ce0ee-5d7d-468d-8982-2f6aa7a904ba" providerId="ADAL" clId="{F0D986AE-7560-40D3-909E-16FE6DA8C5EF}" dt="2026-01-27T17:05:10.068" v="56"/>
          <ac:spMkLst>
            <pc:docMk/>
            <pc:sldMk cId="0" sldId="268"/>
            <ac:spMk id="9" creationId="{B58413CB-6C13-4582-8B50-54C8B324BD9F}"/>
          </ac:spMkLst>
        </pc:spChg>
        <pc:spChg chg="mod">
          <ac:chgData name="Matthew Martineau" userId="073ce0ee-5d7d-468d-8982-2f6aa7a904ba" providerId="ADAL" clId="{F0D986AE-7560-40D3-909E-16FE6DA8C5EF}" dt="2026-01-27T17:05:06.881" v="55" actId="1076"/>
          <ac:spMkLst>
            <pc:docMk/>
            <pc:sldMk cId="0" sldId="268"/>
            <ac:spMk id="16" creationId="{06496FEF-5D0C-4EA7-B41D-5E342DAD52F3}"/>
          </ac:spMkLst>
        </pc:spChg>
        <pc:picChg chg="add">
          <ac:chgData name="Matthew Martineau" userId="073ce0ee-5d7d-468d-8982-2f6aa7a904ba" providerId="ADAL" clId="{F0D986AE-7560-40D3-909E-16FE6DA8C5EF}" dt="2026-01-27T17:05:10.068" v="56"/>
          <ac:picMkLst>
            <pc:docMk/>
            <pc:sldMk cId="0" sldId="268"/>
            <ac:picMk id="10" creationId="{933145AA-998D-4086-8316-8FE800458C18}"/>
          </ac:picMkLst>
        </pc:picChg>
        <pc:picChg chg="add">
          <ac:chgData name="Matthew Martineau" userId="073ce0ee-5d7d-468d-8982-2f6aa7a904ba" providerId="ADAL" clId="{F0D986AE-7560-40D3-909E-16FE6DA8C5EF}" dt="2026-01-27T17:05:10.068" v="56"/>
          <ac:picMkLst>
            <pc:docMk/>
            <pc:sldMk cId="0" sldId="268"/>
            <ac:picMk id="11" creationId="{3177BB76-3EE6-4488-BA09-D7E4BC9E0F63}"/>
          </ac:picMkLst>
        </pc:picChg>
        <pc:picChg chg="add">
          <ac:chgData name="Matthew Martineau" userId="073ce0ee-5d7d-468d-8982-2f6aa7a904ba" providerId="ADAL" clId="{F0D986AE-7560-40D3-909E-16FE6DA8C5EF}" dt="2026-01-27T17:05:10.068" v="56"/>
          <ac:picMkLst>
            <pc:docMk/>
            <pc:sldMk cId="0" sldId="268"/>
            <ac:picMk id="12" creationId="{5D7561BF-C536-4C54-B7DA-E347054050EF}"/>
          </ac:picMkLst>
        </pc:picChg>
        <pc:picChg chg="add">
          <ac:chgData name="Matthew Martineau" userId="073ce0ee-5d7d-468d-8982-2f6aa7a904ba" providerId="ADAL" clId="{F0D986AE-7560-40D3-909E-16FE6DA8C5EF}" dt="2026-01-27T17:05:10.068" v="56"/>
          <ac:picMkLst>
            <pc:docMk/>
            <pc:sldMk cId="0" sldId="268"/>
            <ac:picMk id="13" creationId="{778DD8E8-407F-475E-BABE-72CCA970DF3D}"/>
          </ac:picMkLst>
        </pc:picChg>
        <pc:picChg chg="add">
          <ac:chgData name="Matthew Martineau" userId="073ce0ee-5d7d-468d-8982-2f6aa7a904ba" providerId="ADAL" clId="{F0D986AE-7560-40D3-909E-16FE6DA8C5EF}" dt="2026-01-27T17:05:10.068" v="56"/>
          <ac:picMkLst>
            <pc:docMk/>
            <pc:sldMk cId="0" sldId="268"/>
            <ac:picMk id="14" creationId="{0CAE66A2-BEEB-45B0-8913-D884783472DB}"/>
          </ac:picMkLst>
        </pc:picChg>
      </pc:sldChg>
      <pc:sldChg chg="addSp delSp modSp">
        <pc:chgData name="Matthew Martineau" userId="073ce0ee-5d7d-468d-8982-2f6aa7a904ba" providerId="ADAL" clId="{F0D986AE-7560-40D3-909E-16FE6DA8C5EF}" dt="2026-01-27T17:07:35.782" v="95"/>
        <pc:sldMkLst>
          <pc:docMk/>
          <pc:sldMk cId="0" sldId="269"/>
        </pc:sldMkLst>
        <pc:spChg chg="add">
          <ac:chgData name="Matthew Martineau" userId="073ce0ee-5d7d-468d-8982-2f6aa7a904ba" providerId="ADAL" clId="{F0D986AE-7560-40D3-909E-16FE6DA8C5EF}" dt="2026-01-27T17:07:35.782" v="95"/>
          <ac:spMkLst>
            <pc:docMk/>
            <pc:sldMk cId="0" sldId="269"/>
            <ac:spMk id="14" creationId="{6BECC12F-43B0-437E-8F29-D020D67ED572}"/>
          </ac:spMkLst>
        </pc:spChg>
        <pc:spChg chg="add">
          <ac:chgData name="Matthew Martineau" userId="073ce0ee-5d7d-468d-8982-2f6aa7a904ba" providerId="ADAL" clId="{F0D986AE-7560-40D3-909E-16FE6DA8C5EF}" dt="2026-01-27T17:07:35.782" v="95"/>
          <ac:spMkLst>
            <pc:docMk/>
            <pc:sldMk cId="0" sldId="269"/>
            <ac:spMk id="15" creationId="{F7771F81-631D-4709-9AB9-26BB59851A34}"/>
          </ac:spMkLst>
        </pc:spChg>
        <pc:spChg chg="add">
          <ac:chgData name="Matthew Martineau" userId="073ce0ee-5d7d-468d-8982-2f6aa7a904ba" providerId="ADAL" clId="{F0D986AE-7560-40D3-909E-16FE6DA8C5EF}" dt="2026-01-27T17:07:35.782" v="95"/>
          <ac:spMkLst>
            <pc:docMk/>
            <pc:sldMk cId="0" sldId="269"/>
            <ac:spMk id="16" creationId="{800553C0-9C0E-4208-A051-97D5DACA7ED4}"/>
          </ac:spMkLst>
        </pc:spChg>
        <pc:spChg chg="mod">
          <ac:chgData name="Matthew Martineau" userId="073ce0ee-5d7d-468d-8982-2f6aa7a904ba" providerId="ADAL" clId="{F0D986AE-7560-40D3-909E-16FE6DA8C5EF}" dt="2026-01-27T17:07:14.762" v="90" actId="1076"/>
          <ac:spMkLst>
            <pc:docMk/>
            <pc:sldMk cId="0" sldId="269"/>
            <ac:spMk id="44" creationId="{C8F6354C-AAFD-43F2-A474-2CB9284EA3A6}"/>
          </ac:spMkLst>
        </pc:spChg>
        <pc:spChg chg="del">
          <ac:chgData name="Matthew Martineau" userId="073ce0ee-5d7d-468d-8982-2f6aa7a904ba" providerId="ADAL" clId="{F0D986AE-7560-40D3-909E-16FE6DA8C5EF}" dt="2026-01-27T17:07:07.078" v="87" actId="478"/>
          <ac:spMkLst>
            <pc:docMk/>
            <pc:sldMk cId="0" sldId="269"/>
            <ac:spMk id="18440" creationId="{2A16F44E-1440-4D5D-9FB2-4C21F34CB5DD}"/>
          </ac:spMkLst>
        </pc:spChg>
        <pc:spChg chg="mod">
          <ac:chgData name="Matthew Martineau" userId="073ce0ee-5d7d-468d-8982-2f6aa7a904ba" providerId="ADAL" clId="{F0D986AE-7560-40D3-909E-16FE6DA8C5EF}" dt="2026-01-27T17:07:34.412" v="94" actId="1076"/>
          <ac:spMkLst>
            <pc:docMk/>
            <pc:sldMk cId="0" sldId="269"/>
            <ac:spMk id="18441" creationId="{C3FC6E82-A7F9-42D9-9A76-FAA590E597D1}"/>
          </ac:spMkLst>
        </pc:spChg>
        <pc:grpChg chg="mod">
          <ac:chgData name="Matthew Martineau" userId="073ce0ee-5d7d-468d-8982-2f6aa7a904ba" providerId="ADAL" clId="{F0D986AE-7560-40D3-909E-16FE6DA8C5EF}" dt="2026-01-27T17:07:28.667" v="93" actId="14100"/>
          <ac:grpSpMkLst>
            <pc:docMk/>
            <pc:sldMk cId="0" sldId="269"/>
            <ac:grpSpMk id="2" creationId="{5F7F4020-A473-46AB-A77E-53654034FE96}"/>
          </ac:grpSpMkLst>
        </pc:grpChg>
        <pc:grpChg chg="mod">
          <ac:chgData name="Matthew Martineau" userId="073ce0ee-5d7d-468d-8982-2f6aa7a904ba" providerId="ADAL" clId="{F0D986AE-7560-40D3-909E-16FE6DA8C5EF}" dt="2026-01-27T17:07:28.667" v="93" actId="14100"/>
          <ac:grpSpMkLst>
            <pc:docMk/>
            <pc:sldMk cId="0" sldId="269"/>
            <ac:grpSpMk id="3" creationId="{DCF513F8-3A0F-4617-8244-B897B018F61E}"/>
          </ac:grpSpMkLst>
        </pc:grpChg>
        <pc:picChg chg="add">
          <ac:chgData name="Matthew Martineau" userId="073ce0ee-5d7d-468d-8982-2f6aa7a904ba" providerId="ADAL" clId="{F0D986AE-7560-40D3-909E-16FE6DA8C5EF}" dt="2026-01-27T17:07:35.782" v="95"/>
          <ac:picMkLst>
            <pc:docMk/>
            <pc:sldMk cId="0" sldId="269"/>
            <ac:picMk id="17" creationId="{53662FE9-03C2-4F42-84D5-0CA98A661995}"/>
          </ac:picMkLst>
        </pc:picChg>
        <pc:picChg chg="add">
          <ac:chgData name="Matthew Martineau" userId="073ce0ee-5d7d-468d-8982-2f6aa7a904ba" providerId="ADAL" clId="{F0D986AE-7560-40D3-909E-16FE6DA8C5EF}" dt="2026-01-27T17:07:35.782" v="95"/>
          <ac:picMkLst>
            <pc:docMk/>
            <pc:sldMk cId="0" sldId="269"/>
            <ac:picMk id="18" creationId="{388735F3-6973-46B0-A30F-50989A60A7E1}"/>
          </ac:picMkLst>
        </pc:picChg>
        <pc:picChg chg="add">
          <ac:chgData name="Matthew Martineau" userId="073ce0ee-5d7d-468d-8982-2f6aa7a904ba" providerId="ADAL" clId="{F0D986AE-7560-40D3-909E-16FE6DA8C5EF}" dt="2026-01-27T17:07:35.782" v="95"/>
          <ac:picMkLst>
            <pc:docMk/>
            <pc:sldMk cId="0" sldId="269"/>
            <ac:picMk id="19" creationId="{BD39CE5E-C6DE-48CA-920B-55C458DE1E1F}"/>
          </ac:picMkLst>
        </pc:picChg>
        <pc:picChg chg="add">
          <ac:chgData name="Matthew Martineau" userId="073ce0ee-5d7d-468d-8982-2f6aa7a904ba" providerId="ADAL" clId="{F0D986AE-7560-40D3-909E-16FE6DA8C5EF}" dt="2026-01-27T17:07:35.782" v="95"/>
          <ac:picMkLst>
            <pc:docMk/>
            <pc:sldMk cId="0" sldId="269"/>
            <ac:picMk id="20" creationId="{5A4F46DF-3961-4AFB-A8BB-B690A52F56F8}"/>
          </ac:picMkLst>
        </pc:picChg>
        <pc:picChg chg="add">
          <ac:chgData name="Matthew Martineau" userId="073ce0ee-5d7d-468d-8982-2f6aa7a904ba" providerId="ADAL" clId="{F0D986AE-7560-40D3-909E-16FE6DA8C5EF}" dt="2026-01-27T17:07:35.782" v="95"/>
          <ac:picMkLst>
            <pc:docMk/>
            <pc:sldMk cId="0" sldId="269"/>
            <ac:picMk id="21" creationId="{5C6107E5-85C7-4D43-825A-2E91C3DCC173}"/>
          </ac:picMkLst>
        </pc:picChg>
        <pc:picChg chg="mod">
          <ac:chgData name="Matthew Martineau" userId="073ce0ee-5d7d-468d-8982-2f6aa7a904ba" providerId="ADAL" clId="{F0D986AE-7560-40D3-909E-16FE6DA8C5EF}" dt="2026-01-27T17:07:28.667" v="93" actId="14100"/>
          <ac:picMkLst>
            <pc:docMk/>
            <pc:sldMk cId="0" sldId="269"/>
            <ac:picMk id="41" creationId="{D7600E07-33EB-43BF-8FF5-59A6310CE381}"/>
          </ac:picMkLst>
        </pc:picChg>
        <pc:picChg chg="mod">
          <ac:chgData name="Matthew Martineau" userId="073ce0ee-5d7d-468d-8982-2f6aa7a904ba" providerId="ADAL" clId="{F0D986AE-7560-40D3-909E-16FE6DA8C5EF}" dt="2026-01-27T17:07:28.667" v="93" actId="14100"/>
          <ac:picMkLst>
            <pc:docMk/>
            <pc:sldMk cId="0" sldId="269"/>
            <ac:picMk id="42" creationId="{1936314C-02B1-4477-BE71-EBFC360C9D39}"/>
          </ac:picMkLst>
        </pc:picChg>
        <pc:picChg chg="mod">
          <ac:chgData name="Matthew Martineau" userId="073ce0ee-5d7d-468d-8982-2f6aa7a904ba" providerId="ADAL" clId="{F0D986AE-7560-40D3-909E-16FE6DA8C5EF}" dt="2026-01-27T17:07:28.667" v="93" actId="14100"/>
          <ac:picMkLst>
            <pc:docMk/>
            <pc:sldMk cId="0" sldId="269"/>
            <ac:picMk id="18434" creationId="{F1A5E297-5E71-40B7-9E3A-84A0562886BB}"/>
          </ac:picMkLst>
        </pc:picChg>
      </pc:sldChg>
      <pc:sldChg chg="addSp modSp">
        <pc:chgData name="Matthew Martineau" userId="073ce0ee-5d7d-468d-8982-2f6aa7a904ba" providerId="ADAL" clId="{F0D986AE-7560-40D3-909E-16FE6DA8C5EF}" dt="2026-01-27T17:08:05.097" v="100"/>
        <pc:sldMkLst>
          <pc:docMk/>
          <pc:sldMk cId="0" sldId="270"/>
        </pc:sldMkLst>
        <pc:spChg chg="add">
          <ac:chgData name="Matthew Martineau" userId="073ce0ee-5d7d-468d-8982-2f6aa7a904ba" providerId="ADAL" clId="{F0D986AE-7560-40D3-909E-16FE6DA8C5EF}" dt="2026-01-27T17:08:05.097" v="100"/>
          <ac:spMkLst>
            <pc:docMk/>
            <pc:sldMk cId="0" sldId="270"/>
            <ac:spMk id="6" creationId="{6E5E9CC0-2A32-47A5-BB01-603BA47F4735}"/>
          </ac:spMkLst>
        </pc:spChg>
        <pc:spChg chg="add">
          <ac:chgData name="Matthew Martineau" userId="073ce0ee-5d7d-468d-8982-2f6aa7a904ba" providerId="ADAL" clId="{F0D986AE-7560-40D3-909E-16FE6DA8C5EF}" dt="2026-01-27T17:08:05.097" v="100"/>
          <ac:spMkLst>
            <pc:docMk/>
            <pc:sldMk cId="0" sldId="270"/>
            <ac:spMk id="7" creationId="{1DD80442-485B-4A13-8541-9BEB74142692}"/>
          </ac:spMkLst>
        </pc:spChg>
        <pc:spChg chg="add">
          <ac:chgData name="Matthew Martineau" userId="073ce0ee-5d7d-468d-8982-2f6aa7a904ba" providerId="ADAL" clId="{F0D986AE-7560-40D3-909E-16FE6DA8C5EF}" dt="2026-01-27T17:08:05.097" v="100"/>
          <ac:spMkLst>
            <pc:docMk/>
            <pc:sldMk cId="0" sldId="270"/>
            <ac:spMk id="8" creationId="{41864DDE-ACD5-4E7E-B7F7-CD14DDEC4C60}"/>
          </ac:spMkLst>
        </pc:spChg>
        <pc:spChg chg="mod">
          <ac:chgData name="Matthew Martineau" userId="073ce0ee-5d7d-468d-8982-2f6aa7a904ba" providerId="ADAL" clId="{F0D986AE-7560-40D3-909E-16FE6DA8C5EF}" dt="2026-01-27T17:08:03.490" v="99" actId="1076"/>
          <ac:spMkLst>
            <pc:docMk/>
            <pc:sldMk cId="0" sldId="270"/>
            <ac:spMk id="10" creationId="{6811DD3F-0E76-4DCA-A3F9-65C5A3EBA17B}"/>
          </ac:spMkLst>
        </pc:spChg>
        <pc:spChg chg="mod">
          <ac:chgData name="Matthew Martineau" userId="073ce0ee-5d7d-468d-8982-2f6aa7a904ba" providerId="ADAL" clId="{F0D986AE-7560-40D3-909E-16FE6DA8C5EF}" dt="2026-01-27T17:07:56.430" v="96" actId="1076"/>
          <ac:spMkLst>
            <pc:docMk/>
            <pc:sldMk cId="0" sldId="270"/>
            <ac:spMk id="19458" creationId="{F316ACE5-B69D-4775-AB8E-1D6C50023D05}"/>
          </ac:spMkLst>
        </pc:spChg>
        <pc:spChg chg="mod">
          <ac:chgData name="Matthew Martineau" userId="073ce0ee-5d7d-468d-8982-2f6aa7a904ba" providerId="ADAL" clId="{F0D986AE-7560-40D3-909E-16FE6DA8C5EF}" dt="2026-01-27T17:07:56.430" v="96" actId="1076"/>
          <ac:spMkLst>
            <pc:docMk/>
            <pc:sldMk cId="0" sldId="270"/>
            <ac:spMk id="19460" creationId="{71057A6F-80B2-49E9-ACD5-66811CDC2398}"/>
          </ac:spMkLst>
        </pc:spChg>
        <pc:picChg chg="add">
          <ac:chgData name="Matthew Martineau" userId="073ce0ee-5d7d-468d-8982-2f6aa7a904ba" providerId="ADAL" clId="{F0D986AE-7560-40D3-909E-16FE6DA8C5EF}" dt="2026-01-27T17:08:05.097" v="100"/>
          <ac:picMkLst>
            <pc:docMk/>
            <pc:sldMk cId="0" sldId="270"/>
            <ac:picMk id="9" creationId="{D6E6B7FE-569A-41C4-ADF3-F474F5E803FB}"/>
          </ac:picMkLst>
        </pc:picChg>
        <pc:picChg chg="add">
          <ac:chgData name="Matthew Martineau" userId="073ce0ee-5d7d-468d-8982-2f6aa7a904ba" providerId="ADAL" clId="{F0D986AE-7560-40D3-909E-16FE6DA8C5EF}" dt="2026-01-27T17:08:05.097" v="100"/>
          <ac:picMkLst>
            <pc:docMk/>
            <pc:sldMk cId="0" sldId="270"/>
            <ac:picMk id="11" creationId="{D90EE54D-D58B-4A0A-A5BC-E6A68C91E650}"/>
          </ac:picMkLst>
        </pc:picChg>
        <pc:picChg chg="add">
          <ac:chgData name="Matthew Martineau" userId="073ce0ee-5d7d-468d-8982-2f6aa7a904ba" providerId="ADAL" clId="{F0D986AE-7560-40D3-909E-16FE6DA8C5EF}" dt="2026-01-27T17:08:05.097" v="100"/>
          <ac:picMkLst>
            <pc:docMk/>
            <pc:sldMk cId="0" sldId="270"/>
            <ac:picMk id="12" creationId="{F2D17B6F-CEE0-4CE4-99E8-D720ACC4E16B}"/>
          </ac:picMkLst>
        </pc:picChg>
        <pc:picChg chg="add">
          <ac:chgData name="Matthew Martineau" userId="073ce0ee-5d7d-468d-8982-2f6aa7a904ba" providerId="ADAL" clId="{F0D986AE-7560-40D3-909E-16FE6DA8C5EF}" dt="2026-01-27T17:08:05.097" v="100"/>
          <ac:picMkLst>
            <pc:docMk/>
            <pc:sldMk cId="0" sldId="270"/>
            <ac:picMk id="13" creationId="{D18B6483-D08A-4317-8FC5-B2A2B8D993F3}"/>
          </ac:picMkLst>
        </pc:picChg>
        <pc:picChg chg="add">
          <ac:chgData name="Matthew Martineau" userId="073ce0ee-5d7d-468d-8982-2f6aa7a904ba" providerId="ADAL" clId="{F0D986AE-7560-40D3-909E-16FE6DA8C5EF}" dt="2026-01-27T17:08:05.097" v="100"/>
          <ac:picMkLst>
            <pc:docMk/>
            <pc:sldMk cId="0" sldId="270"/>
            <ac:picMk id="14" creationId="{8421DB8F-01B1-4B26-B9C9-73334C2CA07C}"/>
          </ac:picMkLst>
        </pc:picChg>
      </pc:sldChg>
      <pc:sldChg chg="addSp delSp modSp">
        <pc:chgData name="Matthew Martineau" userId="073ce0ee-5d7d-468d-8982-2f6aa7a904ba" providerId="ADAL" clId="{F0D986AE-7560-40D3-909E-16FE6DA8C5EF}" dt="2026-01-27T17:14:24.328" v="111" actId="1076"/>
        <pc:sldMkLst>
          <pc:docMk/>
          <pc:sldMk cId="0" sldId="271"/>
        </pc:sldMkLst>
        <pc:spChg chg="mod">
          <ac:chgData name="Matthew Martineau" userId="073ce0ee-5d7d-468d-8982-2f6aa7a904ba" providerId="ADAL" clId="{F0D986AE-7560-40D3-909E-16FE6DA8C5EF}" dt="2026-01-27T17:14:12.707" v="108" actId="1076"/>
          <ac:spMkLst>
            <pc:docMk/>
            <pc:sldMk cId="0" sldId="271"/>
            <ac:spMk id="2" creationId="{0DC62CA9-B7DF-455B-8C9D-1EF89683FDBA}"/>
          </ac:spMkLst>
        </pc:spChg>
        <pc:spChg chg="add">
          <ac:chgData name="Matthew Martineau" userId="073ce0ee-5d7d-468d-8982-2f6aa7a904ba" providerId="ADAL" clId="{F0D986AE-7560-40D3-909E-16FE6DA8C5EF}" dt="2026-01-27T17:14:14.404" v="109"/>
          <ac:spMkLst>
            <pc:docMk/>
            <pc:sldMk cId="0" sldId="271"/>
            <ac:spMk id="6" creationId="{8991CD6B-2744-42AB-B433-C8B1AAA30A62}"/>
          </ac:spMkLst>
        </pc:spChg>
        <pc:spChg chg="add">
          <ac:chgData name="Matthew Martineau" userId="073ce0ee-5d7d-468d-8982-2f6aa7a904ba" providerId="ADAL" clId="{F0D986AE-7560-40D3-909E-16FE6DA8C5EF}" dt="2026-01-27T17:14:14.404" v="109"/>
          <ac:spMkLst>
            <pc:docMk/>
            <pc:sldMk cId="0" sldId="271"/>
            <ac:spMk id="7" creationId="{4E11B4ED-8144-4A52-9C2F-382FE6602450}"/>
          </ac:spMkLst>
        </pc:spChg>
        <pc:spChg chg="add">
          <ac:chgData name="Matthew Martineau" userId="073ce0ee-5d7d-468d-8982-2f6aa7a904ba" providerId="ADAL" clId="{F0D986AE-7560-40D3-909E-16FE6DA8C5EF}" dt="2026-01-27T17:14:14.404" v="109"/>
          <ac:spMkLst>
            <pc:docMk/>
            <pc:sldMk cId="0" sldId="271"/>
            <ac:spMk id="8" creationId="{31232B31-0C6C-4F19-8F59-6B4BD4B7368A}"/>
          </ac:spMkLst>
        </pc:spChg>
        <pc:spChg chg="del">
          <ac:chgData name="Matthew Martineau" userId="073ce0ee-5d7d-468d-8982-2f6aa7a904ba" providerId="ADAL" clId="{F0D986AE-7560-40D3-909E-16FE6DA8C5EF}" dt="2026-01-27T17:14:06.060" v="105" actId="478"/>
          <ac:spMkLst>
            <pc:docMk/>
            <pc:sldMk cId="0" sldId="271"/>
            <ac:spMk id="20484" creationId="{D519223F-A567-44C1-97A2-F8007AFC71FE}"/>
          </ac:spMkLst>
        </pc:spChg>
        <pc:spChg chg="mod">
          <ac:chgData name="Matthew Martineau" userId="073ce0ee-5d7d-468d-8982-2f6aa7a904ba" providerId="ADAL" clId="{F0D986AE-7560-40D3-909E-16FE6DA8C5EF}" dt="2026-01-27T17:14:24.328" v="111" actId="1076"/>
          <ac:spMkLst>
            <pc:docMk/>
            <pc:sldMk cId="0" sldId="271"/>
            <ac:spMk id="20485" creationId="{2387857F-EA3E-4F0B-AA22-190D15F88F22}"/>
          </ac:spMkLst>
        </pc:spChg>
        <pc:picChg chg="add">
          <ac:chgData name="Matthew Martineau" userId="073ce0ee-5d7d-468d-8982-2f6aa7a904ba" providerId="ADAL" clId="{F0D986AE-7560-40D3-909E-16FE6DA8C5EF}" dt="2026-01-27T17:14:14.404" v="109"/>
          <ac:picMkLst>
            <pc:docMk/>
            <pc:sldMk cId="0" sldId="271"/>
            <ac:picMk id="9" creationId="{75083005-4DF3-4409-BCE7-A478F5068817}"/>
          </ac:picMkLst>
        </pc:picChg>
        <pc:picChg chg="add">
          <ac:chgData name="Matthew Martineau" userId="073ce0ee-5d7d-468d-8982-2f6aa7a904ba" providerId="ADAL" clId="{F0D986AE-7560-40D3-909E-16FE6DA8C5EF}" dt="2026-01-27T17:14:14.404" v="109"/>
          <ac:picMkLst>
            <pc:docMk/>
            <pc:sldMk cId="0" sldId="271"/>
            <ac:picMk id="10" creationId="{55212E0B-3BF9-4D9F-919C-3B7D24EC0383}"/>
          </ac:picMkLst>
        </pc:picChg>
        <pc:picChg chg="add">
          <ac:chgData name="Matthew Martineau" userId="073ce0ee-5d7d-468d-8982-2f6aa7a904ba" providerId="ADAL" clId="{F0D986AE-7560-40D3-909E-16FE6DA8C5EF}" dt="2026-01-27T17:14:14.404" v="109"/>
          <ac:picMkLst>
            <pc:docMk/>
            <pc:sldMk cId="0" sldId="271"/>
            <ac:picMk id="11" creationId="{6E8D8D88-2C78-40E0-9768-ADF1CDAAAC5B}"/>
          </ac:picMkLst>
        </pc:picChg>
        <pc:picChg chg="add">
          <ac:chgData name="Matthew Martineau" userId="073ce0ee-5d7d-468d-8982-2f6aa7a904ba" providerId="ADAL" clId="{F0D986AE-7560-40D3-909E-16FE6DA8C5EF}" dt="2026-01-27T17:14:14.404" v="109"/>
          <ac:picMkLst>
            <pc:docMk/>
            <pc:sldMk cId="0" sldId="271"/>
            <ac:picMk id="12" creationId="{FF100B1F-4F91-4CAA-8F3D-27A2A74135E3}"/>
          </ac:picMkLst>
        </pc:picChg>
        <pc:picChg chg="add">
          <ac:chgData name="Matthew Martineau" userId="073ce0ee-5d7d-468d-8982-2f6aa7a904ba" providerId="ADAL" clId="{F0D986AE-7560-40D3-909E-16FE6DA8C5EF}" dt="2026-01-27T17:14:14.404" v="109"/>
          <ac:picMkLst>
            <pc:docMk/>
            <pc:sldMk cId="0" sldId="271"/>
            <ac:picMk id="13" creationId="{B72394A5-0EB0-4213-B371-0DAB8E855B79}"/>
          </ac:picMkLst>
        </pc:picChg>
        <pc:picChg chg="mod">
          <ac:chgData name="Matthew Martineau" userId="073ce0ee-5d7d-468d-8982-2f6aa7a904ba" providerId="ADAL" clId="{F0D986AE-7560-40D3-909E-16FE6DA8C5EF}" dt="2026-01-27T17:14:20.899" v="110" actId="1076"/>
          <ac:picMkLst>
            <pc:docMk/>
            <pc:sldMk cId="0" sldId="271"/>
            <ac:picMk id="20483" creationId="{B58D1C41-6862-4DC9-A376-F72BAA33CB27}"/>
          </ac:picMkLst>
        </pc:picChg>
      </pc:sldChg>
      <pc:sldChg chg="addSp delSp modSp">
        <pc:chgData name="Matthew Martineau" userId="073ce0ee-5d7d-468d-8982-2f6aa7a904ba" providerId="ADAL" clId="{F0D986AE-7560-40D3-909E-16FE6DA8C5EF}" dt="2026-01-27T17:15:49.293" v="117"/>
        <pc:sldMkLst>
          <pc:docMk/>
          <pc:sldMk cId="0" sldId="272"/>
        </pc:sldMkLst>
        <pc:spChg chg="mod">
          <ac:chgData name="Matthew Martineau" userId="073ce0ee-5d7d-468d-8982-2f6aa7a904ba" providerId="ADAL" clId="{F0D986AE-7560-40D3-909E-16FE6DA8C5EF}" dt="2026-01-27T17:14:40.371" v="115" actId="1076"/>
          <ac:spMkLst>
            <pc:docMk/>
            <pc:sldMk cId="0" sldId="272"/>
            <ac:spMk id="2" creationId="{FA2B5492-6678-4642-8FF7-409F68FE09E3}"/>
          </ac:spMkLst>
        </pc:spChg>
        <pc:spChg chg="add">
          <ac:chgData name="Matthew Martineau" userId="073ce0ee-5d7d-468d-8982-2f6aa7a904ba" providerId="ADAL" clId="{F0D986AE-7560-40D3-909E-16FE6DA8C5EF}" dt="2026-01-27T17:15:49.293" v="117"/>
          <ac:spMkLst>
            <pc:docMk/>
            <pc:sldMk cId="0" sldId="272"/>
            <ac:spMk id="6" creationId="{3A3A3476-882D-462B-9D0A-2C48A5B532F6}"/>
          </ac:spMkLst>
        </pc:spChg>
        <pc:spChg chg="add">
          <ac:chgData name="Matthew Martineau" userId="073ce0ee-5d7d-468d-8982-2f6aa7a904ba" providerId="ADAL" clId="{F0D986AE-7560-40D3-909E-16FE6DA8C5EF}" dt="2026-01-27T17:15:49.293" v="117"/>
          <ac:spMkLst>
            <pc:docMk/>
            <pc:sldMk cId="0" sldId="272"/>
            <ac:spMk id="7" creationId="{76CC772B-FC81-4413-BEAF-1E85065039D2}"/>
          </ac:spMkLst>
        </pc:spChg>
        <pc:spChg chg="add">
          <ac:chgData name="Matthew Martineau" userId="073ce0ee-5d7d-468d-8982-2f6aa7a904ba" providerId="ADAL" clId="{F0D986AE-7560-40D3-909E-16FE6DA8C5EF}" dt="2026-01-27T17:15:49.293" v="117"/>
          <ac:spMkLst>
            <pc:docMk/>
            <pc:sldMk cId="0" sldId="272"/>
            <ac:spMk id="8" creationId="{0E3FC0EA-E363-4B1A-B2CF-B413F242B185}"/>
          </ac:spMkLst>
        </pc:spChg>
        <pc:spChg chg="del">
          <ac:chgData name="Matthew Martineau" userId="073ce0ee-5d7d-468d-8982-2f6aa7a904ba" providerId="ADAL" clId="{F0D986AE-7560-40D3-909E-16FE6DA8C5EF}" dt="2026-01-27T17:14:31.880" v="112" actId="478"/>
          <ac:spMkLst>
            <pc:docMk/>
            <pc:sldMk cId="0" sldId="272"/>
            <ac:spMk id="21599" creationId="{341DA922-C7FD-43F4-95BF-6CA0CB249FB2}"/>
          </ac:spMkLst>
        </pc:spChg>
        <pc:graphicFrameChg chg="mod">
          <ac:chgData name="Matthew Martineau" userId="073ce0ee-5d7d-468d-8982-2f6aa7a904ba" providerId="ADAL" clId="{F0D986AE-7560-40D3-909E-16FE6DA8C5EF}" dt="2026-01-27T17:14:46.421" v="116" actId="1076"/>
          <ac:graphicFrameMkLst>
            <pc:docMk/>
            <pc:sldMk cId="0" sldId="272"/>
            <ac:graphicFrameMk id="5" creationId="{B79B87B1-567C-4BB0-92C0-FA30DED41092}"/>
          </ac:graphicFrameMkLst>
        </pc:graphicFrameChg>
        <pc:picChg chg="add">
          <ac:chgData name="Matthew Martineau" userId="073ce0ee-5d7d-468d-8982-2f6aa7a904ba" providerId="ADAL" clId="{F0D986AE-7560-40D3-909E-16FE6DA8C5EF}" dt="2026-01-27T17:15:49.293" v="117"/>
          <ac:picMkLst>
            <pc:docMk/>
            <pc:sldMk cId="0" sldId="272"/>
            <ac:picMk id="9" creationId="{1A18852B-A9DB-4213-B8D8-EA19EB7BF347}"/>
          </ac:picMkLst>
        </pc:picChg>
        <pc:picChg chg="add">
          <ac:chgData name="Matthew Martineau" userId="073ce0ee-5d7d-468d-8982-2f6aa7a904ba" providerId="ADAL" clId="{F0D986AE-7560-40D3-909E-16FE6DA8C5EF}" dt="2026-01-27T17:15:49.293" v="117"/>
          <ac:picMkLst>
            <pc:docMk/>
            <pc:sldMk cId="0" sldId="272"/>
            <ac:picMk id="10" creationId="{9002829F-345D-4288-B830-4002FF346EDB}"/>
          </ac:picMkLst>
        </pc:picChg>
        <pc:picChg chg="add">
          <ac:chgData name="Matthew Martineau" userId="073ce0ee-5d7d-468d-8982-2f6aa7a904ba" providerId="ADAL" clId="{F0D986AE-7560-40D3-909E-16FE6DA8C5EF}" dt="2026-01-27T17:15:49.293" v="117"/>
          <ac:picMkLst>
            <pc:docMk/>
            <pc:sldMk cId="0" sldId="272"/>
            <ac:picMk id="11" creationId="{FBE7ED93-4AC5-4844-B64B-31D1389AC8DF}"/>
          </ac:picMkLst>
        </pc:picChg>
        <pc:picChg chg="add">
          <ac:chgData name="Matthew Martineau" userId="073ce0ee-5d7d-468d-8982-2f6aa7a904ba" providerId="ADAL" clId="{F0D986AE-7560-40D3-909E-16FE6DA8C5EF}" dt="2026-01-27T17:15:49.293" v="117"/>
          <ac:picMkLst>
            <pc:docMk/>
            <pc:sldMk cId="0" sldId="272"/>
            <ac:picMk id="12" creationId="{C17FE72F-E300-4E44-8DB2-0C19CDA5561B}"/>
          </ac:picMkLst>
        </pc:picChg>
        <pc:picChg chg="add">
          <ac:chgData name="Matthew Martineau" userId="073ce0ee-5d7d-468d-8982-2f6aa7a904ba" providerId="ADAL" clId="{F0D986AE-7560-40D3-909E-16FE6DA8C5EF}" dt="2026-01-27T17:15:49.293" v="117"/>
          <ac:picMkLst>
            <pc:docMk/>
            <pc:sldMk cId="0" sldId="272"/>
            <ac:picMk id="13" creationId="{9303CF1D-0719-48A3-AED8-36749B330926}"/>
          </ac:picMkLst>
        </pc:picChg>
      </pc:sldChg>
      <pc:sldChg chg="addSp delSp modSp">
        <pc:chgData name="Matthew Martineau" userId="073ce0ee-5d7d-468d-8982-2f6aa7a904ba" providerId="ADAL" clId="{F0D986AE-7560-40D3-909E-16FE6DA8C5EF}" dt="2026-01-27T17:16:16.991" v="123"/>
        <pc:sldMkLst>
          <pc:docMk/>
          <pc:sldMk cId="0" sldId="275"/>
        </pc:sldMkLst>
        <pc:spChg chg="add">
          <ac:chgData name="Matthew Martineau" userId="073ce0ee-5d7d-468d-8982-2f6aa7a904ba" providerId="ADAL" clId="{F0D986AE-7560-40D3-909E-16FE6DA8C5EF}" dt="2026-01-27T17:16:16.991" v="123"/>
          <ac:spMkLst>
            <pc:docMk/>
            <pc:sldMk cId="0" sldId="275"/>
            <ac:spMk id="5" creationId="{CE8EEEDC-ED9B-403F-AB13-5D229C5E832B}"/>
          </ac:spMkLst>
        </pc:spChg>
        <pc:spChg chg="add">
          <ac:chgData name="Matthew Martineau" userId="073ce0ee-5d7d-468d-8982-2f6aa7a904ba" providerId="ADAL" clId="{F0D986AE-7560-40D3-909E-16FE6DA8C5EF}" dt="2026-01-27T17:16:16.991" v="123"/>
          <ac:spMkLst>
            <pc:docMk/>
            <pc:sldMk cId="0" sldId="275"/>
            <ac:spMk id="6" creationId="{7EEF4C75-6DE1-44CB-8247-3405838C8753}"/>
          </ac:spMkLst>
        </pc:spChg>
        <pc:spChg chg="add">
          <ac:chgData name="Matthew Martineau" userId="073ce0ee-5d7d-468d-8982-2f6aa7a904ba" providerId="ADAL" clId="{F0D986AE-7560-40D3-909E-16FE6DA8C5EF}" dt="2026-01-27T17:16:16.991" v="123"/>
          <ac:spMkLst>
            <pc:docMk/>
            <pc:sldMk cId="0" sldId="275"/>
            <ac:spMk id="7" creationId="{2ACD9A6B-9A7E-4BE3-9CF1-879C80D69877}"/>
          </ac:spMkLst>
        </pc:spChg>
        <pc:spChg chg="mod">
          <ac:chgData name="Matthew Martineau" userId="073ce0ee-5d7d-468d-8982-2f6aa7a904ba" providerId="ADAL" clId="{F0D986AE-7560-40D3-909E-16FE6DA8C5EF}" dt="2026-01-27T17:16:07.831" v="121" actId="1076"/>
          <ac:spMkLst>
            <pc:docMk/>
            <pc:sldMk cId="0" sldId="275"/>
            <ac:spMk id="10" creationId="{728BCEC4-06C8-4CCC-9DAE-D8E40E56FF06}"/>
          </ac:spMkLst>
        </pc:spChg>
        <pc:spChg chg="del">
          <ac:chgData name="Matthew Martineau" userId="073ce0ee-5d7d-468d-8982-2f6aa7a904ba" providerId="ADAL" clId="{F0D986AE-7560-40D3-909E-16FE6DA8C5EF}" dt="2026-01-27T17:15:55.319" v="118" actId="478"/>
          <ac:spMkLst>
            <pc:docMk/>
            <pc:sldMk cId="0" sldId="275"/>
            <ac:spMk id="22532" creationId="{1E89C046-72B3-405D-A140-683C0F55098C}"/>
          </ac:spMkLst>
        </pc:spChg>
        <pc:spChg chg="mod">
          <ac:chgData name="Matthew Martineau" userId="073ce0ee-5d7d-468d-8982-2f6aa7a904ba" providerId="ADAL" clId="{F0D986AE-7560-40D3-909E-16FE6DA8C5EF}" dt="2026-01-27T17:16:14.669" v="122" actId="1076"/>
          <ac:spMkLst>
            <pc:docMk/>
            <pc:sldMk cId="0" sldId="275"/>
            <ac:spMk id="24578" creationId="{C44B0A63-FCCF-4E47-A3CC-4CED3B35AC89}"/>
          </ac:spMkLst>
        </pc:spChg>
        <pc:picChg chg="add">
          <ac:chgData name="Matthew Martineau" userId="073ce0ee-5d7d-468d-8982-2f6aa7a904ba" providerId="ADAL" clId="{F0D986AE-7560-40D3-909E-16FE6DA8C5EF}" dt="2026-01-27T17:16:16.991" v="123"/>
          <ac:picMkLst>
            <pc:docMk/>
            <pc:sldMk cId="0" sldId="275"/>
            <ac:picMk id="8" creationId="{6AE4660F-6E6B-4200-95EF-7487C3BDA9D0}"/>
          </ac:picMkLst>
        </pc:picChg>
        <pc:picChg chg="add">
          <ac:chgData name="Matthew Martineau" userId="073ce0ee-5d7d-468d-8982-2f6aa7a904ba" providerId="ADAL" clId="{F0D986AE-7560-40D3-909E-16FE6DA8C5EF}" dt="2026-01-27T17:16:16.991" v="123"/>
          <ac:picMkLst>
            <pc:docMk/>
            <pc:sldMk cId="0" sldId="275"/>
            <ac:picMk id="9" creationId="{9275C8EF-8AD9-474A-86B8-8A2566BF6BC6}"/>
          </ac:picMkLst>
        </pc:picChg>
        <pc:picChg chg="add">
          <ac:chgData name="Matthew Martineau" userId="073ce0ee-5d7d-468d-8982-2f6aa7a904ba" providerId="ADAL" clId="{F0D986AE-7560-40D3-909E-16FE6DA8C5EF}" dt="2026-01-27T17:16:16.991" v="123"/>
          <ac:picMkLst>
            <pc:docMk/>
            <pc:sldMk cId="0" sldId="275"/>
            <ac:picMk id="11" creationId="{61135507-BC37-4D53-AF2A-F1E652238AC7}"/>
          </ac:picMkLst>
        </pc:picChg>
        <pc:picChg chg="add">
          <ac:chgData name="Matthew Martineau" userId="073ce0ee-5d7d-468d-8982-2f6aa7a904ba" providerId="ADAL" clId="{F0D986AE-7560-40D3-909E-16FE6DA8C5EF}" dt="2026-01-27T17:16:16.991" v="123"/>
          <ac:picMkLst>
            <pc:docMk/>
            <pc:sldMk cId="0" sldId="275"/>
            <ac:picMk id="12" creationId="{593AD085-95DD-4944-B8F5-3C4857831968}"/>
          </ac:picMkLst>
        </pc:picChg>
        <pc:picChg chg="add">
          <ac:chgData name="Matthew Martineau" userId="073ce0ee-5d7d-468d-8982-2f6aa7a904ba" providerId="ADAL" clId="{F0D986AE-7560-40D3-909E-16FE6DA8C5EF}" dt="2026-01-27T17:16:16.991" v="123"/>
          <ac:picMkLst>
            <pc:docMk/>
            <pc:sldMk cId="0" sldId="275"/>
            <ac:picMk id="13" creationId="{6E334B6C-128A-4DD3-945B-492FC4E875C4}"/>
          </ac:picMkLst>
        </pc:picChg>
      </pc:sldChg>
      <pc:sldChg chg="addSp delSp modSp">
        <pc:chgData name="Matthew Martineau" userId="073ce0ee-5d7d-468d-8982-2f6aa7a904ba" providerId="ADAL" clId="{F0D986AE-7560-40D3-909E-16FE6DA8C5EF}" dt="2026-01-27T17:16:48.030" v="129"/>
        <pc:sldMkLst>
          <pc:docMk/>
          <pc:sldMk cId="0" sldId="276"/>
        </pc:sldMkLst>
        <pc:spChg chg="add">
          <ac:chgData name="Matthew Martineau" userId="073ce0ee-5d7d-468d-8982-2f6aa7a904ba" providerId="ADAL" clId="{F0D986AE-7560-40D3-909E-16FE6DA8C5EF}" dt="2026-01-27T17:16:48.030" v="129"/>
          <ac:spMkLst>
            <pc:docMk/>
            <pc:sldMk cId="0" sldId="276"/>
            <ac:spMk id="10" creationId="{9D5F6A92-6D03-4BC2-A44B-66457DE418AE}"/>
          </ac:spMkLst>
        </pc:spChg>
        <pc:spChg chg="add">
          <ac:chgData name="Matthew Martineau" userId="073ce0ee-5d7d-468d-8982-2f6aa7a904ba" providerId="ADAL" clId="{F0D986AE-7560-40D3-909E-16FE6DA8C5EF}" dt="2026-01-27T17:16:48.030" v="129"/>
          <ac:spMkLst>
            <pc:docMk/>
            <pc:sldMk cId="0" sldId="276"/>
            <ac:spMk id="11" creationId="{037AAE4E-5D2F-4A77-AF08-A3C0AD928477}"/>
          </ac:spMkLst>
        </pc:spChg>
        <pc:spChg chg="add">
          <ac:chgData name="Matthew Martineau" userId="073ce0ee-5d7d-468d-8982-2f6aa7a904ba" providerId="ADAL" clId="{F0D986AE-7560-40D3-909E-16FE6DA8C5EF}" dt="2026-01-27T17:16:48.030" v="129"/>
          <ac:spMkLst>
            <pc:docMk/>
            <pc:sldMk cId="0" sldId="276"/>
            <ac:spMk id="12" creationId="{DF1B6C53-15A8-4811-B60A-1898DCD358CA}"/>
          </ac:spMkLst>
        </pc:spChg>
        <pc:spChg chg="mod">
          <ac:chgData name="Matthew Martineau" userId="073ce0ee-5d7d-468d-8982-2f6aa7a904ba" providerId="ADAL" clId="{F0D986AE-7560-40D3-909E-16FE6DA8C5EF}" dt="2026-01-27T17:16:45.125" v="128" actId="1076"/>
          <ac:spMkLst>
            <pc:docMk/>
            <pc:sldMk cId="0" sldId="276"/>
            <ac:spMk id="14" creationId="{8AE3BD1B-C410-4BAF-A5DB-13650D9D37BC}"/>
          </ac:spMkLst>
        </pc:spChg>
        <pc:spChg chg="del">
          <ac:chgData name="Matthew Martineau" userId="073ce0ee-5d7d-468d-8982-2f6aa7a904ba" providerId="ADAL" clId="{F0D986AE-7560-40D3-909E-16FE6DA8C5EF}" dt="2026-01-27T17:16:36.231" v="125" actId="478"/>
          <ac:spMkLst>
            <pc:docMk/>
            <pc:sldMk cId="0" sldId="276"/>
            <ac:spMk id="23560" creationId="{DF35FBB3-5BF7-437B-A73C-50632A3D2E3E}"/>
          </ac:spMkLst>
        </pc:spChg>
        <pc:spChg chg="mod">
          <ac:chgData name="Matthew Martineau" userId="073ce0ee-5d7d-468d-8982-2f6aa7a904ba" providerId="ADAL" clId="{F0D986AE-7560-40D3-909E-16FE6DA8C5EF}" dt="2026-01-27T17:16:31.888" v="124" actId="1076"/>
          <ac:spMkLst>
            <pc:docMk/>
            <pc:sldMk cId="0" sldId="276"/>
            <ac:spMk id="23561" creationId="{0ADCDF7C-4039-47C5-AD2C-AA26A24EDF12}"/>
          </ac:spMkLst>
        </pc:spChg>
        <pc:picChg chg="add">
          <ac:chgData name="Matthew Martineau" userId="073ce0ee-5d7d-468d-8982-2f6aa7a904ba" providerId="ADAL" clId="{F0D986AE-7560-40D3-909E-16FE6DA8C5EF}" dt="2026-01-27T17:16:48.030" v="129"/>
          <ac:picMkLst>
            <pc:docMk/>
            <pc:sldMk cId="0" sldId="276"/>
            <ac:picMk id="13" creationId="{A079759F-CF36-4521-8991-DFE1C79B970E}"/>
          </ac:picMkLst>
        </pc:picChg>
        <pc:picChg chg="add">
          <ac:chgData name="Matthew Martineau" userId="073ce0ee-5d7d-468d-8982-2f6aa7a904ba" providerId="ADAL" clId="{F0D986AE-7560-40D3-909E-16FE6DA8C5EF}" dt="2026-01-27T17:16:48.030" v="129"/>
          <ac:picMkLst>
            <pc:docMk/>
            <pc:sldMk cId="0" sldId="276"/>
            <ac:picMk id="15" creationId="{137D7A56-8CCD-442D-9177-C2D8AC07D987}"/>
          </ac:picMkLst>
        </pc:picChg>
        <pc:picChg chg="add">
          <ac:chgData name="Matthew Martineau" userId="073ce0ee-5d7d-468d-8982-2f6aa7a904ba" providerId="ADAL" clId="{F0D986AE-7560-40D3-909E-16FE6DA8C5EF}" dt="2026-01-27T17:16:48.030" v="129"/>
          <ac:picMkLst>
            <pc:docMk/>
            <pc:sldMk cId="0" sldId="276"/>
            <ac:picMk id="16" creationId="{D6BE5320-A692-4F9A-9F03-C4F5436E15DD}"/>
          </ac:picMkLst>
        </pc:picChg>
        <pc:picChg chg="add">
          <ac:chgData name="Matthew Martineau" userId="073ce0ee-5d7d-468d-8982-2f6aa7a904ba" providerId="ADAL" clId="{F0D986AE-7560-40D3-909E-16FE6DA8C5EF}" dt="2026-01-27T17:16:48.030" v="129"/>
          <ac:picMkLst>
            <pc:docMk/>
            <pc:sldMk cId="0" sldId="276"/>
            <ac:picMk id="17" creationId="{0A797A93-A39F-4AA6-9BA6-45A23874C996}"/>
          </ac:picMkLst>
        </pc:picChg>
        <pc:picChg chg="add">
          <ac:chgData name="Matthew Martineau" userId="073ce0ee-5d7d-468d-8982-2f6aa7a904ba" providerId="ADAL" clId="{F0D986AE-7560-40D3-909E-16FE6DA8C5EF}" dt="2026-01-27T17:16:48.030" v="129"/>
          <ac:picMkLst>
            <pc:docMk/>
            <pc:sldMk cId="0" sldId="276"/>
            <ac:picMk id="18" creationId="{11F5938E-6C19-48FC-84F7-5C365759FE22}"/>
          </ac:picMkLst>
        </pc:picChg>
      </pc:sldChg>
      <pc:sldChg chg="addSp delSp modSp">
        <pc:chgData name="Matthew Martineau" userId="073ce0ee-5d7d-468d-8982-2f6aa7a904ba" providerId="ADAL" clId="{F0D986AE-7560-40D3-909E-16FE6DA8C5EF}" dt="2026-01-27T17:17:14.014" v="135"/>
        <pc:sldMkLst>
          <pc:docMk/>
          <pc:sldMk cId="0" sldId="277"/>
        </pc:sldMkLst>
        <pc:spChg chg="add">
          <ac:chgData name="Matthew Martineau" userId="073ce0ee-5d7d-468d-8982-2f6aa7a904ba" providerId="ADAL" clId="{F0D986AE-7560-40D3-909E-16FE6DA8C5EF}" dt="2026-01-27T17:17:14.014" v="135"/>
          <ac:spMkLst>
            <pc:docMk/>
            <pc:sldMk cId="0" sldId="277"/>
            <ac:spMk id="11" creationId="{5499FC4E-1D53-4441-B2C7-F6AC8BA5A6CA}"/>
          </ac:spMkLst>
        </pc:spChg>
        <pc:spChg chg="add">
          <ac:chgData name="Matthew Martineau" userId="073ce0ee-5d7d-468d-8982-2f6aa7a904ba" providerId="ADAL" clId="{F0D986AE-7560-40D3-909E-16FE6DA8C5EF}" dt="2026-01-27T17:17:14.014" v="135"/>
          <ac:spMkLst>
            <pc:docMk/>
            <pc:sldMk cId="0" sldId="277"/>
            <ac:spMk id="12" creationId="{3D0A777B-B852-4493-BF81-78996B00E123}"/>
          </ac:spMkLst>
        </pc:spChg>
        <pc:spChg chg="add">
          <ac:chgData name="Matthew Martineau" userId="073ce0ee-5d7d-468d-8982-2f6aa7a904ba" providerId="ADAL" clId="{F0D986AE-7560-40D3-909E-16FE6DA8C5EF}" dt="2026-01-27T17:17:14.014" v="135"/>
          <ac:spMkLst>
            <pc:docMk/>
            <pc:sldMk cId="0" sldId="277"/>
            <ac:spMk id="13" creationId="{C03E2D26-71C5-41B4-A9B7-A97DC52D75A8}"/>
          </ac:spMkLst>
        </pc:spChg>
        <pc:spChg chg="mod">
          <ac:chgData name="Matthew Martineau" userId="073ce0ee-5d7d-468d-8982-2f6aa7a904ba" providerId="ADAL" clId="{F0D986AE-7560-40D3-909E-16FE6DA8C5EF}" dt="2026-01-27T17:17:06.633" v="133" actId="1076"/>
          <ac:spMkLst>
            <pc:docMk/>
            <pc:sldMk cId="0" sldId="277"/>
            <ac:spMk id="17" creationId="{F466459B-59D2-45FB-9B51-E4264B40A66B}"/>
          </ac:spMkLst>
        </pc:spChg>
        <pc:spChg chg="del">
          <ac:chgData name="Matthew Martineau" userId="073ce0ee-5d7d-468d-8982-2f6aa7a904ba" providerId="ADAL" clId="{F0D986AE-7560-40D3-909E-16FE6DA8C5EF}" dt="2026-01-27T17:16:56.537" v="130" actId="478"/>
          <ac:spMkLst>
            <pc:docMk/>
            <pc:sldMk cId="0" sldId="277"/>
            <ac:spMk id="24585" creationId="{76632F7C-B818-41E2-AC5C-B6EE3DA65661}"/>
          </ac:spMkLst>
        </pc:spChg>
        <pc:spChg chg="mod">
          <ac:chgData name="Matthew Martineau" userId="073ce0ee-5d7d-468d-8982-2f6aa7a904ba" providerId="ADAL" clId="{F0D986AE-7560-40D3-909E-16FE6DA8C5EF}" dt="2026-01-27T17:17:12.393" v="134" actId="1076"/>
          <ac:spMkLst>
            <pc:docMk/>
            <pc:sldMk cId="0" sldId="277"/>
            <ac:spMk id="24586" creationId="{6D8895DC-BBF0-41A6-A240-70ADBF04B853}"/>
          </ac:spMkLst>
        </pc:spChg>
        <pc:picChg chg="add">
          <ac:chgData name="Matthew Martineau" userId="073ce0ee-5d7d-468d-8982-2f6aa7a904ba" providerId="ADAL" clId="{F0D986AE-7560-40D3-909E-16FE6DA8C5EF}" dt="2026-01-27T17:17:14.014" v="135"/>
          <ac:picMkLst>
            <pc:docMk/>
            <pc:sldMk cId="0" sldId="277"/>
            <ac:picMk id="14" creationId="{B16AE96C-D627-42AD-8735-05F8AF40942D}"/>
          </ac:picMkLst>
        </pc:picChg>
        <pc:picChg chg="add">
          <ac:chgData name="Matthew Martineau" userId="073ce0ee-5d7d-468d-8982-2f6aa7a904ba" providerId="ADAL" clId="{F0D986AE-7560-40D3-909E-16FE6DA8C5EF}" dt="2026-01-27T17:17:14.014" v="135"/>
          <ac:picMkLst>
            <pc:docMk/>
            <pc:sldMk cId="0" sldId="277"/>
            <ac:picMk id="15" creationId="{F7ED5459-470A-4B03-9500-2A8A4AE931B3}"/>
          </ac:picMkLst>
        </pc:picChg>
        <pc:picChg chg="add">
          <ac:chgData name="Matthew Martineau" userId="073ce0ee-5d7d-468d-8982-2f6aa7a904ba" providerId="ADAL" clId="{F0D986AE-7560-40D3-909E-16FE6DA8C5EF}" dt="2026-01-27T17:17:14.014" v="135"/>
          <ac:picMkLst>
            <pc:docMk/>
            <pc:sldMk cId="0" sldId="277"/>
            <ac:picMk id="16" creationId="{825FCF25-5067-4977-A83F-A52D1E90F058}"/>
          </ac:picMkLst>
        </pc:picChg>
        <pc:picChg chg="add">
          <ac:chgData name="Matthew Martineau" userId="073ce0ee-5d7d-468d-8982-2f6aa7a904ba" providerId="ADAL" clId="{F0D986AE-7560-40D3-909E-16FE6DA8C5EF}" dt="2026-01-27T17:17:14.014" v="135"/>
          <ac:picMkLst>
            <pc:docMk/>
            <pc:sldMk cId="0" sldId="277"/>
            <ac:picMk id="18" creationId="{E76EF6F6-269E-45D3-B89C-FDA002F7A8C2}"/>
          </ac:picMkLst>
        </pc:picChg>
        <pc:picChg chg="add">
          <ac:chgData name="Matthew Martineau" userId="073ce0ee-5d7d-468d-8982-2f6aa7a904ba" providerId="ADAL" clId="{F0D986AE-7560-40D3-909E-16FE6DA8C5EF}" dt="2026-01-27T17:17:14.014" v="135"/>
          <ac:picMkLst>
            <pc:docMk/>
            <pc:sldMk cId="0" sldId="277"/>
            <ac:picMk id="19" creationId="{CD1ACEE0-F2DA-439D-A02C-F08D646D874F}"/>
          </ac:picMkLst>
        </pc:picChg>
      </pc:sldChg>
      <pc:sldChg chg="addSp delSp modSp">
        <pc:chgData name="Matthew Martineau" userId="073ce0ee-5d7d-468d-8982-2f6aa7a904ba" providerId="ADAL" clId="{F0D986AE-7560-40D3-909E-16FE6DA8C5EF}" dt="2026-01-27T17:17:38.331" v="141"/>
        <pc:sldMkLst>
          <pc:docMk/>
          <pc:sldMk cId="0" sldId="278"/>
        </pc:sldMkLst>
        <pc:spChg chg="add">
          <ac:chgData name="Matthew Martineau" userId="073ce0ee-5d7d-468d-8982-2f6aa7a904ba" providerId="ADAL" clId="{F0D986AE-7560-40D3-909E-16FE6DA8C5EF}" dt="2026-01-27T17:17:38.331" v="141"/>
          <ac:spMkLst>
            <pc:docMk/>
            <pc:sldMk cId="0" sldId="278"/>
            <ac:spMk id="10" creationId="{5B352628-2988-4921-80C8-62EF93CFBEB9}"/>
          </ac:spMkLst>
        </pc:spChg>
        <pc:spChg chg="add">
          <ac:chgData name="Matthew Martineau" userId="073ce0ee-5d7d-468d-8982-2f6aa7a904ba" providerId="ADAL" clId="{F0D986AE-7560-40D3-909E-16FE6DA8C5EF}" dt="2026-01-27T17:17:38.331" v="141"/>
          <ac:spMkLst>
            <pc:docMk/>
            <pc:sldMk cId="0" sldId="278"/>
            <ac:spMk id="11" creationId="{D168D94B-17BC-411E-A153-0A08AC81B4F7}"/>
          </ac:spMkLst>
        </pc:spChg>
        <pc:spChg chg="add">
          <ac:chgData name="Matthew Martineau" userId="073ce0ee-5d7d-468d-8982-2f6aa7a904ba" providerId="ADAL" clId="{F0D986AE-7560-40D3-909E-16FE6DA8C5EF}" dt="2026-01-27T17:17:38.331" v="141"/>
          <ac:spMkLst>
            <pc:docMk/>
            <pc:sldMk cId="0" sldId="278"/>
            <ac:spMk id="12" creationId="{6D586FCA-8649-4D69-BEE3-3C16CDFCBE85}"/>
          </ac:spMkLst>
        </pc:spChg>
        <pc:spChg chg="mod">
          <ac:chgData name="Matthew Martineau" userId="073ce0ee-5d7d-468d-8982-2f6aa7a904ba" providerId="ADAL" clId="{F0D986AE-7560-40D3-909E-16FE6DA8C5EF}" dt="2026-01-27T17:17:36.821" v="140" actId="1076"/>
          <ac:spMkLst>
            <pc:docMk/>
            <pc:sldMk cId="0" sldId="278"/>
            <ac:spMk id="25603" creationId="{0AA1FB54-5C68-4245-9CB8-3BDCF884EDC9}"/>
          </ac:spMkLst>
        </pc:spChg>
        <pc:spChg chg="mod">
          <ac:chgData name="Matthew Martineau" userId="073ce0ee-5d7d-468d-8982-2f6aa7a904ba" providerId="ADAL" clId="{F0D986AE-7560-40D3-909E-16FE6DA8C5EF}" dt="2026-01-27T17:17:36.821" v="140" actId="1076"/>
          <ac:spMkLst>
            <pc:docMk/>
            <pc:sldMk cId="0" sldId="278"/>
            <ac:spMk id="25604" creationId="{6C83F4A2-B17C-4201-A15D-4D8E3E9C2148}"/>
          </ac:spMkLst>
        </pc:spChg>
        <pc:spChg chg="del">
          <ac:chgData name="Matthew Martineau" userId="073ce0ee-5d7d-468d-8982-2f6aa7a904ba" providerId="ADAL" clId="{F0D986AE-7560-40D3-909E-16FE6DA8C5EF}" dt="2026-01-27T17:17:27.348" v="139" actId="478"/>
          <ac:spMkLst>
            <pc:docMk/>
            <pc:sldMk cId="0" sldId="278"/>
            <ac:spMk id="25650" creationId="{6F6E329E-B01B-4482-833B-F01B88D87B1E}"/>
          </ac:spMkLst>
        </pc:spChg>
        <pc:spChg chg="mod">
          <ac:chgData name="Matthew Martineau" userId="073ce0ee-5d7d-468d-8982-2f6aa7a904ba" providerId="ADAL" clId="{F0D986AE-7560-40D3-909E-16FE6DA8C5EF}" dt="2026-01-27T17:17:25.167" v="138" actId="1076"/>
          <ac:spMkLst>
            <pc:docMk/>
            <pc:sldMk cId="0" sldId="278"/>
            <ac:spMk id="39938" creationId="{0E750EAB-9C5C-467F-8BB4-88FF971CE3A9}"/>
          </ac:spMkLst>
        </pc:spChg>
        <pc:grpChg chg="mod">
          <ac:chgData name="Matthew Martineau" userId="073ce0ee-5d7d-468d-8982-2f6aa7a904ba" providerId="ADAL" clId="{F0D986AE-7560-40D3-909E-16FE6DA8C5EF}" dt="2026-01-27T17:17:36.821" v="140" actId="1076"/>
          <ac:grpSpMkLst>
            <pc:docMk/>
            <pc:sldMk cId="0" sldId="278"/>
            <ac:grpSpMk id="2" creationId="{F3E734EA-9671-4501-8028-6C7B0D0B9E3A}"/>
          </ac:grpSpMkLst>
        </pc:grpChg>
        <pc:graphicFrameChg chg="mod">
          <ac:chgData name="Matthew Martineau" userId="073ce0ee-5d7d-468d-8982-2f6aa7a904ba" providerId="ADAL" clId="{F0D986AE-7560-40D3-909E-16FE6DA8C5EF}" dt="2026-01-27T17:17:36.821" v="140" actId="1076"/>
          <ac:graphicFrameMkLst>
            <pc:docMk/>
            <pc:sldMk cId="0" sldId="278"/>
            <ac:graphicFrameMk id="9" creationId="{485EDC7C-59DC-4CF5-84EB-CC083386E837}"/>
          </ac:graphicFrameMkLst>
        </pc:graphicFrameChg>
        <pc:picChg chg="add">
          <ac:chgData name="Matthew Martineau" userId="073ce0ee-5d7d-468d-8982-2f6aa7a904ba" providerId="ADAL" clId="{F0D986AE-7560-40D3-909E-16FE6DA8C5EF}" dt="2026-01-27T17:17:38.331" v="141"/>
          <ac:picMkLst>
            <pc:docMk/>
            <pc:sldMk cId="0" sldId="278"/>
            <ac:picMk id="13" creationId="{231DFBF8-CA7D-485D-B963-5F444B7936BD}"/>
          </ac:picMkLst>
        </pc:picChg>
        <pc:picChg chg="add">
          <ac:chgData name="Matthew Martineau" userId="073ce0ee-5d7d-468d-8982-2f6aa7a904ba" providerId="ADAL" clId="{F0D986AE-7560-40D3-909E-16FE6DA8C5EF}" dt="2026-01-27T17:17:38.331" v="141"/>
          <ac:picMkLst>
            <pc:docMk/>
            <pc:sldMk cId="0" sldId="278"/>
            <ac:picMk id="14" creationId="{A90CF0E6-B926-4143-B893-F0DB00513373}"/>
          </ac:picMkLst>
        </pc:picChg>
        <pc:picChg chg="add">
          <ac:chgData name="Matthew Martineau" userId="073ce0ee-5d7d-468d-8982-2f6aa7a904ba" providerId="ADAL" clId="{F0D986AE-7560-40D3-909E-16FE6DA8C5EF}" dt="2026-01-27T17:17:38.331" v="141"/>
          <ac:picMkLst>
            <pc:docMk/>
            <pc:sldMk cId="0" sldId="278"/>
            <ac:picMk id="15" creationId="{4983A2EC-547D-488B-BF54-E7388B4E2C08}"/>
          </ac:picMkLst>
        </pc:picChg>
        <pc:picChg chg="add">
          <ac:chgData name="Matthew Martineau" userId="073ce0ee-5d7d-468d-8982-2f6aa7a904ba" providerId="ADAL" clId="{F0D986AE-7560-40D3-909E-16FE6DA8C5EF}" dt="2026-01-27T17:17:38.331" v="141"/>
          <ac:picMkLst>
            <pc:docMk/>
            <pc:sldMk cId="0" sldId="278"/>
            <ac:picMk id="16" creationId="{B9A5DCF7-FCC8-4D65-B465-E132A4D58B32}"/>
          </ac:picMkLst>
        </pc:picChg>
        <pc:picChg chg="add">
          <ac:chgData name="Matthew Martineau" userId="073ce0ee-5d7d-468d-8982-2f6aa7a904ba" providerId="ADAL" clId="{F0D986AE-7560-40D3-909E-16FE6DA8C5EF}" dt="2026-01-27T17:17:38.331" v="141"/>
          <ac:picMkLst>
            <pc:docMk/>
            <pc:sldMk cId="0" sldId="278"/>
            <ac:picMk id="17" creationId="{2F69098F-AB38-4AD2-90F7-40133ADCC430}"/>
          </ac:picMkLst>
        </pc:picChg>
      </pc:sldChg>
      <pc:sldChg chg="addSp delSp modSp">
        <pc:chgData name="Matthew Martineau" userId="073ce0ee-5d7d-468d-8982-2f6aa7a904ba" providerId="ADAL" clId="{F0D986AE-7560-40D3-909E-16FE6DA8C5EF}" dt="2026-01-27T17:18:06.287" v="147"/>
        <pc:sldMkLst>
          <pc:docMk/>
          <pc:sldMk cId="0" sldId="279"/>
        </pc:sldMkLst>
        <pc:spChg chg="mod">
          <ac:chgData name="Matthew Martineau" userId="073ce0ee-5d7d-468d-8982-2f6aa7a904ba" providerId="ADAL" clId="{F0D986AE-7560-40D3-909E-16FE6DA8C5EF}" dt="2026-01-27T17:18:04.684" v="146" actId="1076"/>
          <ac:spMkLst>
            <pc:docMk/>
            <pc:sldMk cId="0" sldId="279"/>
            <ac:spMk id="16" creationId="{D78A0BD4-7F0F-4566-8B9B-D5A231FD887A}"/>
          </ac:spMkLst>
        </pc:spChg>
        <pc:spChg chg="add">
          <ac:chgData name="Matthew Martineau" userId="073ce0ee-5d7d-468d-8982-2f6aa7a904ba" providerId="ADAL" clId="{F0D986AE-7560-40D3-909E-16FE6DA8C5EF}" dt="2026-01-27T17:18:06.287" v="147"/>
          <ac:spMkLst>
            <pc:docMk/>
            <pc:sldMk cId="0" sldId="279"/>
            <ac:spMk id="17" creationId="{F8B531E9-9387-499A-92DB-7C77CE7146B3}"/>
          </ac:spMkLst>
        </pc:spChg>
        <pc:spChg chg="add">
          <ac:chgData name="Matthew Martineau" userId="073ce0ee-5d7d-468d-8982-2f6aa7a904ba" providerId="ADAL" clId="{F0D986AE-7560-40D3-909E-16FE6DA8C5EF}" dt="2026-01-27T17:18:06.287" v="147"/>
          <ac:spMkLst>
            <pc:docMk/>
            <pc:sldMk cId="0" sldId="279"/>
            <ac:spMk id="18" creationId="{D44DEF55-A4F2-4345-B8B4-E05CFD2CACDC}"/>
          </ac:spMkLst>
        </pc:spChg>
        <pc:spChg chg="add">
          <ac:chgData name="Matthew Martineau" userId="073ce0ee-5d7d-468d-8982-2f6aa7a904ba" providerId="ADAL" clId="{F0D986AE-7560-40D3-909E-16FE6DA8C5EF}" dt="2026-01-27T17:18:06.287" v="147"/>
          <ac:spMkLst>
            <pc:docMk/>
            <pc:sldMk cId="0" sldId="279"/>
            <ac:spMk id="19" creationId="{F2D59DA3-D841-4D9F-9A9A-3485248FEECF}"/>
          </ac:spMkLst>
        </pc:spChg>
        <pc:spChg chg="del">
          <ac:chgData name="Matthew Martineau" userId="073ce0ee-5d7d-468d-8982-2f6aa7a904ba" providerId="ADAL" clId="{F0D986AE-7560-40D3-909E-16FE6DA8C5EF}" dt="2026-01-27T17:17:51.672" v="143" actId="478"/>
          <ac:spMkLst>
            <pc:docMk/>
            <pc:sldMk cId="0" sldId="279"/>
            <ac:spMk id="26635" creationId="{43DEC77A-3DAC-42F8-AA6F-EB7F66E9F1A3}"/>
          </ac:spMkLst>
        </pc:spChg>
        <pc:spChg chg="mod">
          <ac:chgData name="Matthew Martineau" userId="073ce0ee-5d7d-468d-8982-2f6aa7a904ba" providerId="ADAL" clId="{F0D986AE-7560-40D3-909E-16FE6DA8C5EF}" dt="2026-01-27T17:17:49.486" v="142" actId="1076"/>
          <ac:spMkLst>
            <pc:docMk/>
            <pc:sldMk cId="0" sldId="279"/>
            <ac:spMk id="26636" creationId="{D111A316-32EF-47AB-B8BE-4F69A4B68E5A}"/>
          </ac:spMkLst>
        </pc:spChg>
        <pc:picChg chg="add">
          <ac:chgData name="Matthew Martineau" userId="073ce0ee-5d7d-468d-8982-2f6aa7a904ba" providerId="ADAL" clId="{F0D986AE-7560-40D3-909E-16FE6DA8C5EF}" dt="2026-01-27T17:18:06.287" v="147"/>
          <ac:picMkLst>
            <pc:docMk/>
            <pc:sldMk cId="0" sldId="279"/>
            <ac:picMk id="20" creationId="{87551C7E-4B92-4126-97EF-FE0D753F4493}"/>
          </ac:picMkLst>
        </pc:picChg>
        <pc:picChg chg="add">
          <ac:chgData name="Matthew Martineau" userId="073ce0ee-5d7d-468d-8982-2f6aa7a904ba" providerId="ADAL" clId="{F0D986AE-7560-40D3-909E-16FE6DA8C5EF}" dt="2026-01-27T17:18:06.287" v="147"/>
          <ac:picMkLst>
            <pc:docMk/>
            <pc:sldMk cId="0" sldId="279"/>
            <ac:picMk id="21" creationId="{2D2ADC77-1297-4F0A-9EA3-DDB12DD9217E}"/>
          </ac:picMkLst>
        </pc:picChg>
        <pc:picChg chg="add">
          <ac:chgData name="Matthew Martineau" userId="073ce0ee-5d7d-468d-8982-2f6aa7a904ba" providerId="ADAL" clId="{F0D986AE-7560-40D3-909E-16FE6DA8C5EF}" dt="2026-01-27T17:18:06.287" v="147"/>
          <ac:picMkLst>
            <pc:docMk/>
            <pc:sldMk cId="0" sldId="279"/>
            <ac:picMk id="22" creationId="{309EAB00-ECD4-4F44-9F8A-B4BFDE984148}"/>
          </ac:picMkLst>
        </pc:picChg>
        <pc:picChg chg="add">
          <ac:chgData name="Matthew Martineau" userId="073ce0ee-5d7d-468d-8982-2f6aa7a904ba" providerId="ADAL" clId="{F0D986AE-7560-40D3-909E-16FE6DA8C5EF}" dt="2026-01-27T17:18:06.287" v="147"/>
          <ac:picMkLst>
            <pc:docMk/>
            <pc:sldMk cId="0" sldId="279"/>
            <ac:picMk id="23" creationId="{7EDE3B5E-D149-40EC-A475-54B68657FE47}"/>
          </ac:picMkLst>
        </pc:picChg>
        <pc:picChg chg="add">
          <ac:chgData name="Matthew Martineau" userId="073ce0ee-5d7d-468d-8982-2f6aa7a904ba" providerId="ADAL" clId="{F0D986AE-7560-40D3-909E-16FE6DA8C5EF}" dt="2026-01-27T17:18:06.287" v="147"/>
          <ac:picMkLst>
            <pc:docMk/>
            <pc:sldMk cId="0" sldId="279"/>
            <ac:picMk id="24" creationId="{B5329B87-6107-4B46-A9B6-10B08795BDE4}"/>
          </ac:picMkLst>
        </pc:picChg>
      </pc:sldChg>
      <pc:sldChg chg="addSp modSp">
        <pc:chgData name="Matthew Martineau" userId="073ce0ee-5d7d-468d-8982-2f6aa7a904ba" providerId="ADAL" clId="{F0D986AE-7560-40D3-909E-16FE6DA8C5EF}" dt="2026-01-27T17:24:43.902" v="152"/>
        <pc:sldMkLst>
          <pc:docMk/>
          <pc:sldMk cId="0" sldId="280"/>
        </pc:sldMkLst>
        <pc:spChg chg="add">
          <ac:chgData name="Matthew Martineau" userId="073ce0ee-5d7d-468d-8982-2f6aa7a904ba" providerId="ADAL" clId="{F0D986AE-7560-40D3-909E-16FE6DA8C5EF}" dt="2026-01-27T17:24:43.902" v="152"/>
          <ac:spMkLst>
            <pc:docMk/>
            <pc:sldMk cId="0" sldId="280"/>
            <ac:spMk id="8" creationId="{3C423744-3C43-4EBE-B0A6-4D6B7502263A}"/>
          </ac:spMkLst>
        </pc:spChg>
        <pc:spChg chg="add">
          <ac:chgData name="Matthew Martineau" userId="073ce0ee-5d7d-468d-8982-2f6aa7a904ba" providerId="ADAL" clId="{F0D986AE-7560-40D3-909E-16FE6DA8C5EF}" dt="2026-01-27T17:24:43.902" v="152"/>
          <ac:spMkLst>
            <pc:docMk/>
            <pc:sldMk cId="0" sldId="280"/>
            <ac:spMk id="10" creationId="{C3F9C62D-9E19-4CBE-92AB-0603FA354267}"/>
          </ac:spMkLst>
        </pc:spChg>
        <pc:spChg chg="add">
          <ac:chgData name="Matthew Martineau" userId="073ce0ee-5d7d-468d-8982-2f6aa7a904ba" providerId="ADAL" clId="{F0D986AE-7560-40D3-909E-16FE6DA8C5EF}" dt="2026-01-27T17:24:43.902" v="152"/>
          <ac:spMkLst>
            <pc:docMk/>
            <pc:sldMk cId="0" sldId="280"/>
            <ac:spMk id="11" creationId="{7B24ED57-708A-4896-A37C-E6E1F5DB3CAD}"/>
          </ac:spMkLst>
        </pc:spChg>
        <pc:spChg chg="mod">
          <ac:chgData name="Matthew Martineau" userId="073ce0ee-5d7d-468d-8982-2f6aa7a904ba" providerId="ADAL" clId="{F0D986AE-7560-40D3-909E-16FE6DA8C5EF}" dt="2026-01-27T17:24:37.202" v="150" actId="1076"/>
          <ac:spMkLst>
            <pc:docMk/>
            <pc:sldMk cId="0" sldId="280"/>
            <ac:spMk id="13" creationId="{9E5BDAD6-63B6-4F99-8B72-F9FE2BC1C46E}"/>
          </ac:spMkLst>
        </pc:spChg>
        <pc:spChg chg="mod">
          <ac:chgData name="Matthew Martineau" userId="073ce0ee-5d7d-468d-8982-2f6aa7a904ba" providerId="ADAL" clId="{F0D986AE-7560-40D3-909E-16FE6DA8C5EF}" dt="2026-01-27T17:24:42.310" v="151" actId="1076"/>
          <ac:spMkLst>
            <pc:docMk/>
            <pc:sldMk cId="0" sldId="280"/>
            <ac:spMk id="27653" creationId="{1E3BC2ED-C340-42A0-9978-DAA707019068}"/>
          </ac:spMkLst>
        </pc:spChg>
        <pc:spChg chg="mod">
          <ac:chgData name="Matthew Martineau" userId="073ce0ee-5d7d-468d-8982-2f6aa7a904ba" providerId="ADAL" clId="{F0D986AE-7560-40D3-909E-16FE6DA8C5EF}" dt="2026-01-27T17:24:42.310" v="151" actId="1076"/>
          <ac:spMkLst>
            <pc:docMk/>
            <pc:sldMk cId="0" sldId="280"/>
            <ac:spMk id="27655" creationId="{DAC72DFE-1079-488A-B5F5-254A7EA8C338}"/>
          </ac:spMkLst>
        </pc:spChg>
        <pc:picChg chg="mod">
          <ac:chgData name="Matthew Martineau" userId="073ce0ee-5d7d-468d-8982-2f6aa7a904ba" providerId="ADAL" clId="{F0D986AE-7560-40D3-909E-16FE6DA8C5EF}" dt="2026-01-27T17:24:42.310" v="151" actId="1076"/>
          <ac:picMkLst>
            <pc:docMk/>
            <pc:sldMk cId="0" sldId="280"/>
            <ac:picMk id="9" creationId="{F95DABD6-408E-40F2-BCAB-12C612AF16DD}"/>
          </ac:picMkLst>
        </pc:picChg>
        <pc:picChg chg="add">
          <ac:chgData name="Matthew Martineau" userId="073ce0ee-5d7d-468d-8982-2f6aa7a904ba" providerId="ADAL" clId="{F0D986AE-7560-40D3-909E-16FE6DA8C5EF}" dt="2026-01-27T17:24:43.902" v="152"/>
          <ac:picMkLst>
            <pc:docMk/>
            <pc:sldMk cId="0" sldId="280"/>
            <ac:picMk id="12" creationId="{B4415BFC-C706-415D-8497-425FA6D588D4}"/>
          </ac:picMkLst>
        </pc:picChg>
        <pc:picChg chg="add">
          <ac:chgData name="Matthew Martineau" userId="073ce0ee-5d7d-468d-8982-2f6aa7a904ba" providerId="ADAL" clId="{F0D986AE-7560-40D3-909E-16FE6DA8C5EF}" dt="2026-01-27T17:24:43.902" v="152"/>
          <ac:picMkLst>
            <pc:docMk/>
            <pc:sldMk cId="0" sldId="280"/>
            <ac:picMk id="14" creationId="{E66AD659-0992-4AF0-98B3-31E6701FF144}"/>
          </ac:picMkLst>
        </pc:picChg>
        <pc:picChg chg="add">
          <ac:chgData name="Matthew Martineau" userId="073ce0ee-5d7d-468d-8982-2f6aa7a904ba" providerId="ADAL" clId="{F0D986AE-7560-40D3-909E-16FE6DA8C5EF}" dt="2026-01-27T17:24:43.902" v="152"/>
          <ac:picMkLst>
            <pc:docMk/>
            <pc:sldMk cId="0" sldId="280"/>
            <ac:picMk id="15" creationId="{BCBA2ED2-1AE8-49E8-9791-A65CAC27367A}"/>
          </ac:picMkLst>
        </pc:picChg>
        <pc:picChg chg="add">
          <ac:chgData name="Matthew Martineau" userId="073ce0ee-5d7d-468d-8982-2f6aa7a904ba" providerId="ADAL" clId="{F0D986AE-7560-40D3-909E-16FE6DA8C5EF}" dt="2026-01-27T17:24:43.902" v="152"/>
          <ac:picMkLst>
            <pc:docMk/>
            <pc:sldMk cId="0" sldId="280"/>
            <ac:picMk id="16" creationId="{3EB8F3AD-2828-43A7-BB02-B6F776F1049F}"/>
          </ac:picMkLst>
        </pc:picChg>
        <pc:picChg chg="add">
          <ac:chgData name="Matthew Martineau" userId="073ce0ee-5d7d-468d-8982-2f6aa7a904ba" providerId="ADAL" clId="{F0D986AE-7560-40D3-909E-16FE6DA8C5EF}" dt="2026-01-27T17:24:43.902" v="152"/>
          <ac:picMkLst>
            <pc:docMk/>
            <pc:sldMk cId="0" sldId="280"/>
            <ac:picMk id="17" creationId="{18B982C0-243B-479D-9D3F-A69DF0A02320}"/>
          </ac:picMkLst>
        </pc:picChg>
        <pc:picChg chg="mod">
          <ac:chgData name="Matthew Martineau" userId="073ce0ee-5d7d-468d-8982-2f6aa7a904ba" providerId="ADAL" clId="{F0D986AE-7560-40D3-909E-16FE6DA8C5EF}" dt="2026-01-27T17:24:42.310" v="151" actId="1076"/>
          <ac:picMkLst>
            <pc:docMk/>
            <pc:sldMk cId="0" sldId="280"/>
            <ac:picMk id="190467" creationId="{BF19BF75-8E52-4A4E-9E8B-5880FA8BCE82}"/>
          </ac:picMkLst>
        </pc:picChg>
      </pc:sldChg>
      <pc:sldChg chg="addSp delSp modSp">
        <pc:chgData name="Matthew Martineau" userId="073ce0ee-5d7d-468d-8982-2f6aa7a904ba" providerId="ADAL" clId="{F0D986AE-7560-40D3-909E-16FE6DA8C5EF}" dt="2026-01-27T17:25:13.432" v="158"/>
        <pc:sldMkLst>
          <pc:docMk/>
          <pc:sldMk cId="0" sldId="281"/>
        </pc:sldMkLst>
        <pc:spChg chg="add">
          <ac:chgData name="Matthew Martineau" userId="073ce0ee-5d7d-468d-8982-2f6aa7a904ba" providerId="ADAL" clId="{F0D986AE-7560-40D3-909E-16FE6DA8C5EF}" dt="2026-01-27T17:25:13.432" v="158"/>
          <ac:spMkLst>
            <pc:docMk/>
            <pc:sldMk cId="0" sldId="281"/>
            <ac:spMk id="10" creationId="{F565A548-0D6E-4E92-86F6-7AD74AC46F76}"/>
          </ac:spMkLst>
        </pc:spChg>
        <pc:spChg chg="add">
          <ac:chgData name="Matthew Martineau" userId="073ce0ee-5d7d-468d-8982-2f6aa7a904ba" providerId="ADAL" clId="{F0D986AE-7560-40D3-909E-16FE6DA8C5EF}" dt="2026-01-27T17:25:13.432" v="158"/>
          <ac:spMkLst>
            <pc:docMk/>
            <pc:sldMk cId="0" sldId="281"/>
            <ac:spMk id="11" creationId="{29A08F90-8249-43A9-9273-03A409B0F379}"/>
          </ac:spMkLst>
        </pc:spChg>
        <pc:spChg chg="add">
          <ac:chgData name="Matthew Martineau" userId="073ce0ee-5d7d-468d-8982-2f6aa7a904ba" providerId="ADAL" clId="{F0D986AE-7560-40D3-909E-16FE6DA8C5EF}" dt="2026-01-27T17:25:13.432" v="158"/>
          <ac:spMkLst>
            <pc:docMk/>
            <pc:sldMk cId="0" sldId="281"/>
            <ac:spMk id="12" creationId="{F3CA44E0-0746-48A6-9181-FAC80B17B150}"/>
          </ac:spMkLst>
        </pc:spChg>
        <pc:spChg chg="mod">
          <ac:chgData name="Matthew Martineau" userId="073ce0ee-5d7d-468d-8982-2f6aa7a904ba" providerId="ADAL" clId="{F0D986AE-7560-40D3-909E-16FE6DA8C5EF}" dt="2026-01-27T17:24:59.850" v="155" actId="1076"/>
          <ac:spMkLst>
            <pc:docMk/>
            <pc:sldMk cId="0" sldId="281"/>
            <ac:spMk id="13" creationId="{58F04299-E851-4209-8AEF-600473CE9CAF}"/>
          </ac:spMkLst>
        </pc:spChg>
        <pc:spChg chg="mod">
          <ac:chgData name="Matthew Martineau" userId="073ce0ee-5d7d-468d-8982-2f6aa7a904ba" providerId="ADAL" clId="{F0D986AE-7560-40D3-909E-16FE6DA8C5EF}" dt="2026-01-27T17:25:12.171" v="157" actId="1076"/>
          <ac:spMkLst>
            <pc:docMk/>
            <pc:sldMk cId="0" sldId="281"/>
            <ac:spMk id="28675" creationId="{D67A47A8-B5AC-4591-9F3E-442FB11856DE}"/>
          </ac:spMkLst>
        </pc:spChg>
        <pc:spChg chg="mod">
          <ac:chgData name="Matthew Martineau" userId="073ce0ee-5d7d-468d-8982-2f6aa7a904ba" providerId="ADAL" clId="{F0D986AE-7560-40D3-909E-16FE6DA8C5EF}" dt="2026-01-27T17:25:12.171" v="157" actId="1076"/>
          <ac:spMkLst>
            <pc:docMk/>
            <pc:sldMk cId="0" sldId="281"/>
            <ac:spMk id="28678" creationId="{AF39912D-4676-4CA7-93E4-C83FB355D00D}"/>
          </ac:spMkLst>
        </pc:spChg>
        <pc:spChg chg="mod">
          <ac:chgData name="Matthew Martineau" userId="073ce0ee-5d7d-468d-8982-2f6aa7a904ba" providerId="ADAL" clId="{F0D986AE-7560-40D3-909E-16FE6DA8C5EF}" dt="2026-01-27T17:25:12.171" v="157" actId="1076"/>
          <ac:spMkLst>
            <pc:docMk/>
            <pc:sldMk cId="0" sldId="281"/>
            <ac:spMk id="28679" creationId="{7C5376F6-46BE-4612-A77A-13A193734375}"/>
          </ac:spMkLst>
        </pc:spChg>
        <pc:spChg chg="del">
          <ac:chgData name="Matthew Martineau" userId="073ce0ee-5d7d-468d-8982-2f6aa7a904ba" providerId="ADAL" clId="{F0D986AE-7560-40D3-909E-16FE6DA8C5EF}" dt="2026-01-27T17:25:02.070" v="156" actId="478"/>
          <ac:spMkLst>
            <pc:docMk/>
            <pc:sldMk cId="0" sldId="281"/>
            <ac:spMk id="28680" creationId="{9DF2B3EE-A0CA-497D-A82F-FD1E29EC6D50}"/>
          </ac:spMkLst>
        </pc:spChg>
        <pc:picChg chg="add">
          <ac:chgData name="Matthew Martineau" userId="073ce0ee-5d7d-468d-8982-2f6aa7a904ba" providerId="ADAL" clId="{F0D986AE-7560-40D3-909E-16FE6DA8C5EF}" dt="2026-01-27T17:25:13.432" v="158"/>
          <ac:picMkLst>
            <pc:docMk/>
            <pc:sldMk cId="0" sldId="281"/>
            <ac:picMk id="14" creationId="{C92BA441-FC35-4944-B2F4-196BDA38FEF3}"/>
          </ac:picMkLst>
        </pc:picChg>
        <pc:picChg chg="add">
          <ac:chgData name="Matthew Martineau" userId="073ce0ee-5d7d-468d-8982-2f6aa7a904ba" providerId="ADAL" clId="{F0D986AE-7560-40D3-909E-16FE6DA8C5EF}" dt="2026-01-27T17:25:13.432" v="158"/>
          <ac:picMkLst>
            <pc:docMk/>
            <pc:sldMk cId="0" sldId="281"/>
            <ac:picMk id="15" creationId="{07459607-41D1-4FFC-A3C0-1AA3200549A7}"/>
          </ac:picMkLst>
        </pc:picChg>
        <pc:picChg chg="add">
          <ac:chgData name="Matthew Martineau" userId="073ce0ee-5d7d-468d-8982-2f6aa7a904ba" providerId="ADAL" clId="{F0D986AE-7560-40D3-909E-16FE6DA8C5EF}" dt="2026-01-27T17:25:13.432" v="158"/>
          <ac:picMkLst>
            <pc:docMk/>
            <pc:sldMk cId="0" sldId="281"/>
            <ac:picMk id="16" creationId="{4D6CABAB-6B40-4DAD-8AFB-4934C41A8F6A}"/>
          </ac:picMkLst>
        </pc:picChg>
        <pc:picChg chg="add">
          <ac:chgData name="Matthew Martineau" userId="073ce0ee-5d7d-468d-8982-2f6aa7a904ba" providerId="ADAL" clId="{F0D986AE-7560-40D3-909E-16FE6DA8C5EF}" dt="2026-01-27T17:25:13.432" v="158"/>
          <ac:picMkLst>
            <pc:docMk/>
            <pc:sldMk cId="0" sldId="281"/>
            <ac:picMk id="17" creationId="{C3B9A08E-5B80-40F0-911A-3792018A9C4C}"/>
          </ac:picMkLst>
        </pc:picChg>
        <pc:picChg chg="add">
          <ac:chgData name="Matthew Martineau" userId="073ce0ee-5d7d-468d-8982-2f6aa7a904ba" providerId="ADAL" clId="{F0D986AE-7560-40D3-909E-16FE6DA8C5EF}" dt="2026-01-27T17:25:13.432" v="158"/>
          <ac:picMkLst>
            <pc:docMk/>
            <pc:sldMk cId="0" sldId="281"/>
            <ac:picMk id="18" creationId="{C45F3A5C-FD5A-48D2-AB5E-C626F15A7582}"/>
          </ac:picMkLst>
        </pc:picChg>
        <pc:picChg chg="mod">
          <ac:chgData name="Matthew Martineau" userId="073ce0ee-5d7d-468d-8982-2f6aa7a904ba" providerId="ADAL" clId="{F0D986AE-7560-40D3-909E-16FE6DA8C5EF}" dt="2026-01-27T17:25:12.171" v="157" actId="1076"/>
          <ac:picMkLst>
            <pc:docMk/>
            <pc:sldMk cId="0" sldId="281"/>
            <ac:picMk id="191492" creationId="{4D374F35-1209-4FB5-8ECB-17CAD586B8B1}"/>
          </ac:picMkLst>
        </pc:picChg>
        <pc:picChg chg="mod">
          <ac:chgData name="Matthew Martineau" userId="073ce0ee-5d7d-468d-8982-2f6aa7a904ba" providerId="ADAL" clId="{F0D986AE-7560-40D3-909E-16FE6DA8C5EF}" dt="2026-01-27T17:25:12.171" v="157" actId="1076"/>
          <ac:picMkLst>
            <pc:docMk/>
            <pc:sldMk cId="0" sldId="281"/>
            <ac:picMk id="191493" creationId="{F971CA74-0490-4237-BDC7-F0252CD508A8}"/>
          </ac:picMkLst>
        </pc:picChg>
      </pc:sldChg>
      <pc:sldChg chg="addSp delSp modSp">
        <pc:chgData name="Matthew Martineau" userId="073ce0ee-5d7d-468d-8982-2f6aa7a904ba" providerId="ADAL" clId="{F0D986AE-7560-40D3-909E-16FE6DA8C5EF}" dt="2026-01-27T17:25:29.622" v="164"/>
        <pc:sldMkLst>
          <pc:docMk/>
          <pc:sldMk cId="0" sldId="282"/>
        </pc:sldMkLst>
        <pc:spChg chg="add">
          <ac:chgData name="Matthew Martineau" userId="073ce0ee-5d7d-468d-8982-2f6aa7a904ba" providerId="ADAL" clId="{F0D986AE-7560-40D3-909E-16FE6DA8C5EF}" dt="2026-01-27T17:25:29.622" v="164"/>
          <ac:spMkLst>
            <pc:docMk/>
            <pc:sldMk cId="0" sldId="282"/>
            <ac:spMk id="5" creationId="{E24DF1F1-C60C-4DBD-B931-13FFFF011E16}"/>
          </ac:spMkLst>
        </pc:spChg>
        <pc:spChg chg="add">
          <ac:chgData name="Matthew Martineau" userId="073ce0ee-5d7d-468d-8982-2f6aa7a904ba" providerId="ADAL" clId="{F0D986AE-7560-40D3-909E-16FE6DA8C5EF}" dt="2026-01-27T17:25:29.622" v="164"/>
          <ac:spMkLst>
            <pc:docMk/>
            <pc:sldMk cId="0" sldId="282"/>
            <ac:spMk id="6" creationId="{80EEDF17-70E0-45D3-923A-B5EFB8EFF28D}"/>
          </ac:spMkLst>
        </pc:spChg>
        <pc:spChg chg="add">
          <ac:chgData name="Matthew Martineau" userId="073ce0ee-5d7d-468d-8982-2f6aa7a904ba" providerId="ADAL" clId="{F0D986AE-7560-40D3-909E-16FE6DA8C5EF}" dt="2026-01-27T17:25:29.622" v="164"/>
          <ac:spMkLst>
            <pc:docMk/>
            <pc:sldMk cId="0" sldId="282"/>
            <ac:spMk id="7" creationId="{1658EFDA-E34B-4BB1-837E-27003CB2F1B7}"/>
          </ac:spMkLst>
        </pc:spChg>
        <pc:spChg chg="mod">
          <ac:chgData name="Matthew Martineau" userId="073ce0ee-5d7d-468d-8982-2f6aa7a904ba" providerId="ADAL" clId="{F0D986AE-7560-40D3-909E-16FE6DA8C5EF}" dt="2026-01-27T17:25:23.010" v="161" actId="1076"/>
          <ac:spMkLst>
            <pc:docMk/>
            <pc:sldMk cId="0" sldId="282"/>
            <ac:spMk id="10" creationId="{38AD1497-7011-49A0-976D-FAB673F5FF35}"/>
          </ac:spMkLst>
        </pc:spChg>
        <pc:spChg chg="mod">
          <ac:chgData name="Matthew Martineau" userId="073ce0ee-5d7d-468d-8982-2f6aa7a904ba" providerId="ADAL" clId="{F0D986AE-7560-40D3-909E-16FE6DA8C5EF}" dt="2026-01-27T17:25:28.425" v="163" actId="1076"/>
          <ac:spMkLst>
            <pc:docMk/>
            <pc:sldMk cId="0" sldId="282"/>
            <ac:spMk id="29698" creationId="{C183BB55-1BDE-4FFB-B080-5BFF2749B5DC}"/>
          </ac:spMkLst>
        </pc:spChg>
        <pc:spChg chg="del">
          <ac:chgData name="Matthew Martineau" userId="073ce0ee-5d7d-468d-8982-2f6aa7a904ba" providerId="ADAL" clId="{F0D986AE-7560-40D3-909E-16FE6DA8C5EF}" dt="2026-01-27T17:25:24.800" v="162" actId="478"/>
          <ac:spMkLst>
            <pc:docMk/>
            <pc:sldMk cId="0" sldId="282"/>
            <ac:spMk id="29700" creationId="{A296CF58-4CC9-4559-9439-82AD4FF77BA6}"/>
          </ac:spMkLst>
        </pc:spChg>
        <pc:picChg chg="add">
          <ac:chgData name="Matthew Martineau" userId="073ce0ee-5d7d-468d-8982-2f6aa7a904ba" providerId="ADAL" clId="{F0D986AE-7560-40D3-909E-16FE6DA8C5EF}" dt="2026-01-27T17:25:29.622" v="164"/>
          <ac:picMkLst>
            <pc:docMk/>
            <pc:sldMk cId="0" sldId="282"/>
            <ac:picMk id="8" creationId="{E8220C48-DF4F-4607-AF7E-C074DAAD9654}"/>
          </ac:picMkLst>
        </pc:picChg>
        <pc:picChg chg="add">
          <ac:chgData name="Matthew Martineau" userId="073ce0ee-5d7d-468d-8982-2f6aa7a904ba" providerId="ADAL" clId="{F0D986AE-7560-40D3-909E-16FE6DA8C5EF}" dt="2026-01-27T17:25:29.622" v="164"/>
          <ac:picMkLst>
            <pc:docMk/>
            <pc:sldMk cId="0" sldId="282"/>
            <ac:picMk id="9" creationId="{3EC64E75-0754-4D6E-940F-5D5B5C291115}"/>
          </ac:picMkLst>
        </pc:picChg>
        <pc:picChg chg="add">
          <ac:chgData name="Matthew Martineau" userId="073ce0ee-5d7d-468d-8982-2f6aa7a904ba" providerId="ADAL" clId="{F0D986AE-7560-40D3-909E-16FE6DA8C5EF}" dt="2026-01-27T17:25:29.622" v="164"/>
          <ac:picMkLst>
            <pc:docMk/>
            <pc:sldMk cId="0" sldId="282"/>
            <ac:picMk id="11" creationId="{3568E1C1-F399-41F1-8C8F-5F8CAB01BB62}"/>
          </ac:picMkLst>
        </pc:picChg>
        <pc:picChg chg="add">
          <ac:chgData name="Matthew Martineau" userId="073ce0ee-5d7d-468d-8982-2f6aa7a904ba" providerId="ADAL" clId="{F0D986AE-7560-40D3-909E-16FE6DA8C5EF}" dt="2026-01-27T17:25:29.622" v="164"/>
          <ac:picMkLst>
            <pc:docMk/>
            <pc:sldMk cId="0" sldId="282"/>
            <ac:picMk id="12" creationId="{F0A3AB62-827A-428B-B168-FC9FBD0442F3}"/>
          </ac:picMkLst>
        </pc:picChg>
        <pc:picChg chg="add">
          <ac:chgData name="Matthew Martineau" userId="073ce0ee-5d7d-468d-8982-2f6aa7a904ba" providerId="ADAL" clId="{F0D986AE-7560-40D3-909E-16FE6DA8C5EF}" dt="2026-01-27T17:25:29.622" v="164"/>
          <ac:picMkLst>
            <pc:docMk/>
            <pc:sldMk cId="0" sldId="282"/>
            <ac:picMk id="13" creationId="{D5DD1D0D-BE04-483E-8A79-9D81B41E08E1}"/>
          </ac:picMkLst>
        </pc:picChg>
      </pc:sldChg>
      <pc:sldChg chg="addSp delSp modSp">
        <pc:chgData name="Matthew Martineau" userId="073ce0ee-5d7d-468d-8982-2f6aa7a904ba" providerId="ADAL" clId="{F0D986AE-7560-40D3-909E-16FE6DA8C5EF}" dt="2026-01-27T17:25:54.611" v="170"/>
        <pc:sldMkLst>
          <pc:docMk/>
          <pc:sldMk cId="0" sldId="283"/>
        </pc:sldMkLst>
        <pc:spChg chg="add">
          <ac:chgData name="Matthew Martineau" userId="073ce0ee-5d7d-468d-8982-2f6aa7a904ba" providerId="ADAL" clId="{F0D986AE-7560-40D3-909E-16FE6DA8C5EF}" dt="2026-01-27T17:25:54.611" v="170"/>
          <ac:spMkLst>
            <pc:docMk/>
            <pc:sldMk cId="0" sldId="283"/>
            <ac:spMk id="8" creationId="{E543A7EC-ABC2-4F01-AC6F-81035FB9A420}"/>
          </ac:spMkLst>
        </pc:spChg>
        <pc:spChg chg="add">
          <ac:chgData name="Matthew Martineau" userId="073ce0ee-5d7d-468d-8982-2f6aa7a904ba" providerId="ADAL" clId="{F0D986AE-7560-40D3-909E-16FE6DA8C5EF}" dt="2026-01-27T17:25:54.611" v="170"/>
          <ac:spMkLst>
            <pc:docMk/>
            <pc:sldMk cId="0" sldId="283"/>
            <ac:spMk id="9" creationId="{0BCB4DA7-28AE-4A25-97DF-0879F9DD2861}"/>
          </ac:spMkLst>
        </pc:spChg>
        <pc:spChg chg="add">
          <ac:chgData name="Matthew Martineau" userId="073ce0ee-5d7d-468d-8982-2f6aa7a904ba" providerId="ADAL" clId="{F0D986AE-7560-40D3-909E-16FE6DA8C5EF}" dt="2026-01-27T17:25:54.611" v="170"/>
          <ac:spMkLst>
            <pc:docMk/>
            <pc:sldMk cId="0" sldId="283"/>
            <ac:spMk id="10" creationId="{9BF733F5-AA86-4DFD-8BFF-C6D602EBE4FE}"/>
          </ac:spMkLst>
        </pc:spChg>
        <pc:spChg chg="mod">
          <ac:chgData name="Matthew Martineau" userId="073ce0ee-5d7d-468d-8982-2f6aa7a904ba" providerId="ADAL" clId="{F0D986AE-7560-40D3-909E-16FE6DA8C5EF}" dt="2026-01-27T17:25:45.011" v="168" actId="1076"/>
          <ac:spMkLst>
            <pc:docMk/>
            <pc:sldMk cId="0" sldId="283"/>
            <ac:spMk id="11" creationId="{27FEF7FE-C7D5-47BA-82D7-FD2B1FAD497A}"/>
          </ac:spMkLst>
        </pc:spChg>
        <pc:spChg chg="mod">
          <ac:chgData name="Matthew Martineau" userId="073ce0ee-5d7d-468d-8982-2f6aa7a904ba" providerId="ADAL" clId="{F0D986AE-7560-40D3-909E-16FE6DA8C5EF}" dt="2026-01-27T17:25:52.851" v="169" actId="1076"/>
          <ac:spMkLst>
            <pc:docMk/>
            <pc:sldMk cId="0" sldId="283"/>
            <ac:spMk id="30724" creationId="{B36160B5-33DE-4878-B55F-853B5E7921AD}"/>
          </ac:spMkLst>
        </pc:spChg>
        <pc:spChg chg="del">
          <ac:chgData name="Matthew Martineau" userId="073ce0ee-5d7d-468d-8982-2f6aa7a904ba" providerId="ADAL" clId="{F0D986AE-7560-40D3-909E-16FE6DA8C5EF}" dt="2026-01-27T17:25:37.782" v="165" actId="478"/>
          <ac:spMkLst>
            <pc:docMk/>
            <pc:sldMk cId="0" sldId="283"/>
            <ac:spMk id="30726" creationId="{8E8F9FE2-3743-4CEF-8706-C875A4C62BBC}"/>
          </ac:spMkLst>
        </pc:spChg>
        <pc:spChg chg="mod">
          <ac:chgData name="Matthew Martineau" userId="073ce0ee-5d7d-468d-8982-2f6aa7a904ba" providerId="ADAL" clId="{F0D986AE-7560-40D3-909E-16FE6DA8C5EF}" dt="2026-01-27T17:25:52.851" v="169" actId="1076"/>
          <ac:spMkLst>
            <pc:docMk/>
            <pc:sldMk cId="0" sldId="283"/>
            <ac:spMk id="30727" creationId="{41050995-D63D-4471-9FE9-95FED33EAEA2}"/>
          </ac:spMkLst>
        </pc:spChg>
        <pc:picChg chg="add">
          <ac:chgData name="Matthew Martineau" userId="073ce0ee-5d7d-468d-8982-2f6aa7a904ba" providerId="ADAL" clId="{F0D986AE-7560-40D3-909E-16FE6DA8C5EF}" dt="2026-01-27T17:25:54.611" v="170"/>
          <ac:picMkLst>
            <pc:docMk/>
            <pc:sldMk cId="0" sldId="283"/>
            <ac:picMk id="12" creationId="{369D4442-9A98-409C-B15C-8E0E55D8BCB7}"/>
          </ac:picMkLst>
        </pc:picChg>
        <pc:picChg chg="add">
          <ac:chgData name="Matthew Martineau" userId="073ce0ee-5d7d-468d-8982-2f6aa7a904ba" providerId="ADAL" clId="{F0D986AE-7560-40D3-909E-16FE6DA8C5EF}" dt="2026-01-27T17:25:54.611" v="170"/>
          <ac:picMkLst>
            <pc:docMk/>
            <pc:sldMk cId="0" sldId="283"/>
            <ac:picMk id="13" creationId="{2B742DD3-DD8B-4450-9101-C74C38567E67}"/>
          </ac:picMkLst>
        </pc:picChg>
        <pc:picChg chg="add">
          <ac:chgData name="Matthew Martineau" userId="073ce0ee-5d7d-468d-8982-2f6aa7a904ba" providerId="ADAL" clId="{F0D986AE-7560-40D3-909E-16FE6DA8C5EF}" dt="2026-01-27T17:25:54.611" v="170"/>
          <ac:picMkLst>
            <pc:docMk/>
            <pc:sldMk cId="0" sldId="283"/>
            <ac:picMk id="14" creationId="{2E3CC559-7BA6-47CB-9D6F-91514BE9E016}"/>
          </ac:picMkLst>
        </pc:picChg>
        <pc:picChg chg="add">
          <ac:chgData name="Matthew Martineau" userId="073ce0ee-5d7d-468d-8982-2f6aa7a904ba" providerId="ADAL" clId="{F0D986AE-7560-40D3-909E-16FE6DA8C5EF}" dt="2026-01-27T17:25:54.611" v="170"/>
          <ac:picMkLst>
            <pc:docMk/>
            <pc:sldMk cId="0" sldId="283"/>
            <ac:picMk id="15" creationId="{2E371932-8918-4A3F-AB55-F4921BB8D4BE}"/>
          </ac:picMkLst>
        </pc:picChg>
        <pc:picChg chg="add">
          <ac:chgData name="Matthew Martineau" userId="073ce0ee-5d7d-468d-8982-2f6aa7a904ba" providerId="ADAL" clId="{F0D986AE-7560-40D3-909E-16FE6DA8C5EF}" dt="2026-01-27T17:25:54.611" v="170"/>
          <ac:picMkLst>
            <pc:docMk/>
            <pc:sldMk cId="0" sldId="283"/>
            <ac:picMk id="16" creationId="{FD117CB4-4966-49A2-B045-C7F48CC9D4A6}"/>
          </ac:picMkLst>
        </pc:picChg>
        <pc:picChg chg="mod">
          <ac:chgData name="Matthew Martineau" userId="073ce0ee-5d7d-468d-8982-2f6aa7a904ba" providerId="ADAL" clId="{F0D986AE-7560-40D3-909E-16FE6DA8C5EF}" dt="2026-01-27T17:25:52.851" v="169" actId="1076"/>
          <ac:picMkLst>
            <pc:docMk/>
            <pc:sldMk cId="0" sldId="283"/>
            <ac:picMk id="193539" creationId="{C1D5FB6D-26EF-43E7-9450-D5F04D2E026C}"/>
          </ac:picMkLst>
        </pc:picChg>
        <pc:picChg chg="mod">
          <ac:chgData name="Matthew Martineau" userId="073ce0ee-5d7d-468d-8982-2f6aa7a904ba" providerId="ADAL" clId="{F0D986AE-7560-40D3-909E-16FE6DA8C5EF}" dt="2026-01-27T17:25:52.851" v="169" actId="1076"/>
          <ac:picMkLst>
            <pc:docMk/>
            <pc:sldMk cId="0" sldId="283"/>
            <ac:picMk id="193541" creationId="{D30620C1-9FD3-43DE-A2EE-F6CE3949103F}"/>
          </ac:picMkLst>
        </pc:picChg>
      </pc:sldChg>
      <pc:sldChg chg="addSp modSp">
        <pc:chgData name="Matthew Martineau" userId="073ce0ee-5d7d-468d-8982-2f6aa7a904ba" providerId="ADAL" clId="{F0D986AE-7560-40D3-909E-16FE6DA8C5EF}" dt="2026-01-27T17:26:29.346" v="177"/>
        <pc:sldMkLst>
          <pc:docMk/>
          <pc:sldMk cId="0" sldId="284"/>
        </pc:sldMkLst>
        <pc:spChg chg="add">
          <ac:chgData name="Matthew Martineau" userId="073ce0ee-5d7d-468d-8982-2f6aa7a904ba" providerId="ADAL" clId="{F0D986AE-7560-40D3-909E-16FE6DA8C5EF}" dt="2026-01-27T17:26:29.346" v="177"/>
          <ac:spMkLst>
            <pc:docMk/>
            <pc:sldMk cId="0" sldId="284"/>
            <ac:spMk id="7" creationId="{26EB5649-5440-4AE6-BBC6-3A489F217911}"/>
          </ac:spMkLst>
        </pc:spChg>
        <pc:spChg chg="add">
          <ac:chgData name="Matthew Martineau" userId="073ce0ee-5d7d-468d-8982-2f6aa7a904ba" providerId="ADAL" clId="{F0D986AE-7560-40D3-909E-16FE6DA8C5EF}" dt="2026-01-27T17:26:29.346" v="177"/>
          <ac:spMkLst>
            <pc:docMk/>
            <pc:sldMk cId="0" sldId="284"/>
            <ac:spMk id="8" creationId="{695788C8-78F0-4180-9B02-0EDA83910544}"/>
          </ac:spMkLst>
        </pc:spChg>
        <pc:spChg chg="add">
          <ac:chgData name="Matthew Martineau" userId="073ce0ee-5d7d-468d-8982-2f6aa7a904ba" providerId="ADAL" clId="{F0D986AE-7560-40D3-909E-16FE6DA8C5EF}" dt="2026-01-27T17:26:29.346" v="177"/>
          <ac:spMkLst>
            <pc:docMk/>
            <pc:sldMk cId="0" sldId="284"/>
            <ac:spMk id="9" creationId="{64E96EBB-A6A4-4D41-AC58-F74355532391}"/>
          </ac:spMkLst>
        </pc:spChg>
        <pc:spChg chg="mod">
          <ac:chgData name="Matthew Martineau" userId="073ce0ee-5d7d-468d-8982-2f6aa7a904ba" providerId="ADAL" clId="{F0D986AE-7560-40D3-909E-16FE6DA8C5EF}" dt="2026-01-27T17:26:26.203" v="176" actId="1076"/>
          <ac:spMkLst>
            <pc:docMk/>
            <pc:sldMk cId="0" sldId="284"/>
            <ac:spMk id="10" creationId="{4D04E753-9B4E-4625-90A3-D84263A2525C}"/>
          </ac:spMkLst>
        </pc:spChg>
        <pc:spChg chg="mod">
          <ac:chgData name="Matthew Martineau" userId="073ce0ee-5d7d-468d-8982-2f6aa7a904ba" providerId="ADAL" clId="{F0D986AE-7560-40D3-909E-16FE6DA8C5EF}" dt="2026-01-27T17:26:01.958" v="171" actId="1076"/>
          <ac:spMkLst>
            <pc:docMk/>
            <pc:sldMk cId="0" sldId="284"/>
            <ac:spMk id="31748" creationId="{157FE478-F38B-4D35-98E3-7F194CDB4C2D}"/>
          </ac:spMkLst>
        </pc:spChg>
        <pc:spChg chg="mod">
          <ac:chgData name="Matthew Martineau" userId="073ce0ee-5d7d-468d-8982-2f6aa7a904ba" providerId="ADAL" clId="{F0D986AE-7560-40D3-909E-16FE6DA8C5EF}" dt="2026-01-27T17:26:09.776" v="173" actId="1076"/>
          <ac:spMkLst>
            <pc:docMk/>
            <pc:sldMk cId="0" sldId="284"/>
            <ac:spMk id="31750" creationId="{865E3AE4-8A25-4CC3-A99F-11261F6DC6DC}"/>
          </ac:spMkLst>
        </pc:spChg>
        <pc:picChg chg="add">
          <ac:chgData name="Matthew Martineau" userId="073ce0ee-5d7d-468d-8982-2f6aa7a904ba" providerId="ADAL" clId="{F0D986AE-7560-40D3-909E-16FE6DA8C5EF}" dt="2026-01-27T17:26:29.346" v="177"/>
          <ac:picMkLst>
            <pc:docMk/>
            <pc:sldMk cId="0" sldId="284"/>
            <ac:picMk id="11" creationId="{E4C37600-C2AD-4FF0-932C-67B9F7D0759E}"/>
          </ac:picMkLst>
        </pc:picChg>
        <pc:picChg chg="add">
          <ac:chgData name="Matthew Martineau" userId="073ce0ee-5d7d-468d-8982-2f6aa7a904ba" providerId="ADAL" clId="{F0D986AE-7560-40D3-909E-16FE6DA8C5EF}" dt="2026-01-27T17:26:29.346" v="177"/>
          <ac:picMkLst>
            <pc:docMk/>
            <pc:sldMk cId="0" sldId="284"/>
            <ac:picMk id="12" creationId="{A28C77A2-72A3-4435-9CCC-1F1FEB18E174}"/>
          </ac:picMkLst>
        </pc:picChg>
        <pc:picChg chg="add">
          <ac:chgData name="Matthew Martineau" userId="073ce0ee-5d7d-468d-8982-2f6aa7a904ba" providerId="ADAL" clId="{F0D986AE-7560-40D3-909E-16FE6DA8C5EF}" dt="2026-01-27T17:26:29.346" v="177"/>
          <ac:picMkLst>
            <pc:docMk/>
            <pc:sldMk cId="0" sldId="284"/>
            <ac:picMk id="13" creationId="{0FB29CE3-DB6B-435F-B77E-2A59DA66A07B}"/>
          </ac:picMkLst>
        </pc:picChg>
        <pc:picChg chg="add">
          <ac:chgData name="Matthew Martineau" userId="073ce0ee-5d7d-468d-8982-2f6aa7a904ba" providerId="ADAL" clId="{F0D986AE-7560-40D3-909E-16FE6DA8C5EF}" dt="2026-01-27T17:26:29.346" v="177"/>
          <ac:picMkLst>
            <pc:docMk/>
            <pc:sldMk cId="0" sldId="284"/>
            <ac:picMk id="14" creationId="{37FA71AD-E2AB-46E6-A9CF-91DEDC26B403}"/>
          </ac:picMkLst>
        </pc:picChg>
        <pc:picChg chg="add">
          <ac:chgData name="Matthew Martineau" userId="073ce0ee-5d7d-468d-8982-2f6aa7a904ba" providerId="ADAL" clId="{F0D986AE-7560-40D3-909E-16FE6DA8C5EF}" dt="2026-01-27T17:26:29.346" v="177"/>
          <ac:picMkLst>
            <pc:docMk/>
            <pc:sldMk cId="0" sldId="284"/>
            <ac:picMk id="15" creationId="{114221F2-7DD5-4AF5-8187-52B35227687B}"/>
          </ac:picMkLst>
        </pc:picChg>
        <pc:picChg chg="mod">
          <ac:chgData name="Matthew Martineau" userId="073ce0ee-5d7d-468d-8982-2f6aa7a904ba" providerId="ADAL" clId="{F0D986AE-7560-40D3-909E-16FE6DA8C5EF}" dt="2026-01-27T17:26:04.455" v="172" actId="1076"/>
          <ac:picMkLst>
            <pc:docMk/>
            <pc:sldMk cId="0" sldId="284"/>
            <ac:picMk id="194563" creationId="{A45C8832-C96F-4439-A8E2-93040D4E5884}"/>
          </ac:picMkLst>
        </pc:picChg>
      </pc:sldChg>
      <pc:sldChg chg="addSp delSp modSp">
        <pc:chgData name="Matthew Martineau" userId="073ce0ee-5d7d-468d-8982-2f6aa7a904ba" providerId="ADAL" clId="{F0D986AE-7560-40D3-909E-16FE6DA8C5EF}" dt="2026-01-27T17:26:57.125" v="185"/>
        <pc:sldMkLst>
          <pc:docMk/>
          <pc:sldMk cId="0" sldId="285"/>
        </pc:sldMkLst>
        <pc:spChg chg="add">
          <ac:chgData name="Matthew Martineau" userId="073ce0ee-5d7d-468d-8982-2f6aa7a904ba" providerId="ADAL" clId="{F0D986AE-7560-40D3-909E-16FE6DA8C5EF}" dt="2026-01-27T17:26:57.125" v="185"/>
          <ac:spMkLst>
            <pc:docMk/>
            <pc:sldMk cId="0" sldId="285"/>
            <ac:spMk id="7" creationId="{58232EB3-3F63-4405-AF12-CEDB5E0E2968}"/>
          </ac:spMkLst>
        </pc:spChg>
        <pc:spChg chg="add">
          <ac:chgData name="Matthew Martineau" userId="073ce0ee-5d7d-468d-8982-2f6aa7a904ba" providerId="ADAL" clId="{F0D986AE-7560-40D3-909E-16FE6DA8C5EF}" dt="2026-01-27T17:26:57.125" v="185"/>
          <ac:spMkLst>
            <pc:docMk/>
            <pc:sldMk cId="0" sldId="285"/>
            <ac:spMk id="8" creationId="{40FC66B7-0128-43BD-B393-FDC8173A24E0}"/>
          </ac:spMkLst>
        </pc:spChg>
        <pc:spChg chg="add">
          <ac:chgData name="Matthew Martineau" userId="073ce0ee-5d7d-468d-8982-2f6aa7a904ba" providerId="ADAL" clId="{F0D986AE-7560-40D3-909E-16FE6DA8C5EF}" dt="2026-01-27T17:26:57.125" v="185"/>
          <ac:spMkLst>
            <pc:docMk/>
            <pc:sldMk cId="0" sldId="285"/>
            <ac:spMk id="9" creationId="{E99B49C5-4CFD-498B-B844-6EEEACF7F8FF}"/>
          </ac:spMkLst>
        </pc:spChg>
        <pc:spChg chg="mod">
          <ac:chgData name="Matthew Martineau" userId="073ce0ee-5d7d-468d-8982-2f6aa7a904ba" providerId="ADAL" clId="{F0D986AE-7560-40D3-909E-16FE6DA8C5EF}" dt="2026-01-27T17:26:41.879" v="180" actId="1076"/>
          <ac:spMkLst>
            <pc:docMk/>
            <pc:sldMk cId="0" sldId="285"/>
            <ac:spMk id="10" creationId="{E9D84B72-FCA3-43B0-8335-888E5C3A10AA}"/>
          </ac:spMkLst>
        </pc:spChg>
        <pc:spChg chg="mod">
          <ac:chgData name="Matthew Martineau" userId="073ce0ee-5d7d-468d-8982-2f6aa7a904ba" providerId="ADAL" clId="{F0D986AE-7560-40D3-909E-16FE6DA8C5EF}" dt="2026-01-27T17:26:47.503" v="182" actId="1076"/>
          <ac:spMkLst>
            <pc:docMk/>
            <pc:sldMk cId="0" sldId="285"/>
            <ac:spMk id="32772" creationId="{932663FA-2474-4020-9177-3C968ECED3A5}"/>
          </ac:spMkLst>
        </pc:spChg>
        <pc:spChg chg="del">
          <ac:chgData name="Matthew Martineau" userId="073ce0ee-5d7d-468d-8982-2f6aa7a904ba" providerId="ADAL" clId="{F0D986AE-7560-40D3-909E-16FE6DA8C5EF}" dt="2026-01-27T17:26:44.055" v="181" actId="478"/>
          <ac:spMkLst>
            <pc:docMk/>
            <pc:sldMk cId="0" sldId="285"/>
            <ac:spMk id="32773" creationId="{17C7B856-7D8E-4E98-AC09-C2FBC0063695}"/>
          </ac:spMkLst>
        </pc:spChg>
        <pc:spChg chg="mod">
          <ac:chgData name="Matthew Martineau" userId="073ce0ee-5d7d-468d-8982-2f6aa7a904ba" providerId="ADAL" clId="{F0D986AE-7560-40D3-909E-16FE6DA8C5EF}" dt="2026-01-27T17:26:55.696" v="184" actId="1076"/>
          <ac:spMkLst>
            <pc:docMk/>
            <pc:sldMk cId="0" sldId="285"/>
            <ac:spMk id="32774" creationId="{A7F5459D-ACCC-4B9F-A1D8-0FD9AF74C05D}"/>
          </ac:spMkLst>
        </pc:spChg>
        <pc:picChg chg="add">
          <ac:chgData name="Matthew Martineau" userId="073ce0ee-5d7d-468d-8982-2f6aa7a904ba" providerId="ADAL" clId="{F0D986AE-7560-40D3-909E-16FE6DA8C5EF}" dt="2026-01-27T17:26:57.125" v="185"/>
          <ac:picMkLst>
            <pc:docMk/>
            <pc:sldMk cId="0" sldId="285"/>
            <ac:picMk id="11" creationId="{B8BD3D79-A508-4CDF-9457-6305DC223549}"/>
          </ac:picMkLst>
        </pc:picChg>
        <pc:picChg chg="add">
          <ac:chgData name="Matthew Martineau" userId="073ce0ee-5d7d-468d-8982-2f6aa7a904ba" providerId="ADAL" clId="{F0D986AE-7560-40D3-909E-16FE6DA8C5EF}" dt="2026-01-27T17:26:57.125" v="185"/>
          <ac:picMkLst>
            <pc:docMk/>
            <pc:sldMk cId="0" sldId="285"/>
            <ac:picMk id="12" creationId="{71218422-B8AF-4BA2-9685-4E992AA221A1}"/>
          </ac:picMkLst>
        </pc:picChg>
        <pc:picChg chg="add">
          <ac:chgData name="Matthew Martineau" userId="073ce0ee-5d7d-468d-8982-2f6aa7a904ba" providerId="ADAL" clId="{F0D986AE-7560-40D3-909E-16FE6DA8C5EF}" dt="2026-01-27T17:26:57.125" v="185"/>
          <ac:picMkLst>
            <pc:docMk/>
            <pc:sldMk cId="0" sldId="285"/>
            <ac:picMk id="13" creationId="{FD5B4750-F209-4350-97EC-D5212476E778}"/>
          </ac:picMkLst>
        </pc:picChg>
        <pc:picChg chg="add">
          <ac:chgData name="Matthew Martineau" userId="073ce0ee-5d7d-468d-8982-2f6aa7a904ba" providerId="ADAL" clId="{F0D986AE-7560-40D3-909E-16FE6DA8C5EF}" dt="2026-01-27T17:26:57.125" v="185"/>
          <ac:picMkLst>
            <pc:docMk/>
            <pc:sldMk cId="0" sldId="285"/>
            <ac:picMk id="14" creationId="{007EA2E3-F11A-4C83-BC0B-573D6CBA24CB}"/>
          </ac:picMkLst>
        </pc:picChg>
        <pc:picChg chg="add">
          <ac:chgData name="Matthew Martineau" userId="073ce0ee-5d7d-468d-8982-2f6aa7a904ba" providerId="ADAL" clId="{F0D986AE-7560-40D3-909E-16FE6DA8C5EF}" dt="2026-01-27T17:26:57.125" v="185"/>
          <ac:picMkLst>
            <pc:docMk/>
            <pc:sldMk cId="0" sldId="285"/>
            <ac:picMk id="15" creationId="{B034DE84-2DC9-47A1-B759-0F69F84D0813}"/>
          </ac:picMkLst>
        </pc:picChg>
        <pc:picChg chg="mod">
          <ac:chgData name="Matthew Martineau" userId="073ce0ee-5d7d-468d-8982-2f6aa7a904ba" providerId="ADAL" clId="{F0D986AE-7560-40D3-909E-16FE6DA8C5EF}" dt="2026-01-27T17:26:49.368" v="183" actId="1076"/>
          <ac:picMkLst>
            <pc:docMk/>
            <pc:sldMk cId="0" sldId="285"/>
            <ac:picMk id="195587" creationId="{15226080-AFA8-4602-9CD3-D1D199677F34}"/>
          </ac:picMkLst>
        </pc:picChg>
      </pc:sldChg>
      <pc:sldChg chg="addSp modSp">
        <pc:chgData name="Matthew Martineau" userId="073ce0ee-5d7d-468d-8982-2f6aa7a904ba" providerId="ADAL" clId="{F0D986AE-7560-40D3-909E-16FE6DA8C5EF}" dt="2026-01-27T17:27:50.764" v="190"/>
        <pc:sldMkLst>
          <pc:docMk/>
          <pc:sldMk cId="0" sldId="286"/>
        </pc:sldMkLst>
        <pc:spChg chg="add">
          <ac:chgData name="Matthew Martineau" userId="073ce0ee-5d7d-468d-8982-2f6aa7a904ba" providerId="ADAL" clId="{F0D986AE-7560-40D3-909E-16FE6DA8C5EF}" dt="2026-01-27T17:27:50.764" v="190"/>
          <ac:spMkLst>
            <pc:docMk/>
            <pc:sldMk cId="0" sldId="286"/>
            <ac:spMk id="9" creationId="{71AAF4B2-9468-4D8B-B256-BBF02A6F46D7}"/>
          </ac:spMkLst>
        </pc:spChg>
        <pc:spChg chg="add">
          <ac:chgData name="Matthew Martineau" userId="073ce0ee-5d7d-468d-8982-2f6aa7a904ba" providerId="ADAL" clId="{F0D986AE-7560-40D3-909E-16FE6DA8C5EF}" dt="2026-01-27T17:27:50.764" v="190"/>
          <ac:spMkLst>
            <pc:docMk/>
            <pc:sldMk cId="0" sldId="286"/>
            <ac:spMk id="10" creationId="{9CAC3584-FB60-493A-B78A-67CF9F53FB23}"/>
          </ac:spMkLst>
        </pc:spChg>
        <pc:spChg chg="add">
          <ac:chgData name="Matthew Martineau" userId="073ce0ee-5d7d-468d-8982-2f6aa7a904ba" providerId="ADAL" clId="{F0D986AE-7560-40D3-909E-16FE6DA8C5EF}" dt="2026-01-27T17:27:50.764" v="190"/>
          <ac:spMkLst>
            <pc:docMk/>
            <pc:sldMk cId="0" sldId="286"/>
            <ac:spMk id="12" creationId="{34E40C00-4BA6-44CE-8DFB-D3196CF1EB33}"/>
          </ac:spMkLst>
        </pc:spChg>
        <pc:spChg chg="mod">
          <ac:chgData name="Matthew Martineau" userId="073ce0ee-5d7d-468d-8982-2f6aa7a904ba" providerId="ADAL" clId="{F0D986AE-7560-40D3-909E-16FE6DA8C5EF}" dt="2026-01-27T17:27:48.235" v="189" actId="1076"/>
          <ac:spMkLst>
            <pc:docMk/>
            <pc:sldMk cId="0" sldId="286"/>
            <ac:spMk id="13" creationId="{45C92243-DBCF-420A-9974-BB6DE438AB9C}"/>
          </ac:spMkLst>
        </pc:spChg>
        <pc:spChg chg="mod">
          <ac:chgData name="Matthew Martineau" userId="073ce0ee-5d7d-468d-8982-2f6aa7a904ba" providerId="ADAL" clId="{F0D986AE-7560-40D3-909E-16FE6DA8C5EF}" dt="2026-01-27T17:27:41.537" v="186" actId="1076"/>
          <ac:spMkLst>
            <pc:docMk/>
            <pc:sldMk cId="0" sldId="286"/>
            <ac:spMk id="33797" creationId="{8A8D482B-B1ED-430E-9D1C-D05F846E56BE}"/>
          </ac:spMkLst>
        </pc:spChg>
        <pc:picChg chg="add">
          <ac:chgData name="Matthew Martineau" userId="073ce0ee-5d7d-468d-8982-2f6aa7a904ba" providerId="ADAL" clId="{F0D986AE-7560-40D3-909E-16FE6DA8C5EF}" dt="2026-01-27T17:27:50.764" v="190"/>
          <ac:picMkLst>
            <pc:docMk/>
            <pc:sldMk cId="0" sldId="286"/>
            <ac:picMk id="14" creationId="{D8333E0D-F165-44FF-864E-84695B2B87A3}"/>
          </ac:picMkLst>
        </pc:picChg>
        <pc:picChg chg="add">
          <ac:chgData name="Matthew Martineau" userId="073ce0ee-5d7d-468d-8982-2f6aa7a904ba" providerId="ADAL" clId="{F0D986AE-7560-40D3-909E-16FE6DA8C5EF}" dt="2026-01-27T17:27:50.764" v="190"/>
          <ac:picMkLst>
            <pc:docMk/>
            <pc:sldMk cId="0" sldId="286"/>
            <ac:picMk id="15" creationId="{521A32E5-5837-40FD-A6A3-F6DFDD42F693}"/>
          </ac:picMkLst>
        </pc:picChg>
        <pc:picChg chg="add">
          <ac:chgData name="Matthew Martineau" userId="073ce0ee-5d7d-468d-8982-2f6aa7a904ba" providerId="ADAL" clId="{F0D986AE-7560-40D3-909E-16FE6DA8C5EF}" dt="2026-01-27T17:27:50.764" v="190"/>
          <ac:picMkLst>
            <pc:docMk/>
            <pc:sldMk cId="0" sldId="286"/>
            <ac:picMk id="16" creationId="{47E3BA47-DE2F-4307-98E5-F97EBCD545DF}"/>
          </ac:picMkLst>
        </pc:picChg>
        <pc:picChg chg="add">
          <ac:chgData name="Matthew Martineau" userId="073ce0ee-5d7d-468d-8982-2f6aa7a904ba" providerId="ADAL" clId="{F0D986AE-7560-40D3-909E-16FE6DA8C5EF}" dt="2026-01-27T17:27:50.764" v="190"/>
          <ac:picMkLst>
            <pc:docMk/>
            <pc:sldMk cId="0" sldId="286"/>
            <ac:picMk id="17" creationId="{98DCD527-37CE-413B-BD30-F45ECB961F85}"/>
          </ac:picMkLst>
        </pc:picChg>
        <pc:picChg chg="add">
          <ac:chgData name="Matthew Martineau" userId="073ce0ee-5d7d-468d-8982-2f6aa7a904ba" providerId="ADAL" clId="{F0D986AE-7560-40D3-909E-16FE6DA8C5EF}" dt="2026-01-27T17:27:50.764" v="190"/>
          <ac:picMkLst>
            <pc:docMk/>
            <pc:sldMk cId="0" sldId="286"/>
            <ac:picMk id="18" creationId="{4837ED8E-C998-431C-96F6-F9B74B5F83F5}"/>
          </ac:picMkLst>
        </pc:picChg>
      </pc:sldChg>
      <pc:sldChg chg="addSp modSp">
        <pc:chgData name="Matthew Martineau" userId="073ce0ee-5d7d-468d-8982-2f6aa7a904ba" providerId="ADAL" clId="{F0D986AE-7560-40D3-909E-16FE6DA8C5EF}" dt="2026-01-27T17:28:09.003" v="194"/>
        <pc:sldMkLst>
          <pc:docMk/>
          <pc:sldMk cId="0" sldId="287"/>
        </pc:sldMkLst>
        <pc:spChg chg="add">
          <ac:chgData name="Matthew Martineau" userId="073ce0ee-5d7d-468d-8982-2f6aa7a904ba" providerId="ADAL" clId="{F0D986AE-7560-40D3-909E-16FE6DA8C5EF}" dt="2026-01-27T17:28:09.003" v="194"/>
          <ac:spMkLst>
            <pc:docMk/>
            <pc:sldMk cId="0" sldId="287"/>
            <ac:spMk id="11" creationId="{2CA1861D-5FE7-4583-9357-F52D8C03AB3A}"/>
          </ac:spMkLst>
        </pc:spChg>
        <pc:spChg chg="mod">
          <ac:chgData name="Matthew Martineau" userId="073ce0ee-5d7d-468d-8982-2f6aa7a904ba" providerId="ADAL" clId="{F0D986AE-7560-40D3-909E-16FE6DA8C5EF}" dt="2026-01-27T17:28:07.482" v="193" actId="1076"/>
          <ac:spMkLst>
            <pc:docMk/>
            <pc:sldMk cId="0" sldId="287"/>
            <ac:spMk id="12" creationId="{EE1BB949-8226-48DB-8C3C-DC2B00E97879}"/>
          </ac:spMkLst>
        </pc:spChg>
        <pc:spChg chg="add">
          <ac:chgData name="Matthew Martineau" userId="073ce0ee-5d7d-468d-8982-2f6aa7a904ba" providerId="ADAL" clId="{F0D986AE-7560-40D3-909E-16FE6DA8C5EF}" dt="2026-01-27T17:28:09.003" v="194"/>
          <ac:spMkLst>
            <pc:docMk/>
            <pc:sldMk cId="0" sldId="287"/>
            <ac:spMk id="13" creationId="{B995290A-698C-4F06-81D5-DAC1ACDD240D}"/>
          </ac:spMkLst>
        </pc:spChg>
        <pc:spChg chg="add">
          <ac:chgData name="Matthew Martineau" userId="073ce0ee-5d7d-468d-8982-2f6aa7a904ba" providerId="ADAL" clId="{F0D986AE-7560-40D3-909E-16FE6DA8C5EF}" dt="2026-01-27T17:28:09.003" v="194"/>
          <ac:spMkLst>
            <pc:docMk/>
            <pc:sldMk cId="0" sldId="287"/>
            <ac:spMk id="14" creationId="{9B628537-7289-440B-A9FA-A8876A0E4AA6}"/>
          </ac:spMkLst>
        </pc:spChg>
        <pc:picChg chg="add">
          <ac:chgData name="Matthew Martineau" userId="073ce0ee-5d7d-468d-8982-2f6aa7a904ba" providerId="ADAL" clId="{F0D986AE-7560-40D3-909E-16FE6DA8C5EF}" dt="2026-01-27T17:28:09.003" v="194"/>
          <ac:picMkLst>
            <pc:docMk/>
            <pc:sldMk cId="0" sldId="287"/>
            <ac:picMk id="15" creationId="{BF3DA367-48F3-45D1-A655-148475705771}"/>
          </ac:picMkLst>
        </pc:picChg>
        <pc:picChg chg="add">
          <ac:chgData name="Matthew Martineau" userId="073ce0ee-5d7d-468d-8982-2f6aa7a904ba" providerId="ADAL" clId="{F0D986AE-7560-40D3-909E-16FE6DA8C5EF}" dt="2026-01-27T17:28:09.003" v="194"/>
          <ac:picMkLst>
            <pc:docMk/>
            <pc:sldMk cId="0" sldId="287"/>
            <ac:picMk id="16" creationId="{79A3E108-4E7A-439C-AE95-71B7DB2E41E1}"/>
          </ac:picMkLst>
        </pc:picChg>
        <pc:picChg chg="add">
          <ac:chgData name="Matthew Martineau" userId="073ce0ee-5d7d-468d-8982-2f6aa7a904ba" providerId="ADAL" clId="{F0D986AE-7560-40D3-909E-16FE6DA8C5EF}" dt="2026-01-27T17:28:09.003" v="194"/>
          <ac:picMkLst>
            <pc:docMk/>
            <pc:sldMk cId="0" sldId="287"/>
            <ac:picMk id="17" creationId="{A0B9B7FC-41C6-4529-ACDC-52C6458AB325}"/>
          </ac:picMkLst>
        </pc:picChg>
        <pc:picChg chg="add">
          <ac:chgData name="Matthew Martineau" userId="073ce0ee-5d7d-468d-8982-2f6aa7a904ba" providerId="ADAL" clId="{F0D986AE-7560-40D3-909E-16FE6DA8C5EF}" dt="2026-01-27T17:28:09.003" v="194"/>
          <ac:picMkLst>
            <pc:docMk/>
            <pc:sldMk cId="0" sldId="287"/>
            <ac:picMk id="18" creationId="{618F8150-355D-4DED-BC92-AE3CC9F29F77}"/>
          </ac:picMkLst>
        </pc:picChg>
        <pc:picChg chg="add">
          <ac:chgData name="Matthew Martineau" userId="073ce0ee-5d7d-468d-8982-2f6aa7a904ba" providerId="ADAL" clId="{F0D986AE-7560-40D3-909E-16FE6DA8C5EF}" dt="2026-01-27T17:28:09.003" v="194"/>
          <ac:picMkLst>
            <pc:docMk/>
            <pc:sldMk cId="0" sldId="287"/>
            <ac:picMk id="19" creationId="{E918F69D-FD1C-4968-B504-B9CF3D0E211B}"/>
          </ac:picMkLst>
        </pc:picChg>
      </pc:sldChg>
      <pc:sldChg chg="addSp delSp modSp">
        <pc:chgData name="Matthew Martineau" userId="073ce0ee-5d7d-468d-8982-2f6aa7a904ba" providerId="ADAL" clId="{F0D986AE-7560-40D3-909E-16FE6DA8C5EF}" dt="2026-01-27T17:28:42.022" v="201"/>
        <pc:sldMkLst>
          <pc:docMk/>
          <pc:sldMk cId="0" sldId="288"/>
        </pc:sldMkLst>
        <pc:spChg chg="add">
          <ac:chgData name="Matthew Martineau" userId="073ce0ee-5d7d-468d-8982-2f6aa7a904ba" providerId="ADAL" clId="{F0D986AE-7560-40D3-909E-16FE6DA8C5EF}" dt="2026-01-27T17:28:42.022" v="201"/>
          <ac:spMkLst>
            <pc:docMk/>
            <pc:sldMk cId="0" sldId="288"/>
            <ac:spMk id="11" creationId="{A6CDA6FA-615F-46BF-9EF4-2E6FF6A401D5}"/>
          </ac:spMkLst>
        </pc:spChg>
        <pc:spChg chg="add">
          <ac:chgData name="Matthew Martineau" userId="073ce0ee-5d7d-468d-8982-2f6aa7a904ba" providerId="ADAL" clId="{F0D986AE-7560-40D3-909E-16FE6DA8C5EF}" dt="2026-01-27T17:28:42.022" v="201"/>
          <ac:spMkLst>
            <pc:docMk/>
            <pc:sldMk cId="0" sldId="288"/>
            <ac:spMk id="12" creationId="{3B69BC96-91FE-40FD-8C15-9DD29885BB06}"/>
          </ac:spMkLst>
        </pc:spChg>
        <pc:spChg chg="add">
          <ac:chgData name="Matthew Martineau" userId="073ce0ee-5d7d-468d-8982-2f6aa7a904ba" providerId="ADAL" clId="{F0D986AE-7560-40D3-909E-16FE6DA8C5EF}" dt="2026-01-27T17:28:42.022" v="201"/>
          <ac:spMkLst>
            <pc:docMk/>
            <pc:sldMk cId="0" sldId="288"/>
            <ac:spMk id="13" creationId="{BE3EBE2C-A4C9-46C3-AB99-F5BA6DDBD930}"/>
          </ac:spMkLst>
        </pc:spChg>
        <pc:spChg chg="mod">
          <ac:chgData name="Matthew Martineau" userId="073ce0ee-5d7d-468d-8982-2f6aa7a904ba" providerId="ADAL" clId="{F0D986AE-7560-40D3-909E-16FE6DA8C5EF}" dt="2026-01-27T17:28:24.771" v="198" actId="1076"/>
          <ac:spMkLst>
            <pc:docMk/>
            <pc:sldMk cId="0" sldId="288"/>
            <ac:spMk id="14" creationId="{5B92E5A1-76FD-4BDF-B811-9F55D3ABB2C3}"/>
          </ac:spMkLst>
        </pc:spChg>
        <pc:spChg chg="mod">
          <ac:chgData name="Matthew Martineau" userId="073ce0ee-5d7d-468d-8982-2f6aa7a904ba" providerId="ADAL" clId="{F0D986AE-7560-40D3-909E-16FE6DA8C5EF}" dt="2026-01-27T17:28:36.333" v="199" actId="1076"/>
          <ac:spMkLst>
            <pc:docMk/>
            <pc:sldMk cId="0" sldId="288"/>
            <ac:spMk id="35844" creationId="{EE442FE7-318C-4C75-AAB6-F6BF76A359A0}"/>
          </ac:spMkLst>
        </pc:spChg>
        <pc:spChg chg="mod">
          <ac:chgData name="Matthew Martineau" userId="073ce0ee-5d7d-468d-8982-2f6aa7a904ba" providerId="ADAL" clId="{F0D986AE-7560-40D3-909E-16FE6DA8C5EF}" dt="2026-01-27T17:28:36.333" v="199" actId="1076"/>
          <ac:spMkLst>
            <pc:docMk/>
            <pc:sldMk cId="0" sldId="288"/>
            <ac:spMk id="35846" creationId="{5237DB1F-62BE-48D7-92B5-F8BA58CA4151}"/>
          </ac:spMkLst>
        </pc:spChg>
        <pc:spChg chg="mod">
          <ac:chgData name="Matthew Martineau" userId="073ce0ee-5d7d-468d-8982-2f6aa7a904ba" providerId="ADAL" clId="{F0D986AE-7560-40D3-909E-16FE6DA8C5EF}" dt="2026-01-27T17:28:40.712" v="200" actId="1076"/>
          <ac:spMkLst>
            <pc:docMk/>
            <pc:sldMk cId="0" sldId="288"/>
            <ac:spMk id="35847" creationId="{D291279F-5B27-4E34-9329-F5C544A5F606}"/>
          </ac:spMkLst>
        </pc:spChg>
        <pc:spChg chg="mod">
          <ac:chgData name="Matthew Martineau" userId="073ce0ee-5d7d-468d-8982-2f6aa7a904ba" providerId="ADAL" clId="{F0D986AE-7560-40D3-909E-16FE6DA8C5EF}" dt="2026-01-27T17:28:36.333" v="199" actId="1076"/>
          <ac:spMkLst>
            <pc:docMk/>
            <pc:sldMk cId="0" sldId="288"/>
            <ac:spMk id="35848" creationId="{7A242174-5A52-4396-91A0-91C359A0163C}"/>
          </ac:spMkLst>
        </pc:spChg>
        <pc:spChg chg="del">
          <ac:chgData name="Matthew Martineau" userId="073ce0ee-5d7d-468d-8982-2f6aa7a904ba" providerId="ADAL" clId="{F0D986AE-7560-40D3-909E-16FE6DA8C5EF}" dt="2026-01-27T17:28:18.325" v="195" actId="478"/>
          <ac:spMkLst>
            <pc:docMk/>
            <pc:sldMk cId="0" sldId="288"/>
            <ac:spMk id="35849" creationId="{3B4C06BD-AC99-4466-BA72-F423EC91CF03}"/>
          </ac:spMkLst>
        </pc:spChg>
        <pc:spChg chg="mod">
          <ac:chgData name="Matthew Martineau" userId="073ce0ee-5d7d-468d-8982-2f6aa7a904ba" providerId="ADAL" clId="{F0D986AE-7560-40D3-909E-16FE6DA8C5EF}" dt="2026-01-27T17:28:36.333" v="199" actId="1076"/>
          <ac:spMkLst>
            <pc:docMk/>
            <pc:sldMk cId="0" sldId="288"/>
            <ac:spMk id="35850" creationId="{E0C24A61-E5F5-47E5-85CD-6D0401213B5D}"/>
          </ac:spMkLst>
        </pc:spChg>
        <pc:picChg chg="add">
          <ac:chgData name="Matthew Martineau" userId="073ce0ee-5d7d-468d-8982-2f6aa7a904ba" providerId="ADAL" clId="{F0D986AE-7560-40D3-909E-16FE6DA8C5EF}" dt="2026-01-27T17:28:42.022" v="201"/>
          <ac:picMkLst>
            <pc:docMk/>
            <pc:sldMk cId="0" sldId="288"/>
            <ac:picMk id="15" creationId="{A61423AC-D62D-477F-9ADB-2B8B5DA688EB}"/>
          </ac:picMkLst>
        </pc:picChg>
        <pc:picChg chg="add">
          <ac:chgData name="Matthew Martineau" userId="073ce0ee-5d7d-468d-8982-2f6aa7a904ba" providerId="ADAL" clId="{F0D986AE-7560-40D3-909E-16FE6DA8C5EF}" dt="2026-01-27T17:28:42.022" v="201"/>
          <ac:picMkLst>
            <pc:docMk/>
            <pc:sldMk cId="0" sldId="288"/>
            <ac:picMk id="16" creationId="{1ADC5701-CA78-48A1-ABEC-DA35C6E80DB6}"/>
          </ac:picMkLst>
        </pc:picChg>
        <pc:picChg chg="add">
          <ac:chgData name="Matthew Martineau" userId="073ce0ee-5d7d-468d-8982-2f6aa7a904ba" providerId="ADAL" clId="{F0D986AE-7560-40D3-909E-16FE6DA8C5EF}" dt="2026-01-27T17:28:42.022" v="201"/>
          <ac:picMkLst>
            <pc:docMk/>
            <pc:sldMk cId="0" sldId="288"/>
            <ac:picMk id="17" creationId="{C2149DAE-73F5-4622-BBCC-5A14915FE240}"/>
          </ac:picMkLst>
        </pc:picChg>
        <pc:picChg chg="add">
          <ac:chgData name="Matthew Martineau" userId="073ce0ee-5d7d-468d-8982-2f6aa7a904ba" providerId="ADAL" clId="{F0D986AE-7560-40D3-909E-16FE6DA8C5EF}" dt="2026-01-27T17:28:42.022" v="201"/>
          <ac:picMkLst>
            <pc:docMk/>
            <pc:sldMk cId="0" sldId="288"/>
            <ac:picMk id="18" creationId="{23A117F1-88CE-46E0-AB86-0C8245A97ED9}"/>
          </ac:picMkLst>
        </pc:picChg>
        <pc:picChg chg="add">
          <ac:chgData name="Matthew Martineau" userId="073ce0ee-5d7d-468d-8982-2f6aa7a904ba" providerId="ADAL" clId="{F0D986AE-7560-40D3-909E-16FE6DA8C5EF}" dt="2026-01-27T17:28:42.022" v="201"/>
          <ac:picMkLst>
            <pc:docMk/>
            <pc:sldMk cId="0" sldId="288"/>
            <ac:picMk id="19" creationId="{012426ED-52EA-4493-BE1C-FA5700246372}"/>
          </ac:picMkLst>
        </pc:picChg>
        <pc:picChg chg="mod">
          <ac:chgData name="Matthew Martineau" userId="073ce0ee-5d7d-468d-8982-2f6aa7a904ba" providerId="ADAL" clId="{F0D986AE-7560-40D3-909E-16FE6DA8C5EF}" dt="2026-01-27T17:28:36.333" v="199" actId="1076"/>
          <ac:picMkLst>
            <pc:docMk/>
            <pc:sldMk cId="0" sldId="288"/>
            <ac:picMk id="198659" creationId="{BA825603-BF64-4D67-9B45-6E72CE8C5EB7}"/>
          </ac:picMkLst>
        </pc:picChg>
        <pc:picChg chg="mod">
          <ac:chgData name="Matthew Martineau" userId="073ce0ee-5d7d-468d-8982-2f6aa7a904ba" providerId="ADAL" clId="{F0D986AE-7560-40D3-909E-16FE6DA8C5EF}" dt="2026-01-27T17:28:36.333" v="199" actId="1076"/>
          <ac:picMkLst>
            <pc:docMk/>
            <pc:sldMk cId="0" sldId="288"/>
            <ac:picMk id="198661" creationId="{80ABD06F-8F84-4C57-8F1F-C9EE7FD957A4}"/>
          </ac:picMkLst>
        </pc:picChg>
      </pc:sldChg>
      <pc:sldChg chg="addSp delSp modSp">
        <pc:chgData name="Matthew Martineau" userId="073ce0ee-5d7d-468d-8982-2f6aa7a904ba" providerId="ADAL" clId="{F0D986AE-7560-40D3-909E-16FE6DA8C5EF}" dt="2026-01-27T17:29:06.054" v="207"/>
        <pc:sldMkLst>
          <pc:docMk/>
          <pc:sldMk cId="0" sldId="289"/>
        </pc:sldMkLst>
        <pc:spChg chg="add">
          <ac:chgData name="Matthew Martineau" userId="073ce0ee-5d7d-468d-8982-2f6aa7a904ba" providerId="ADAL" clId="{F0D986AE-7560-40D3-909E-16FE6DA8C5EF}" dt="2026-01-27T17:29:06.054" v="207"/>
          <ac:spMkLst>
            <pc:docMk/>
            <pc:sldMk cId="0" sldId="289"/>
            <ac:spMk id="10" creationId="{1E2F13CF-FE7D-4E97-A905-6039D30802D9}"/>
          </ac:spMkLst>
        </pc:spChg>
        <pc:spChg chg="add">
          <ac:chgData name="Matthew Martineau" userId="073ce0ee-5d7d-468d-8982-2f6aa7a904ba" providerId="ADAL" clId="{F0D986AE-7560-40D3-909E-16FE6DA8C5EF}" dt="2026-01-27T17:29:06.054" v="207"/>
          <ac:spMkLst>
            <pc:docMk/>
            <pc:sldMk cId="0" sldId="289"/>
            <ac:spMk id="11" creationId="{8039DE21-16A7-431F-A710-6AE50A824E6F}"/>
          </ac:spMkLst>
        </pc:spChg>
        <pc:spChg chg="add">
          <ac:chgData name="Matthew Martineau" userId="073ce0ee-5d7d-468d-8982-2f6aa7a904ba" providerId="ADAL" clId="{F0D986AE-7560-40D3-909E-16FE6DA8C5EF}" dt="2026-01-27T17:29:06.054" v="207"/>
          <ac:spMkLst>
            <pc:docMk/>
            <pc:sldMk cId="0" sldId="289"/>
            <ac:spMk id="12" creationId="{46342899-D14A-4BE2-93AE-0025954B6CBA}"/>
          </ac:spMkLst>
        </pc:spChg>
        <pc:spChg chg="mod">
          <ac:chgData name="Matthew Martineau" userId="073ce0ee-5d7d-468d-8982-2f6aa7a904ba" providerId="ADAL" clId="{F0D986AE-7560-40D3-909E-16FE6DA8C5EF}" dt="2026-01-27T17:29:04.273" v="206" actId="1076"/>
          <ac:spMkLst>
            <pc:docMk/>
            <pc:sldMk cId="0" sldId="289"/>
            <ac:spMk id="13" creationId="{8FA4DF0F-B366-4D2F-873A-0C97D7DD428F}"/>
          </ac:spMkLst>
        </pc:spChg>
        <pc:spChg chg="mod">
          <ac:chgData name="Matthew Martineau" userId="073ce0ee-5d7d-468d-8982-2f6aa7a904ba" providerId="ADAL" clId="{F0D986AE-7560-40D3-909E-16FE6DA8C5EF}" dt="2026-01-27T17:28:54.861" v="202" actId="1076"/>
          <ac:spMkLst>
            <pc:docMk/>
            <pc:sldMk cId="0" sldId="289"/>
            <ac:spMk id="36867" creationId="{30EDD88D-9CC3-4CBF-B9EF-14B93BB1378F}"/>
          </ac:spMkLst>
        </pc:spChg>
        <pc:spChg chg="mod">
          <ac:chgData name="Matthew Martineau" userId="073ce0ee-5d7d-468d-8982-2f6aa7a904ba" providerId="ADAL" clId="{F0D986AE-7560-40D3-909E-16FE6DA8C5EF}" dt="2026-01-27T17:28:54.861" v="202" actId="1076"/>
          <ac:spMkLst>
            <pc:docMk/>
            <pc:sldMk cId="0" sldId="289"/>
            <ac:spMk id="36869" creationId="{5C76C8ED-2A76-4B1D-BB90-EAFAEA966DD0}"/>
          </ac:spMkLst>
        </pc:spChg>
        <pc:spChg chg="mod">
          <ac:chgData name="Matthew Martineau" userId="073ce0ee-5d7d-468d-8982-2f6aa7a904ba" providerId="ADAL" clId="{F0D986AE-7560-40D3-909E-16FE6DA8C5EF}" dt="2026-01-27T17:28:54.861" v="202" actId="1076"/>
          <ac:spMkLst>
            <pc:docMk/>
            <pc:sldMk cId="0" sldId="289"/>
            <ac:spMk id="36871" creationId="{CC7F1946-2E64-41E0-850B-F26A88C683E7}"/>
          </ac:spMkLst>
        </pc:spChg>
        <pc:spChg chg="del">
          <ac:chgData name="Matthew Martineau" userId="073ce0ee-5d7d-468d-8982-2f6aa7a904ba" providerId="ADAL" clId="{F0D986AE-7560-40D3-909E-16FE6DA8C5EF}" dt="2026-01-27T17:28:56.724" v="203" actId="478"/>
          <ac:spMkLst>
            <pc:docMk/>
            <pc:sldMk cId="0" sldId="289"/>
            <ac:spMk id="36872" creationId="{14A5D2C5-CBF2-4A70-A225-4E3F27497CD8}"/>
          </ac:spMkLst>
        </pc:spChg>
        <pc:spChg chg="mod">
          <ac:chgData name="Matthew Martineau" userId="073ce0ee-5d7d-468d-8982-2f6aa7a904ba" providerId="ADAL" clId="{F0D986AE-7560-40D3-909E-16FE6DA8C5EF}" dt="2026-01-27T17:28:54.861" v="202" actId="1076"/>
          <ac:spMkLst>
            <pc:docMk/>
            <pc:sldMk cId="0" sldId="289"/>
            <ac:spMk id="36873" creationId="{FA54CBD8-AB87-4457-9715-978C96E0DFA3}"/>
          </ac:spMkLst>
        </pc:spChg>
        <pc:picChg chg="add">
          <ac:chgData name="Matthew Martineau" userId="073ce0ee-5d7d-468d-8982-2f6aa7a904ba" providerId="ADAL" clId="{F0D986AE-7560-40D3-909E-16FE6DA8C5EF}" dt="2026-01-27T17:29:06.054" v="207"/>
          <ac:picMkLst>
            <pc:docMk/>
            <pc:sldMk cId="0" sldId="289"/>
            <ac:picMk id="14" creationId="{7138ADE3-6F84-4ABC-936E-F11B33E832D6}"/>
          </ac:picMkLst>
        </pc:picChg>
        <pc:picChg chg="add">
          <ac:chgData name="Matthew Martineau" userId="073ce0ee-5d7d-468d-8982-2f6aa7a904ba" providerId="ADAL" clId="{F0D986AE-7560-40D3-909E-16FE6DA8C5EF}" dt="2026-01-27T17:29:06.054" v="207"/>
          <ac:picMkLst>
            <pc:docMk/>
            <pc:sldMk cId="0" sldId="289"/>
            <ac:picMk id="15" creationId="{5D80ED56-9472-45BF-AFF3-87955FB28C80}"/>
          </ac:picMkLst>
        </pc:picChg>
        <pc:picChg chg="add">
          <ac:chgData name="Matthew Martineau" userId="073ce0ee-5d7d-468d-8982-2f6aa7a904ba" providerId="ADAL" clId="{F0D986AE-7560-40D3-909E-16FE6DA8C5EF}" dt="2026-01-27T17:29:06.054" v="207"/>
          <ac:picMkLst>
            <pc:docMk/>
            <pc:sldMk cId="0" sldId="289"/>
            <ac:picMk id="16" creationId="{EA9864AB-DAEE-411B-A01D-706ACDF4FD97}"/>
          </ac:picMkLst>
        </pc:picChg>
        <pc:picChg chg="add">
          <ac:chgData name="Matthew Martineau" userId="073ce0ee-5d7d-468d-8982-2f6aa7a904ba" providerId="ADAL" clId="{F0D986AE-7560-40D3-909E-16FE6DA8C5EF}" dt="2026-01-27T17:29:06.054" v="207"/>
          <ac:picMkLst>
            <pc:docMk/>
            <pc:sldMk cId="0" sldId="289"/>
            <ac:picMk id="17" creationId="{6BEB5DEB-CACA-44A3-BE8F-C1191360F9B2}"/>
          </ac:picMkLst>
        </pc:picChg>
        <pc:picChg chg="add">
          <ac:chgData name="Matthew Martineau" userId="073ce0ee-5d7d-468d-8982-2f6aa7a904ba" providerId="ADAL" clId="{F0D986AE-7560-40D3-909E-16FE6DA8C5EF}" dt="2026-01-27T17:29:06.054" v="207"/>
          <ac:picMkLst>
            <pc:docMk/>
            <pc:sldMk cId="0" sldId="289"/>
            <ac:picMk id="18" creationId="{C54CD259-8DE8-44EF-855E-BE603307D620}"/>
          </ac:picMkLst>
        </pc:picChg>
        <pc:picChg chg="mod">
          <ac:chgData name="Matthew Martineau" userId="073ce0ee-5d7d-468d-8982-2f6aa7a904ba" providerId="ADAL" clId="{F0D986AE-7560-40D3-909E-16FE6DA8C5EF}" dt="2026-01-27T17:28:54.861" v="202" actId="1076"/>
          <ac:picMkLst>
            <pc:docMk/>
            <pc:sldMk cId="0" sldId="289"/>
            <ac:picMk id="36870" creationId="{B88B5695-0026-4B7A-99E8-073281012FFC}"/>
          </ac:picMkLst>
        </pc:picChg>
        <pc:picChg chg="mod">
          <ac:chgData name="Matthew Martineau" userId="073ce0ee-5d7d-468d-8982-2f6aa7a904ba" providerId="ADAL" clId="{F0D986AE-7560-40D3-909E-16FE6DA8C5EF}" dt="2026-01-27T17:28:54.861" v="202" actId="1076"/>
          <ac:picMkLst>
            <pc:docMk/>
            <pc:sldMk cId="0" sldId="289"/>
            <ac:picMk id="199684" creationId="{A826A7DF-A530-4373-8B95-90385DAB70B0}"/>
          </ac:picMkLst>
        </pc:picChg>
      </pc:sldChg>
      <pc:sldChg chg="addSp delSp modSp">
        <pc:chgData name="Matthew Martineau" userId="073ce0ee-5d7d-468d-8982-2f6aa7a904ba" providerId="ADAL" clId="{F0D986AE-7560-40D3-909E-16FE6DA8C5EF}" dt="2026-01-27T17:29:44.198" v="214"/>
        <pc:sldMkLst>
          <pc:docMk/>
          <pc:sldMk cId="0" sldId="290"/>
        </pc:sldMkLst>
        <pc:spChg chg="add">
          <ac:chgData name="Matthew Martineau" userId="073ce0ee-5d7d-468d-8982-2f6aa7a904ba" providerId="ADAL" clId="{F0D986AE-7560-40D3-909E-16FE6DA8C5EF}" dt="2026-01-27T17:29:44.198" v="214"/>
          <ac:spMkLst>
            <pc:docMk/>
            <pc:sldMk cId="0" sldId="290"/>
            <ac:spMk id="5" creationId="{B5176EAE-1D56-4CF8-B519-40A7AE6BD36D}"/>
          </ac:spMkLst>
        </pc:spChg>
        <pc:spChg chg="add">
          <ac:chgData name="Matthew Martineau" userId="073ce0ee-5d7d-468d-8982-2f6aa7a904ba" providerId="ADAL" clId="{F0D986AE-7560-40D3-909E-16FE6DA8C5EF}" dt="2026-01-27T17:29:44.198" v="214"/>
          <ac:spMkLst>
            <pc:docMk/>
            <pc:sldMk cId="0" sldId="290"/>
            <ac:spMk id="6" creationId="{43E52A90-63B5-43AB-9BD8-1A2BF915396F}"/>
          </ac:spMkLst>
        </pc:spChg>
        <pc:spChg chg="add">
          <ac:chgData name="Matthew Martineau" userId="073ce0ee-5d7d-468d-8982-2f6aa7a904ba" providerId="ADAL" clId="{F0D986AE-7560-40D3-909E-16FE6DA8C5EF}" dt="2026-01-27T17:29:44.198" v="214"/>
          <ac:spMkLst>
            <pc:docMk/>
            <pc:sldMk cId="0" sldId="290"/>
            <ac:spMk id="7" creationId="{DED14F8A-06C8-4186-B06D-D775D8D1794A}"/>
          </ac:spMkLst>
        </pc:spChg>
        <pc:spChg chg="mod">
          <ac:chgData name="Matthew Martineau" userId="073ce0ee-5d7d-468d-8982-2f6aa7a904ba" providerId="ADAL" clId="{F0D986AE-7560-40D3-909E-16FE6DA8C5EF}" dt="2026-01-27T17:29:35.363" v="210" actId="1076"/>
          <ac:spMkLst>
            <pc:docMk/>
            <pc:sldMk cId="0" sldId="290"/>
            <ac:spMk id="11" creationId="{06C92433-8E2C-4769-A5B3-149A26A2B165}"/>
          </ac:spMkLst>
        </pc:spChg>
        <pc:spChg chg="del mod">
          <ac:chgData name="Matthew Martineau" userId="073ce0ee-5d7d-468d-8982-2f6aa7a904ba" providerId="ADAL" clId="{F0D986AE-7560-40D3-909E-16FE6DA8C5EF}" dt="2026-01-27T17:29:42.782" v="213" actId="478"/>
          <ac:spMkLst>
            <pc:docMk/>
            <pc:sldMk cId="0" sldId="290"/>
            <ac:spMk id="37892" creationId="{7B2BC97A-89A3-4992-93D9-891D4E3AC1BB}"/>
          </ac:spMkLst>
        </pc:spChg>
        <pc:spChg chg="mod">
          <ac:chgData name="Matthew Martineau" userId="073ce0ee-5d7d-468d-8982-2f6aa7a904ba" providerId="ADAL" clId="{F0D986AE-7560-40D3-909E-16FE6DA8C5EF}" dt="2026-01-27T17:29:38.926" v="211" actId="1076"/>
          <ac:spMkLst>
            <pc:docMk/>
            <pc:sldMk cId="0" sldId="290"/>
            <ac:spMk id="39938" creationId="{254F8E0D-40A1-43EA-A89E-19BA55C59A97}"/>
          </ac:spMkLst>
        </pc:spChg>
        <pc:picChg chg="add">
          <ac:chgData name="Matthew Martineau" userId="073ce0ee-5d7d-468d-8982-2f6aa7a904ba" providerId="ADAL" clId="{F0D986AE-7560-40D3-909E-16FE6DA8C5EF}" dt="2026-01-27T17:29:44.198" v="214"/>
          <ac:picMkLst>
            <pc:docMk/>
            <pc:sldMk cId="0" sldId="290"/>
            <ac:picMk id="8" creationId="{03678AB2-DBE9-4131-A422-8F3A2AFABF31}"/>
          </ac:picMkLst>
        </pc:picChg>
        <pc:picChg chg="add">
          <ac:chgData name="Matthew Martineau" userId="073ce0ee-5d7d-468d-8982-2f6aa7a904ba" providerId="ADAL" clId="{F0D986AE-7560-40D3-909E-16FE6DA8C5EF}" dt="2026-01-27T17:29:44.198" v="214"/>
          <ac:picMkLst>
            <pc:docMk/>
            <pc:sldMk cId="0" sldId="290"/>
            <ac:picMk id="9" creationId="{5B545BC2-103E-4EC1-A5DE-96740D5C832C}"/>
          </ac:picMkLst>
        </pc:picChg>
        <pc:picChg chg="add">
          <ac:chgData name="Matthew Martineau" userId="073ce0ee-5d7d-468d-8982-2f6aa7a904ba" providerId="ADAL" clId="{F0D986AE-7560-40D3-909E-16FE6DA8C5EF}" dt="2026-01-27T17:29:44.198" v="214"/>
          <ac:picMkLst>
            <pc:docMk/>
            <pc:sldMk cId="0" sldId="290"/>
            <ac:picMk id="10" creationId="{152188B9-9C0B-4475-BA4F-5788F206DAEB}"/>
          </ac:picMkLst>
        </pc:picChg>
        <pc:picChg chg="add">
          <ac:chgData name="Matthew Martineau" userId="073ce0ee-5d7d-468d-8982-2f6aa7a904ba" providerId="ADAL" clId="{F0D986AE-7560-40D3-909E-16FE6DA8C5EF}" dt="2026-01-27T17:29:44.198" v="214"/>
          <ac:picMkLst>
            <pc:docMk/>
            <pc:sldMk cId="0" sldId="290"/>
            <ac:picMk id="12" creationId="{DA1086FB-87E6-4A9C-9F90-B7E410B71484}"/>
          </ac:picMkLst>
        </pc:picChg>
        <pc:picChg chg="add">
          <ac:chgData name="Matthew Martineau" userId="073ce0ee-5d7d-468d-8982-2f6aa7a904ba" providerId="ADAL" clId="{F0D986AE-7560-40D3-909E-16FE6DA8C5EF}" dt="2026-01-27T17:29:44.198" v="214"/>
          <ac:picMkLst>
            <pc:docMk/>
            <pc:sldMk cId="0" sldId="290"/>
            <ac:picMk id="13" creationId="{D32CCE0A-92BB-4FA6-9BE1-0592BDF89D8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066A6B-98F0-4070-9A2B-41AF909C0ED7}"/>
              </a:ext>
            </a:extLst>
          </p:cNvPr>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sz="13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4966F3-391F-4A42-8F86-F20BC5FDD9D7}"/>
              </a:ext>
            </a:extLst>
          </p:cNvPr>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Arial" pitchFamily="34" charset="0"/>
                <a:ea typeface="ＭＳ Ｐゴシック" pitchFamily="34" charset="-128"/>
              </a:defRPr>
            </a:lvl1pPr>
          </a:lstStyle>
          <a:p>
            <a:pPr>
              <a:defRPr/>
            </a:pPr>
            <a:fld id="{6C9BB28B-ACBE-4533-9DBA-FF7D7829F3F5}" type="datetime1">
              <a:rPr lang="en-US"/>
              <a:pPr>
                <a:defRPr/>
              </a:pPr>
              <a:t>1/27/2026</a:t>
            </a:fld>
            <a:endParaRPr lang="en-US"/>
          </a:p>
        </p:txBody>
      </p:sp>
      <p:sp>
        <p:nvSpPr>
          <p:cNvPr id="4" name="Footer Placeholder 3">
            <a:extLst>
              <a:ext uri="{FF2B5EF4-FFF2-40B4-BE49-F238E27FC236}">
                <a16:creationId xmlns:a16="http://schemas.microsoft.com/office/drawing/2014/main" id="{391FA112-069B-4BF8-8400-0D55FC61F22B}"/>
              </a:ext>
            </a:extLst>
          </p:cNvPr>
          <p:cNvSpPr>
            <a:spLocks noGrp="1"/>
          </p:cNvSpPr>
          <p:nvPr>
            <p:ph type="ftr" sz="quarter" idx="2"/>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sz="13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8C4FF7FB-6558-4385-8C71-95E398D0F120}"/>
              </a:ext>
            </a:extLst>
          </p:cNvPr>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C91390CF-CEE9-4B15-A282-A9A9B399C235}"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8CA0E1-686E-4913-BBF2-A3903FD6AE79}"/>
              </a:ext>
            </a:extLst>
          </p:cNvPr>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sz="13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DCB0D8C4-5B48-44E1-9A59-04B4F4C4D8B6}"/>
              </a:ext>
            </a:extLst>
          </p:cNvPr>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pitchFamily="34" charset="0"/>
                <a:ea typeface="ＭＳ Ｐゴシック" pitchFamily="34" charset="-128"/>
              </a:defRPr>
            </a:lvl1pPr>
          </a:lstStyle>
          <a:p>
            <a:pPr>
              <a:defRPr/>
            </a:pPr>
            <a:fld id="{2E8F307B-7AAC-4E75-BB20-648105C524E8}" type="datetime1">
              <a:rPr lang="en-US"/>
              <a:pPr>
                <a:defRPr/>
              </a:pPr>
              <a:t>1/27/2026</a:t>
            </a:fld>
            <a:endParaRPr lang="en-US"/>
          </a:p>
        </p:txBody>
      </p:sp>
      <p:sp>
        <p:nvSpPr>
          <p:cNvPr id="4" name="Slide Image Placeholder 3">
            <a:extLst>
              <a:ext uri="{FF2B5EF4-FFF2-40B4-BE49-F238E27FC236}">
                <a16:creationId xmlns:a16="http://schemas.microsoft.com/office/drawing/2014/main" id="{0673FAC5-135C-4FFE-9AC7-F0396F29D83E}"/>
              </a:ext>
            </a:extLst>
          </p:cNvPr>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06AA0073-14D5-4116-B94A-BACB139D25B1}"/>
              </a:ext>
            </a:extLst>
          </p:cNvPr>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164EB0E2-C76F-4F1A-B0F0-70996F8972D6}"/>
              </a:ext>
            </a:extLst>
          </p:cNvPr>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atin typeface="Times New Roman" pitchFamily="18" charset="0"/>
                <a:ea typeface="ＭＳ Ｐゴシック" pitchFamily="34" charset="-128"/>
                <a:cs typeface="Times New Roman" pitchFamily="18" charset="0"/>
              </a:defRPr>
            </a:lvl1pPr>
          </a:lstStyle>
          <a:p>
            <a:pPr>
              <a:defRPr/>
            </a:pPr>
            <a:r>
              <a:rPr lang="en-US"/>
              <a:t>December 2012</a:t>
            </a:r>
          </a:p>
        </p:txBody>
      </p:sp>
      <p:sp>
        <p:nvSpPr>
          <p:cNvPr id="9" name="Slide Number Placeholder 8">
            <a:extLst>
              <a:ext uri="{FF2B5EF4-FFF2-40B4-BE49-F238E27FC236}">
                <a16:creationId xmlns:a16="http://schemas.microsoft.com/office/drawing/2014/main" id="{F84CA0A8-EF5F-48B0-9520-ECD43FB86A8C}"/>
              </a:ext>
            </a:extLst>
          </p:cNvPr>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cs typeface="Times New Roman" panose="02020603050405020304" pitchFamily="18" charset="0"/>
              </a:defRPr>
            </a:lvl1pPr>
          </a:lstStyle>
          <a:p>
            <a:fld id="{5E08EE7B-A0D4-4ED4-A3C0-64E6D5674E09}"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dt="0"/>
  <p:notesStyle>
    <a:lvl1pPr algn="l" defTabSz="457200" rtl="0" eaLnBrk="0" fontAlgn="base" hangingPunct="0">
      <a:spcBef>
        <a:spcPts val="600"/>
      </a:spcBef>
      <a:spcAft>
        <a:spcPts val="600"/>
      </a:spcAft>
      <a:defRPr sz="1200" kern="1200">
        <a:solidFill>
          <a:schemeClr val="tx1"/>
        </a:solidFill>
        <a:latin typeface="Times New Roman" pitchFamily="18" charset="0"/>
        <a:ea typeface="MS PGothic" pitchFamily="34" charset="-128"/>
        <a:cs typeface="Times New Roman" pitchFamily="18" charset="0"/>
      </a:defRPr>
    </a:lvl1pPr>
    <a:lvl2pPr marL="457200" algn="l" defTabSz="457200" rtl="0" eaLnBrk="0" fontAlgn="base" hangingPunct="0">
      <a:spcBef>
        <a:spcPts val="600"/>
      </a:spcBef>
      <a:spcAft>
        <a:spcPts val="600"/>
      </a:spcAft>
      <a:defRPr sz="1200" kern="1200">
        <a:solidFill>
          <a:schemeClr val="tx1"/>
        </a:solidFill>
        <a:latin typeface="Times New Roman" pitchFamily="18" charset="0"/>
        <a:ea typeface="MS PGothic" pitchFamily="34" charset="-128"/>
        <a:cs typeface="Times New Roman" pitchFamily="18" charset="0"/>
      </a:defRPr>
    </a:lvl2pPr>
    <a:lvl3pPr marL="914400" algn="l" defTabSz="457200" rtl="0" eaLnBrk="0" fontAlgn="base" hangingPunct="0">
      <a:spcBef>
        <a:spcPts val="600"/>
      </a:spcBef>
      <a:spcAft>
        <a:spcPts val="600"/>
      </a:spcAft>
      <a:defRPr sz="1200" kern="1200">
        <a:solidFill>
          <a:schemeClr val="tx1"/>
        </a:solidFill>
        <a:latin typeface="Times New Roman" pitchFamily="18" charset="0"/>
        <a:ea typeface="MS PGothic" pitchFamily="34" charset="-128"/>
        <a:cs typeface="Times New Roman" pitchFamily="18" charset="0"/>
      </a:defRPr>
    </a:lvl3pPr>
    <a:lvl4pPr marL="1371600" algn="l" defTabSz="457200" rtl="0" eaLnBrk="0" fontAlgn="base" hangingPunct="0">
      <a:spcBef>
        <a:spcPts val="600"/>
      </a:spcBef>
      <a:spcAft>
        <a:spcPts val="600"/>
      </a:spcAft>
      <a:defRPr sz="1200" kern="1200">
        <a:solidFill>
          <a:schemeClr val="tx1"/>
        </a:solidFill>
        <a:latin typeface="Times New Roman" pitchFamily="18" charset="0"/>
        <a:ea typeface="MS PGothic" pitchFamily="34" charset="-128"/>
        <a:cs typeface="Times New Roman" pitchFamily="18" charset="0"/>
      </a:defRPr>
    </a:lvl4pPr>
    <a:lvl5pPr marL="1828800" algn="l" defTabSz="457200" rtl="0" eaLnBrk="0" fontAlgn="base" hangingPunct="0">
      <a:spcBef>
        <a:spcPts val="600"/>
      </a:spcBef>
      <a:spcAft>
        <a:spcPts val="600"/>
      </a:spcAft>
      <a:defRPr sz="1200" kern="1200">
        <a:solidFill>
          <a:schemeClr val="tx1"/>
        </a:solidFill>
        <a:latin typeface="Times New Roman" pitchFamily="18" charset="0"/>
        <a:ea typeface="MS PGothic" pitchFamily="34" charset="-128"/>
        <a:cs typeface="Times New Roman" pitchFamily="18"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62D2A9B-A7F8-402A-92CB-BBC948BA79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1">
            <a:extLst>
              <a:ext uri="{FF2B5EF4-FFF2-40B4-BE49-F238E27FC236}">
                <a16:creationId xmlns:a16="http://schemas.microsoft.com/office/drawing/2014/main" id="{D3FA7E9F-0666-49D2-AB40-E355E9A7D9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Footer Placeholder 2">
            <a:extLst>
              <a:ext uri="{FF2B5EF4-FFF2-40B4-BE49-F238E27FC236}">
                <a16:creationId xmlns:a16="http://schemas.microsoft.com/office/drawing/2014/main" id="{87BCB18A-8C81-4053-BFA0-9BD7DB931D75}"/>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39941" name="Slide Number Placeholder 3">
            <a:extLst>
              <a:ext uri="{FF2B5EF4-FFF2-40B4-BE49-F238E27FC236}">
                <a16:creationId xmlns:a16="http://schemas.microsoft.com/office/drawing/2014/main" id="{39E78131-AB12-4FFF-9E3E-C9CCC49F52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3FC156F2-6837-4702-877C-76F2699A0F9D}" type="slidenum">
              <a:rPr lang="en-US" altLang="en-US"/>
              <a:pPr eaLnBrk="1" hangingPunct="1">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B237205B-6721-43FC-AF2F-EDF3C49B1B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62F950F-48F3-4261-9B2C-FC34E9CE21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Fans are rated in CFMs, but some guidelines are stated in ACH. How do you convert?</a:t>
            </a:r>
          </a:p>
          <a:p>
            <a:pPr eaLnBrk="1" hangingPunct="1"/>
            <a:r>
              <a:rPr lang="en-US" altLang="en-US"/>
              <a:t>The math is simple.</a:t>
            </a:r>
          </a:p>
          <a:p>
            <a:pPr eaLnBrk="1" hangingPunct="1"/>
            <a:r>
              <a:rPr lang="en-US" altLang="en-US"/>
              <a:t>For example, what size bathroom exhaust fan is needed to achieve the 8 ACH recommended by the </a:t>
            </a:r>
            <a:r>
              <a:rPr lang="en-US" altLang="en-US" b="1" i="1"/>
              <a:t>Home Ventilation Institute? </a:t>
            </a:r>
          </a:p>
          <a:p>
            <a:pPr eaLnBrk="1" hangingPunct="1">
              <a:spcBef>
                <a:spcPct val="0"/>
              </a:spcBef>
              <a:spcAft>
                <a:spcPct val="0"/>
              </a:spcAft>
              <a:buFont typeface="Symbol" panose="05050102010706020507" pitchFamily="18" charset="2"/>
              <a:buChar char="·"/>
            </a:pPr>
            <a:r>
              <a:rPr lang="en-US" altLang="en-US"/>
              <a:t>Multiply the volume of the bathroom (the amount of air you need to ventilate) by the desired ACH, in this case 8, and divide by 60 to go from hours (in air changes per hour) to minutes (in cubic feet per minute).</a:t>
            </a:r>
          </a:p>
          <a:p>
            <a:pPr eaLnBrk="1" hangingPunct="1">
              <a:spcBef>
                <a:spcPct val="0"/>
              </a:spcBef>
              <a:spcAft>
                <a:spcPct val="0"/>
              </a:spcAft>
              <a:buFont typeface="Symbol" panose="05050102010706020507" pitchFamily="18" charset="2"/>
              <a:buChar char="·"/>
            </a:pPr>
            <a:r>
              <a:rPr lang="en-US" altLang="en-US"/>
              <a:t>(12 ft x 7 ft x 8 ft) x 8 ACH ÷ 60 minutes/hour</a:t>
            </a:r>
          </a:p>
          <a:p>
            <a:pPr eaLnBrk="1" hangingPunct="1">
              <a:spcBef>
                <a:spcPct val="0"/>
              </a:spcBef>
              <a:spcAft>
                <a:spcPct val="0"/>
              </a:spcAft>
              <a:buFont typeface="Symbol" panose="05050102010706020507" pitchFamily="18" charset="2"/>
              <a:buChar char="·"/>
            </a:pPr>
            <a:endParaRPr lang="en-US" altLang="en-US"/>
          </a:p>
          <a:p>
            <a:pPr marL="0" lvl="1" eaLnBrk="1" hangingPunct="1">
              <a:spcBef>
                <a:spcPct val="0"/>
              </a:spcBef>
              <a:spcAft>
                <a:spcPct val="0"/>
              </a:spcAft>
              <a:buFont typeface="Symbol" panose="05050102010706020507" pitchFamily="18" charset="2"/>
              <a:buNone/>
            </a:pPr>
            <a:r>
              <a:rPr lang="en-US" altLang="en-US" i="1">
                <a:solidFill>
                  <a:srgbClr val="7F7F7F"/>
                </a:solidFill>
              </a:rPr>
              <a:t>Work through the math as a class. Click to reveal the answer.</a:t>
            </a:r>
          </a:p>
          <a:p>
            <a:pPr marL="0" lvl="1" eaLnBrk="1" hangingPunct="1">
              <a:spcBef>
                <a:spcPct val="0"/>
              </a:spcBef>
              <a:spcAft>
                <a:spcPct val="0"/>
              </a:spcAft>
              <a:buFont typeface="Symbol" panose="05050102010706020507" pitchFamily="18" charset="2"/>
              <a:buNone/>
            </a:pPr>
            <a:endParaRPr lang="en-US" altLang="en-US" i="1"/>
          </a:p>
          <a:p>
            <a:pPr eaLnBrk="1" hangingPunct="1">
              <a:spcBef>
                <a:spcPct val="0"/>
              </a:spcBef>
              <a:spcAft>
                <a:spcPct val="0"/>
              </a:spcAft>
              <a:buFont typeface="Symbol" panose="05050102010706020507" pitchFamily="18" charset="2"/>
              <a:buChar char="·"/>
            </a:pPr>
            <a:r>
              <a:rPr lang="en-US" altLang="en-US"/>
              <a:t>672 ft</a:t>
            </a:r>
            <a:r>
              <a:rPr lang="en-US" altLang="en-US" baseline="30000"/>
              <a:t>3</a:t>
            </a:r>
            <a:r>
              <a:rPr lang="en-US" altLang="en-US"/>
              <a:t> x 8 ACH ÷ 60 minutes/hour = 89.6 CFM</a:t>
            </a:r>
          </a:p>
          <a:p>
            <a:pPr eaLnBrk="1" hangingPunct="1">
              <a:spcBef>
                <a:spcPct val="0"/>
              </a:spcBef>
              <a:spcAft>
                <a:spcPct val="0"/>
              </a:spcAft>
              <a:buFont typeface="Symbol" panose="05050102010706020507" pitchFamily="18" charset="2"/>
              <a:buChar char="·"/>
            </a:pPr>
            <a:r>
              <a:rPr lang="en-US" altLang="en-US"/>
              <a:t>To reach the ventilation requirement, the fan must move 90 CFM.</a:t>
            </a:r>
          </a:p>
          <a:p>
            <a:pPr eaLnBrk="1" hangingPunct="1"/>
            <a:endParaRPr lang="en-US" altLang="en-US"/>
          </a:p>
        </p:txBody>
      </p:sp>
      <p:sp>
        <p:nvSpPr>
          <p:cNvPr id="49156" name="Footer Placeholder 1">
            <a:extLst>
              <a:ext uri="{FF2B5EF4-FFF2-40B4-BE49-F238E27FC236}">
                <a16:creationId xmlns:a16="http://schemas.microsoft.com/office/drawing/2014/main" id="{90772A44-0B65-498F-8C1A-BC569FAE62E7}"/>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49157" name="Slide Number Placeholder 2">
            <a:extLst>
              <a:ext uri="{FF2B5EF4-FFF2-40B4-BE49-F238E27FC236}">
                <a16:creationId xmlns:a16="http://schemas.microsoft.com/office/drawing/2014/main" id="{2F32EC6E-F3E9-4976-851B-7E55A7F5D0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FFC52DE0-B139-44DB-8260-8B37147990A1}" type="slidenum">
              <a:rPr lang="en-US" altLang="en-US"/>
              <a:pPr eaLnBrk="1" hangingPunct="1">
                <a:spcBef>
                  <a:spcPct val="0"/>
                </a:spcBef>
                <a:spcAft>
                  <a:spcPct val="0"/>
                </a:spcAft>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D623503-7DB1-4A9C-8F3E-AD5809C1DF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D1CE75DF-155C-4C3B-ACF8-905FAAC5F8FF}"/>
              </a:ext>
            </a:extLst>
          </p:cNvPr>
          <p:cNvSpPr>
            <a:spLocks noGrp="1"/>
          </p:cNvSpPr>
          <p:nvPr>
            <p:ph type="body" idx="1"/>
          </p:nvPr>
        </p:nvSpPr>
        <p:spPr bwMode="auto">
          <a:xfrm>
            <a:off x="731838" y="4560888"/>
            <a:ext cx="5851525" cy="47355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eaLnBrk="1" hangingPunct="1">
              <a:spcBef>
                <a:spcPct val="0"/>
              </a:spcBef>
              <a:defRPr/>
            </a:pPr>
            <a:r>
              <a:rPr lang="en-US" dirty="0">
                <a:ea typeface="ＭＳ Ｐゴシック" pitchFamily="34" charset="-128"/>
              </a:rPr>
              <a:t>Below is important ventilation terminology. </a:t>
            </a:r>
          </a:p>
          <a:p>
            <a:pPr marL="457200" indent="-228600" eaLnBrk="1" hangingPunct="1">
              <a:spcBef>
                <a:spcPct val="0"/>
              </a:spcBef>
              <a:spcAft>
                <a:spcPct val="0"/>
              </a:spcAft>
              <a:buFont typeface="Symbol" pitchFamily="18" charset="2"/>
              <a:buChar char="·"/>
              <a:defRPr/>
            </a:pPr>
            <a:r>
              <a:rPr lang="en-US" b="1" i="1" dirty="0">
                <a:ea typeface="ＭＳ Ｐゴシック" pitchFamily="34" charset="-128"/>
              </a:rPr>
              <a:t>Minimum ventilation rate  (MVR)</a:t>
            </a:r>
            <a:r>
              <a:rPr lang="en-US" dirty="0">
                <a:ea typeface="ＭＳ Ｐゴシック" pitchFamily="34" charset="-128"/>
                <a:sym typeface="Symbol" pitchFamily="18" charset="2"/>
              </a:rPr>
              <a:t> </a:t>
            </a:r>
            <a:r>
              <a:rPr lang="en-US" dirty="0">
                <a:ea typeface="ＭＳ Ｐゴシック" pitchFamily="34" charset="-128"/>
              </a:rPr>
              <a:t>This is the minimum amount of fresh air needed to maintain adequate indoor air quality in the home. MVR is based on the number of occupants and the size of the home and is measured in terms of cubic feet per minute or air changes per hour.  </a:t>
            </a:r>
            <a:endParaRPr lang="en-US" dirty="0">
              <a:ea typeface="ＭＳ Ｐゴシック" pitchFamily="34" charset="-128"/>
              <a:sym typeface="Symbol" pitchFamily="18" charset="2"/>
            </a:endParaRPr>
          </a:p>
          <a:p>
            <a:pPr marL="457200" indent="-228600" eaLnBrk="1" hangingPunct="1">
              <a:spcBef>
                <a:spcPct val="0"/>
              </a:spcBef>
              <a:spcAft>
                <a:spcPct val="0"/>
              </a:spcAft>
              <a:buFont typeface="Symbol" pitchFamily="18" charset="2"/>
              <a:buChar char="·"/>
              <a:defRPr/>
            </a:pPr>
            <a:r>
              <a:rPr lang="en-US" b="1" i="1" dirty="0">
                <a:ea typeface="ＭＳ Ｐゴシック" pitchFamily="34" charset="-128"/>
              </a:rPr>
              <a:t>Building tightness limit </a:t>
            </a:r>
            <a:r>
              <a:rPr lang="en-US" dirty="0">
                <a:ea typeface="ＭＳ Ｐゴシック" pitchFamily="34" charset="-128"/>
                <a:sym typeface="Symbol" pitchFamily="18" charset="2"/>
              </a:rPr>
              <a:t> This is the limit, typically represented in terms of CFM</a:t>
            </a:r>
            <a:r>
              <a:rPr lang="en-US" baseline="-25000" dirty="0">
                <a:ea typeface="ＭＳ Ｐゴシック" pitchFamily="34" charset="-128"/>
                <a:sym typeface="Symbol" pitchFamily="18" charset="2"/>
              </a:rPr>
              <a:t>50</a:t>
            </a:r>
            <a:r>
              <a:rPr lang="en-US" dirty="0">
                <a:ea typeface="ＭＳ Ｐゴシック" pitchFamily="34" charset="-128"/>
                <a:sym typeface="Symbol" pitchFamily="18" charset="2"/>
              </a:rPr>
              <a:t>, below which mechanical ventilation must be added to the home. Some programs have traditionally used BTL as a </a:t>
            </a:r>
            <a:r>
              <a:rPr lang="en-US" altLang="en-US" dirty="0">
                <a:ea typeface="ＭＳ Ｐゴシック" pitchFamily="34" charset="-128"/>
                <a:sym typeface="Symbol" pitchFamily="18" charset="2"/>
              </a:rPr>
              <a:t>“</a:t>
            </a:r>
            <a:r>
              <a:rPr lang="en-US" dirty="0">
                <a:ea typeface="ＭＳ Ｐゴシック" pitchFamily="34" charset="-128"/>
                <a:sym typeface="Symbol" pitchFamily="18" charset="2"/>
              </a:rPr>
              <a:t>line in the sand</a:t>
            </a:r>
            <a:r>
              <a:rPr lang="en-US" altLang="en-US" dirty="0">
                <a:ea typeface="ＭＳ Ｐゴシック" pitchFamily="34" charset="-128"/>
                <a:sym typeface="Symbol" pitchFamily="18" charset="2"/>
              </a:rPr>
              <a:t>”</a:t>
            </a:r>
            <a:r>
              <a:rPr lang="en-US" dirty="0">
                <a:ea typeface="ＭＳ Ｐゴシック" pitchFamily="34" charset="-128"/>
                <a:sym typeface="Symbol" pitchFamily="18" charset="2"/>
              </a:rPr>
              <a:t> below which they would not conduct any more air sealing regardless of the SIR for that measure. With the adoption of ASHRAE 62.2 in Program Year 2013, this is no longer an acceptable practice. Cost-effectiveness guides air sealing, and ASHRAE 62.2 requirements guide ventilation strategy. </a:t>
            </a:r>
          </a:p>
          <a:p>
            <a:pPr marL="457200" indent="-228600" eaLnBrk="1" hangingPunct="1">
              <a:spcBef>
                <a:spcPct val="0"/>
              </a:spcBef>
              <a:spcAft>
                <a:spcPct val="0"/>
              </a:spcAft>
              <a:buFont typeface="Symbol" pitchFamily="18" charset="2"/>
              <a:buChar char="·"/>
              <a:defRPr/>
            </a:pPr>
            <a:r>
              <a:rPr lang="en-US" b="1" i="1" dirty="0">
                <a:ea typeface="ＭＳ Ｐゴシック" pitchFamily="34" charset="-128"/>
              </a:rPr>
              <a:t>Cubic feet per minute </a:t>
            </a:r>
            <a:r>
              <a:rPr lang="en-US" dirty="0">
                <a:ea typeface="ＭＳ Ｐゴシック" pitchFamily="34" charset="-128"/>
                <a:sym typeface="Symbol" pitchFamily="18" charset="2"/>
              </a:rPr>
              <a:t> Usually seen as CFM</a:t>
            </a:r>
            <a:r>
              <a:rPr lang="en-US" baseline="-25000" dirty="0">
                <a:ea typeface="ＭＳ Ｐゴシック" pitchFamily="34" charset="-128"/>
                <a:sym typeface="Symbol" pitchFamily="18" charset="2"/>
              </a:rPr>
              <a:t>50</a:t>
            </a:r>
            <a:r>
              <a:rPr lang="en-US" dirty="0">
                <a:ea typeface="ＭＳ Ｐゴシック" pitchFamily="34" charset="-128"/>
                <a:sym typeface="Symbol" pitchFamily="18" charset="2"/>
              </a:rPr>
              <a:t>, cubic feet per minute of air movement due to 50 Pa house/outdoor pressure differentials created during blower door testing. CFM is the unit of measure most common for discussing airflow, air leakage, and fan flows.</a:t>
            </a:r>
            <a:endParaRPr lang="en-US" dirty="0">
              <a:latin typeface="Arial" pitchFamily="34" charset="0"/>
              <a:ea typeface="ＭＳ Ｐゴシック" pitchFamily="34" charset="-128"/>
              <a:sym typeface="Symbol" pitchFamily="18" charset="2"/>
            </a:endParaRPr>
          </a:p>
          <a:p>
            <a:pPr marL="457200" indent="-228600" eaLnBrk="1" hangingPunct="1">
              <a:spcBef>
                <a:spcPct val="0"/>
              </a:spcBef>
              <a:spcAft>
                <a:spcPct val="0"/>
              </a:spcAft>
              <a:buFont typeface="Symbol" pitchFamily="18" charset="2"/>
              <a:buChar char="·"/>
              <a:defRPr/>
            </a:pPr>
            <a:r>
              <a:rPr lang="en-US" b="1" i="1" dirty="0">
                <a:ea typeface="ＭＳ Ｐゴシック" pitchFamily="34" charset="-128"/>
              </a:rPr>
              <a:t>Air changes per hour </a:t>
            </a:r>
            <a:r>
              <a:rPr lang="en-US" dirty="0">
                <a:ea typeface="ＭＳ Ｐゴシック" pitchFamily="34" charset="-128"/>
                <a:sym typeface="Symbol" pitchFamily="18" charset="2"/>
              </a:rPr>
              <a:t> Usually seen as ACH</a:t>
            </a:r>
            <a:r>
              <a:rPr lang="en-US" baseline="-25000" dirty="0">
                <a:ea typeface="ＭＳ Ｐゴシック" pitchFamily="34" charset="-128"/>
                <a:sym typeface="Symbol" pitchFamily="18" charset="2"/>
              </a:rPr>
              <a:t>50</a:t>
            </a:r>
            <a:r>
              <a:rPr lang="en-US" dirty="0">
                <a:ea typeface="ＭＳ Ｐゴシック" pitchFamily="34" charset="-128"/>
                <a:sym typeface="Symbol" pitchFamily="18" charset="2"/>
              </a:rPr>
              <a:t>, the number of times the volume of air in a structure will change in 1 hour at the induced blower door house pressure of 50 Pa. ACH are used to put the standard CFM units of measure into context of the home (or room) size.</a:t>
            </a:r>
            <a:endParaRPr lang="en-US" dirty="0">
              <a:latin typeface="Arial" pitchFamily="34" charset="0"/>
              <a:ea typeface="ＭＳ Ｐゴシック" pitchFamily="34" charset="-128"/>
              <a:sym typeface="Symbol" pitchFamily="18" charset="2"/>
            </a:endParaRPr>
          </a:p>
          <a:p>
            <a:pPr marL="457200" indent="-228600" eaLnBrk="1" hangingPunct="1">
              <a:spcBef>
                <a:spcPct val="0"/>
              </a:spcBef>
              <a:spcAft>
                <a:spcPct val="0"/>
              </a:spcAft>
              <a:buFont typeface="Symbol" pitchFamily="18" charset="2"/>
              <a:buChar char="·"/>
              <a:defRPr/>
            </a:pPr>
            <a:r>
              <a:rPr lang="en-US" b="1" i="1" dirty="0">
                <a:ea typeface="ＭＳ Ｐゴシック" pitchFamily="34" charset="-128"/>
              </a:rPr>
              <a:t>N-Factor </a:t>
            </a:r>
            <a:r>
              <a:rPr lang="en-US" dirty="0">
                <a:ea typeface="ＭＳ Ｐゴシック" pitchFamily="34" charset="-128"/>
              </a:rPr>
              <a:t>- </a:t>
            </a:r>
            <a:r>
              <a:rPr lang="en-US" dirty="0">
                <a:solidFill>
                  <a:srgbClr val="000000"/>
                </a:solidFill>
                <a:ea typeface="ＭＳ Ｐゴシック" pitchFamily="34" charset="-128"/>
              </a:rPr>
              <a:t>Used to convert readings taken at CFM</a:t>
            </a:r>
            <a:r>
              <a:rPr lang="en-US" baseline="-25000" dirty="0">
                <a:solidFill>
                  <a:srgbClr val="000000"/>
                </a:solidFill>
                <a:ea typeface="ＭＳ Ｐゴシック" pitchFamily="34" charset="-128"/>
              </a:rPr>
              <a:t>50</a:t>
            </a:r>
            <a:r>
              <a:rPr lang="en-US" dirty="0">
                <a:solidFill>
                  <a:srgbClr val="000000"/>
                </a:solidFill>
                <a:ea typeface="ＭＳ Ｐゴシック" pitchFamily="34" charset="-128"/>
              </a:rPr>
              <a:t> to </a:t>
            </a:r>
            <a:r>
              <a:rPr lang="en-US" dirty="0" err="1">
                <a:solidFill>
                  <a:srgbClr val="000000"/>
                </a:solidFill>
                <a:ea typeface="ＭＳ Ｐゴシック" pitchFamily="34" charset="-128"/>
              </a:rPr>
              <a:t>CFM</a:t>
            </a:r>
            <a:r>
              <a:rPr lang="en-US" baseline="-25000" dirty="0" err="1">
                <a:solidFill>
                  <a:srgbClr val="000000"/>
                </a:solidFill>
                <a:ea typeface="ＭＳ Ｐゴシック" pitchFamily="34" charset="-128"/>
              </a:rPr>
              <a:t>natural</a:t>
            </a:r>
            <a:r>
              <a:rPr lang="en-US" dirty="0">
                <a:solidFill>
                  <a:srgbClr val="000000"/>
                </a:solidFill>
                <a:ea typeface="ＭＳ Ｐゴシック" pitchFamily="34" charset="-128"/>
              </a:rPr>
              <a:t>, the amount of air leakage that occurs naturally. The N-factor depends on climate, building height, and shielding from wind. N ranges from 9.8 to 29.4 but typically averages about 20. A higher N-factor means the blower door is creating more exaggerated conditions. A lower N-factor  means the blower door reading is closer to the natural leakiness of the home.</a:t>
            </a:r>
            <a:endParaRPr lang="en-US" dirty="0">
              <a:solidFill>
                <a:srgbClr val="000000"/>
              </a:solidFill>
              <a:latin typeface="Arial" pitchFamily="34" charset="0"/>
              <a:ea typeface="ＭＳ Ｐゴシック" pitchFamily="34" charset="-128"/>
            </a:endParaRPr>
          </a:p>
          <a:p>
            <a:pPr eaLnBrk="1" hangingPunct="1">
              <a:spcBef>
                <a:spcPts val="1200"/>
              </a:spcBef>
              <a:defRPr/>
            </a:pPr>
            <a:r>
              <a:rPr lang="en-US" i="1" dirty="0">
                <a:solidFill>
                  <a:srgbClr val="808080"/>
                </a:solidFill>
                <a:ea typeface="ＭＳ Ｐゴシック" pitchFamily="34" charset="-128"/>
              </a:rPr>
              <a:t>Q:  What are appropriate levels of ventilation?</a:t>
            </a:r>
          </a:p>
          <a:p>
            <a:pPr eaLnBrk="1" hangingPunct="1">
              <a:spcBef>
                <a:spcPts val="1200"/>
              </a:spcBef>
              <a:defRPr/>
            </a:pPr>
            <a:r>
              <a:rPr lang="en-US" i="1" dirty="0">
                <a:solidFill>
                  <a:srgbClr val="808080"/>
                </a:solidFill>
                <a:ea typeface="ＭＳ Ｐゴシック" pitchFamily="34" charset="-128"/>
              </a:rPr>
              <a:t>A: Click to next slide for discussion.</a:t>
            </a:r>
            <a:endParaRPr lang="en-US" dirty="0">
              <a:ea typeface="ＭＳ Ｐゴシック" pitchFamily="34" charset="-128"/>
            </a:endParaRPr>
          </a:p>
        </p:txBody>
      </p:sp>
      <p:sp>
        <p:nvSpPr>
          <p:cNvPr id="50180" name="Footer Placeholder 1">
            <a:extLst>
              <a:ext uri="{FF2B5EF4-FFF2-40B4-BE49-F238E27FC236}">
                <a16:creationId xmlns:a16="http://schemas.microsoft.com/office/drawing/2014/main" id="{36118937-2CEF-46D4-A380-7BC612D7764F}"/>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50181" name="Slide Number Placeholder 2">
            <a:extLst>
              <a:ext uri="{FF2B5EF4-FFF2-40B4-BE49-F238E27FC236}">
                <a16:creationId xmlns:a16="http://schemas.microsoft.com/office/drawing/2014/main" id="{359FFEE1-B411-4233-942A-AA18BC0BC7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FAEED1C7-2D4F-4433-B1D2-95D24555C157}" type="slidenum">
              <a:rPr lang="en-US" altLang="en-US"/>
              <a:pPr eaLnBrk="1" hangingPunct="1">
                <a:spcBef>
                  <a:spcPct val="0"/>
                </a:spcBef>
                <a:spcAft>
                  <a:spcPct val="0"/>
                </a:spcAft>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46A8767C-C967-4DC8-9CC7-C17946E962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C143CC11-7A12-4F2C-9D18-39F6B3C6374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Both </a:t>
            </a:r>
            <a:r>
              <a:rPr lang="en-US" b="1" i="1" dirty="0">
                <a:ea typeface="ＭＳ Ｐゴシック" pitchFamily="34" charset="-128"/>
              </a:rPr>
              <a:t>ASHRAE standards </a:t>
            </a:r>
            <a:r>
              <a:rPr lang="en-US" dirty="0">
                <a:ea typeface="ＭＳ Ｐゴシック" pitchFamily="34" charset="-128"/>
              </a:rPr>
              <a:t>are based on building size and the number of occupants. </a:t>
            </a:r>
          </a:p>
          <a:p>
            <a:pPr eaLnBrk="1" hangingPunct="1">
              <a:defRPr/>
            </a:pPr>
            <a:r>
              <a:rPr lang="en-US" dirty="0">
                <a:ea typeface="ＭＳ Ｐゴシック" pitchFamily="34" charset="-128"/>
              </a:rPr>
              <a:t>ASHRAE 62.1 – for multifamily buildings taller than three stories: </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15 CFM/person total, under natural conditions</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0.35 ACH – If there are 0.35 or more ACH, no additional ventilation is needed.</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Volume based on profile – Calculations of the home area are based on a profile of the vertical area above grade. </a:t>
            </a:r>
          </a:p>
          <a:p>
            <a:pPr eaLnBrk="1" hangingPunct="1">
              <a:defRPr/>
            </a:pPr>
            <a:r>
              <a:rPr lang="en-US" dirty="0">
                <a:ea typeface="ＭＳ Ｐゴシック" pitchFamily="34" charset="-128"/>
              </a:rPr>
              <a:t>ASHRAE 62.2 applies to all homes three-stories tall or less, including both single and multifamily:</a:t>
            </a:r>
          </a:p>
          <a:p>
            <a:pPr marL="457200" indent="-228600" eaLnBrk="1" hangingPunct="1">
              <a:spcBef>
                <a:spcPct val="0"/>
              </a:spcBef>
              <a:spcAft>
                <a:spcPct val="0"/>
              </a:spcAft>
              <a:buFont typeface="Symbol" pitchFamily="18" charset="2"/>
              <a:buChar char="·"/>
              <a:defRPr/>
            </a:pPr>
            <a:r>
              <a:rPr lang="fr-FR" dirty="0">
                <a:ea typeface="ＭＳ Ｐゴシック" pitchFamily="34" charset="-128"/>
              </a:rPr>
              <a:t>7.5 CFM/</a:t>
            </a:r>
            <a:r>
              <a:rPr lang="fr-FR" dirty="0" err="1">
                <a:ea typeface="ＭＳ Ｐゴシック" pitchFamily="34" charset="-128"/>
              </a:rPr>
              <a:t>person</a:t>
            </a:r>
            <a:r>
              <a:rPr lang="fr-FR" dirty="0">
                <a:ea typeface="ＭＳ Ｐゴシック" pitchFamily="34" charset="-128"/>
              </a:rPr>
              <a:t> plus 1 CFM/100 ft</a:t>
            </a:r>
            <a:r>
              <a:rPr lang="fr-FR" baseline="30000" dirty="0">
                <a:ea typeface="ＭＳ Ｐゴシック" pitchFamily="34" charset="-128"/>
              </a:rPr>
              <a:t>2</a:t>
            </a:r>
            <a:r>
              <a:rPr lang="fr-FR" dirty="0">
                <a:ea typeface="ＭＳ Ｐゴシック" pitchFamily="34" charset="-128"/>
              </a:rPr>
              <a:t> </a:t>
            </a:r>
            <a:r>
              <a:rPr lang="fr-FR" dirty="0" err="1">
                <a:ea typeface="ＭＳ Ｐゴシック" pitchFamily="34" charset="-128"/>
              </a:rPr>
              <a:t>mechanical</a:t>
            </a:r>
            <a:r>
              <a:rPr lang="fr-FR" dirty="0">
                <a:ea typeface="ＭＳ Ｐゴシック" pitchFamily="34" charset="-128"/>
              </a:rPr>
              <a:t> ventilation </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Volume based on footprint – Calculations of the home area are based on a footprint of the horizontal area at grade.</a:t>
            </a:r>
          </a:p>
        </p:txBody>
      </p:sp>
      <p:sp>
        <p:nvSpPr>
          <p:cNvPr id="51204" name="Footer Placeholder 1">
            <a:extLst>
              <a:ext uri="{FF2B5EF4-FFF2-40B4-BE49-F238E27FC236}">
                <a16:creationId xmlns:a16="http://schemas.microsoft.com/office/drawing/2014/main" id="{77078CEB-49CF-4CB7-BFB3-A6B34679D830}"/>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51205" name="Slide Number Placeholder 2">
            <a:extLst>
              <a:ext uri="{FF2B5EF4-FFF2-40B4-BE49-F238E27FC236}">
                <a16:creationId xmlns:a16="http://schemas.microsoft.com/office/drawing/2014/main" id="{AEB7F788-D7B0-4CD5-A16A-3B992B6F00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098D3D78-8E25-49D0-9AAE-724ED2560BFA}" type="slidenum">
              <a:rPr lang="en-US" altLang="en-US"/>
              <a:pPr eaLnBrk="1" hangingPunct="1">
                <a:spcBef>
                  <a:spcPct val="0"/>
                </a:spcBef>
                <a:spcAft>
                  <a:spcPct val="0"/>
                </a:spcAft>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D6184349-2BBD-48DB-8E7B-FA4882B15E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C09BAA6A-E2CF-4E24-A76D-E67A3726893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Common tools for measuring ventilation and IAQ include:</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Blower door – Depressurize the house to -50 Pa with reference to outside and divide by an N-factor, typically around 20 to determine natural ventilation. A blower door reading of 1,600 CFM</a:t>
            </a:r>
            <a:r>
              <a:rPr lang="en-US" baseline="-25000" dirty="0">
                <a:ea typeface="ＭＳ Ｐゴシック" pitchFamily="34" charset="-128"/>
              </a:rPr>
              <a:t>50</a:t>
            </a:r>
            <a:r>
              <a:rPr lang="en-US" dirty="0">
                <a:ea typeface="ＭＳ Ｐゴシック" pitchFamily="34" charset="-128"/>
              </a:rPr>
              <a:t> equals around 80 </a:t>
            </a:r>
            <a:r>
              <a:rPr lang="en-US" dirty="0" err="1">
                <a:ea typeface="ＭＳ Ｐゴシック" pitchFamily="34" charset="-128"/>
              </a:rPr>
              <a:t>CFM</a:t>
            </a:r>
            <a:r>
              <a:rPr lang="en-US" baseline="-25000" dirty="0" err="1">
                <a:ea typeface="ＭＳ Ｐゴシック" pitchFamily="34" charset="-128"/>
              </a:rPr>
              <a:t>natural</a:t>
            </a:r>
            <a:r>
              <a:rPr lang="en-US" dirty="0">
                <a:ea typeface="ＭＳ Ｐゴシック" pitchFamily="34" charset="-128"/>
              </a:rPr>
              <a:t>. </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CO tests – CO testing is one of the most important tests related to weatherization work because it saves lives. Test all combustion appliances and the ambient levels. </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Combustion analysis/worst case depressurization – Ensure that there is enough combustion air to supply any atmospheric combustion appliances, even under worst-case conditions.</a:t>
            </a:r>
          </a:p>
        </p:txBody>
      </p:sp>
      <p:sp>
        <p:nvSpPr>
          <p:cNvPr id="52228" name="Footer Placeholder 1">
            <a:extLst>
              <a:ext uri="{FF2B5EF4-FFF2-40B4-BE49-F238E27FC236}">
                <a16:creationId xmlns:a16="http://schemas.microsoft.com/office/drawing/2014/main" id="{9A3F895C-DCB5-4FC5-98AE-87A585661C3B}"/>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52229" name="Slide Number Placeholder 2">
            <a:extLst>
              <a:ext uri="{FF2B5EF4-FFF2-40B4-BE49-F238E27FC236}">
                <a16:creationId xmlns:a16="http://schemas.microsoft.com/office/drawing/2014/main" id="{B81D0528-DF41-48A0-A15F-88E58FB94B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F538CEB0-54B7-40F2-9323-F85307B5D4E7}" type="slidenum">
              <a:rPr lang="en-US" altLang="en-US"/>
              <a:pPr eaLnBrk="1" hangingPunct="1">
                <a:spcBef>
                  <a:spcPct val="0"/>
                </a:spcBef>
                <a:spcAft>
                  <a:spcPct val="0"/>
                </a:spcAft>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810F8B3-F114-4E83-A33C-539924A376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0795C739-FF6F-436D-A455-52329DD470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0"/>
              </a:spcAft>
            </a:pPr>
            <a:r>
              <a:rPr lang="en-US" altLang="en-US"/>
              <a:t>As described by ASHRAE, interior measurements are used to determine the amount of air that needs to be ventilated. This is an important distinction, because auditors may have already used the exterior measurements to estimate insulation needs, but interior volumes may vary.</a:t>
            </a:r>
          </a:p>
          <a:p>
            <a:pPr eaLnBrk="1" hangingPunct="1">
              <a:spcBef>
                <a:spcPct val="0"/>
              </a:spcBef>
              <a:spcAft>
                <a:spcPct val="0"/>
              </a:spcAft>
            </a:pPr>
            <a:endParaRPr lang="en-US" altLang="en-US" i="1">
              <a:solidFill>
                <a:srgbClr val="808080"/>
              </a:solidFill>
            </a:endParaRPr>
          </a:p>
          <a:p>
            <a:pPr eaLnBrk="1" hangingPunct="1">
              <a:spcBef>
                <a:spcPct val="0"/>
              </a:spcBef>
              <a:spcAft>
                <a:spcPct val="0"/>
              </a:spcAft>
            </a:pPr>
            <a:r>
              <a:rPr lang="en-US" altLang="en-US" i="1">
                <a:solidFill>
                  <a:srgbClr val="808080"/>
                </a:solidFill>
              </a:rPr>
              <a:t>Click to reveal exterior, then interior measurements.</a:t>
            </a:r>
          </a:p>
          <a:p>
            <a:pPr eaLnBrk="1" hangingPunct="1">
              <a:spcBef>
                <a:spcPct val="0"/>
              </a:spcBef>
              <a:spcAft>
                <a:spcPct val="0"/>
              </a:spcAft>
            </a:pPr>
            <a:endParaRPr lang="en-US" altLang="en-US"/>
          </a:p>
          <a:p>
            <a:pPr eaLnBrk="1" hangingPunct="1">
              <a:spcBef>
                <a:spcPct val="0"/>
              </a:spcBef>
              <a:spcAft>
                <a:spcPct val="0"/>
              </a:spcAft>
            </a:pPr>
            <a:r>
              <a:rPr lang="en-US" altLang="en-US"/>
              <a:t>Story heights include the floor cavity. Building height includes only up to the air barrier of the building. </a:t>
            </a:r>
          </a:p>
          <a:p>
            <a:pPr eaLnBrk="1" hangingPunct="1">
              <a:spcBef>
                <a:spcPct val="0"/>
              </a:spcBef>
              <a:spcAft>
                <a:spcPct val="0"/>
              </a:spcAft>
            </a:pPr>
            <a:endParaRPr lang="en-US" altLang="en-US"/>
          </a:p>
          <a:p>
            <a:pPr eaLnBrk="1" hangingPunct="1">
              <a:spcBef>
                <a:spcPct val="0"/>
              </a:spcBef>
              <a:spcAft>
                <a:spcPct val="0"/>
              </a:spcAft>
            </a:pPr>
            <a:r>
              <a:rPr lang="en-US" altLang="en-US"/>
              <a:t>If heating equipment is located in the basement (even an unconditioned basement) and combustion air is drawn from there, it may make sense to include that space in the calculations.</a:t>
            </a:r>
            <a:endParaRPr lang="en-US" altLang="en-US">
              <a:latin typeface="Arial" panose="020B0604020202020204" pitchFamily="34" charset="0"/>
            </a:endParaRPr>
          </a:p>
        </p:txBody>
      </p:sp>
      <p:sp>
        <p:nvSpPr>
          <p:cNvPr id="53252" name="Footer Placeholder 1">
            <a:extLst>
              <a:ext uri="{FF2B5EF4-FFF2-40B4-BE49-F238E27FC236}">
                <a16:creationId xmlns:a16="http://schemas.microsoft.com/office/drawing/2014/main" id="{0E522CC5-B7C9-4E64-A369-4ACF2EFFD077}"/>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53253" name="Slide Number Placeholder 2">
            <a:extLst>
              <a:ext uri="{FF2B5EF4-FFF2-40B4-BE49-F238E27FC236}">
                <a16:creationId xmlns:a16="http://schemas.microsoft.com/office/drawing/2014/main" id="{F971065B-B878-4FE2-B2D8-43DA856314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045D92A2-5BCC-47FF-9F37-CB440CA3EE06}" type="slidenum">
              <a:rPr lang="en-US" altLang="en-US"/>
              <a:pPr eaLnBrk="1" hangingPunct="1">
                <a:spcBef>
                  <a:spcPct val="0"/>
                </a:spcBef>
                <a:spcAft>
                  <a:spcPct val="0"/>
                </a:spcAft>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AFA2D9C3-4166-420B-994C-219A5A5753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6E90A782-1BB2-4E3E-829D-F8BDFC030AE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Auditors will typically use a spreadsheet or software to do these calculations, but it's good to know the reasoning behind the numbers that are generated by those tools.</a:t>
            </a:r>
          </a:p>
          <a:p>
            <a:pPr eaLnBrk="1" hangingPunct="1">
              <a:defRPr/>
            </a:pPr>
            <a:r>
              <a:rPr lang="en-US" dirty="0">
                <a:ea typeface="ＭＳ Ｐゴシック" pitchFamily="34" charset="-128"/>
              </a:rPr>
              <a:t>These calculations determine what size fans are needed to maintain minimum ventilation requirements.</a:t>
            </a:r>
          </a:p>
          <a:p>
            <a:pPr eaLnBrk="1" hangingPunct="1">
              <a:defRPr/>
            </a:pPr>
            <a:r>
              <a:rPr lang="en-US" dirty="0">
                <a:ea typeface="ＭＳ Ｐゴシック" pitchFamily="34" charset="-128"/>
              </a:rPr>
              <a:t>Sample situation: </a:t>
            </a:r>
          </a:p>
          <a:p>
            <a:pPr marL="457200" indent="-228600" eaLnBrk="1" hangingPunct="1">
              <a:buFont typeface="Symbol" pitchFamily="18" charset="2"/>
              <a:buChar char="·"/>
              <a:defRPr/>
            </a:pPr>
            <a:r>
              <a:rPr lang="en-US" dirty="0">
                <a:ea typeface="ＭＳ Ｐゴシック" pitchFamily="34" charset="-128"/>
              </a:rPr>
              <a:t>5 people in a 3-bedroom 1,000-square-foot house with 8-ft ceilings </a:t>
            </a:r>
          </a:p>
          <a:p>
            <a:pPr eaLnBrk="1" hangingPunct="1">
              <a:defRPr/>
            </a:pPr>
            <a:r>
              <a:rPr lang="en-US" dirty="0">
                <a:ea typeface="ＭＳ Ｐゴシック" pitchFamily="34" charset="-128"/>
              </a:rPr>
              <a:t>The home has already been weatherized and the installers did an excellent job. The final blower door test read 800 CFM</a:t>
            </a:r>
            <a:r>
              <a:rPr lang="en-US" baseline="-25000" dirty="0">
                <a:ea typeface="ＭＳ Ｐゴシック" pitchFamily="34" charset="-128"/>
              </a:rPr>
              <a:t>50</a:t>
            </a:r>
            <a:r>
              <a:rPr lang="en-US" dirty="0">
                <a:ea typeface="ＭＳ Ｐゴシック" pitchFamily="34" charset="-128"/>
              </a:rPr>
              <a:t>. </a:t>
            </a:r>
          </a:p>
          <a:p>
            <a:pPr eaLnBrk="1" hangingPunct="1">
              <a:defRPr/>
            </a:pPr>
            <a:r>
              <a:rPr lang="en-US" dirty="0">
                <a:ea typeface="ＭＳ Ｐゴシック" pitchFamily="34" charset="-128"/>
              </a:rPr>
              <a:t>The only mechanical ventilation in the house is a tiny kitchen exhaust fan that operates at 20 CFM. </a:t>
            </a:r>
          </a:p>
          <a:p>
            <a:pPr eaLnBrk="1" hangingPunct="1">
              <a:defRPr/>
            </a:pPr>
            <a:r>
              <a:rPr lang="en-US" dirty="0">
                <a:ea typeface="ＭＳ Ｐゴシック" pitchFamily="34" charset="-128"/>
              </a:rPr>
              <a:t>The house is a well-shielded 1.5 story in Portland, ME.</a:t>
            </a:r>
          </a:p>
          <a:p>
            <a:pPr marL="228600" indent="-228600" eaLnBrk="1" hangingPunct="1">
              <a:defRPr/>
            </a:pPr>
            <a:r>
              <a:rPr lang="en-US" i="1" dirty="0">
                <a:solidFill>
                  <a:srgbClr val="808080"/>
                </a:solidFill>
                <a:ea typeface="ＭＳ Ｐゴシック" pitchFamily="34" charset="-128"/>
              </a:rPr>
              <a:t>Q:  What is the required ventilation in this situation, and what (if anything) do you need to add to meet that requirement?</a:t>
            </a:r>
          </a:p>
          <a:p>
            <a:pPr eaLnBrk="1" hangingPunct="1">
              <a:defRPr/>
            </a:pPr>
            <a:r>
              <a:rPr lang="en-US" i="1" dirty="0">
                <a:solidFill>
                  <a:srgbClr val="808080"/>
                </a:solidFill>
                <a:ea typeface="ＭＳ Ｐゴシック" pitchFamily="34" charset="-128"/>
              </a:rPr>
              <a:t>Walk through the next few slides with students, letting them make calculations as they appear in the presentations. Answers to the question above are shared on slides 18 and 19.</a:t>
            </a:r>
            <a:endParaRPr lang="en-US" dirty="0">
              <a:ea typeface="ＭＳ Ｐゴシック" pitchFamily="34" charset="-128"/>
            </a:endParaRPr>
          </a:p>
        </p:txBody>
      </p:sp>
      <p:sp>
        <p:nvSpPr>
          <p:cNvPr id="54276" name="Footer Placeholder 1">
            <a:extLst>
              <a:ext uri="{FF2B5EF4-FFF2-40B4-BE49-F238E27FC236}">
                <a16:creationId xmlns:a16="http://schemas.microsoft.com/office/drawing/2014/main" id="{C98F76F9-B1A7-47B7-BA00-4D69CDF9307B}"/>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54277" name="Slide Number Placeholder 2">
            <a:extLst>
              <a:ext uri="{FF2B5EF4-FFF2-40B4-BE49-F238E27FC236}">
                <a16:creationId xmlns:a16="http://schemas.microsoft.com/office/drawing/2014/main" id="{8008468E-2DF7-40D4-A41D-AA09FDD001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70F48C9C-8A85-4BC4-8129-256D615BC82D}" type="slidenum">
              <a:rPr lang="en-US" altLang="en-US"/>
              <a:pPr eaLnBrk="1" hangingPunct="1">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805D099-774E-464C-A658-B322A45B71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20500D2-058A-4BC8-B253-0D151EA833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Lawrence Berkeley Laboratories devised a way to estimate natural air-leakage based on CFM</a:t>
            </a:r>
            <a:r>
              <a:rPr lang="en-US" altLang="en-US" baseline="-25000"/>
              <a:t>50</a:t>
            </a:r>
            <a:r>
              <a:rPr lang="en-US" altLang="en-US"/>
              <a:t> readings from blower door tests. </a:t>
            </a:r>
          </a:p>
          <a:p>
            <a:pPr eaLnBrk="1" hangingPunct="1"/>
            <a:r>
              <a:rPr lang="en-US" altLang="en-US"/>
              <a:t>Here is the map of climate zones developed by Lawrence Berkeley Labs to estimate the N-factor. For our sample calculations, the home is in climate zone 2.</a:t>
            </a:r>
          </a:p>
          <a:p>
            <a:pPr eaLnBrk="1" hangingPunct="1"/>
            <a:endParaRPr lang="en-US" altLang="en-US">
              <a:latin typeface="Arial" panose="020B0604020202020204" pitchFamily="34" charset="0"/>
            </a:endParaRPr>
          </a:p>
        </p:txBody>
      </p:sp>
      <p:sp>
        <p:nvSpPr>
          <p:cNvPr id="55300" name="Footer Placeholder 1">
            <a:extLst>
              <a:ext uri="{FF2B5EF4-FFF2-40B4-BE49-F238E27FC236}">
                <a16:creationId xmlns:a16="http://schemas.microsoft.com/office/drawing/2014/main" id="{2A15C8FC-33A2-43E3-A3DD-BFCE1F4FA6B0}"/>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55301" name="Slide Number Placeholder 2">
            <a:extLst>
              <a:ext uri="{FF2B5EF4-FFF2-40B4-BE49-F238E27FC236}">
                <a16:creationId xmlns:a16="http://schemas.microsoft.com/office/drawing/2014/main" id="{2E83A176-D045-4080-924A-61942CDA82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B875E875-2289-4A89-88B7-A11C7372FD42}" type="slidenum">
              <a:rPr lang="en-US" altLang="en-US"/>
              <a:pPr eaLnBrk="1" hangingPunct="1">
                <a:spcBef>
                  <a:spcPct val="0"/>
                </a:spcBef>
                <a:spcAft>
                  <a:spcPct val="0"/>
                </a:spcAft>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9C478B0-CA44-446B-8A67-D2D2B20362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E14B89F4-FA9A-4CD0-923D-878DCCDBC77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Using this table and the map of climate zones, we find the correct N-factor. Divide the blower door reading at CFM</a:t>
            </a:r>
            <a:r>
              <a:rPr lang="en-US" baseline="-25000" dirty="0">
                <a:ea typeface="ＭＳ Ｐゴシック" pitchFamily="34" charset="-128"/>
              </a:rPr>
              <a:t>50</a:t>
            </a:r>
            <a:r>
              <a:rPr lang="en-US" dirty="0">
                <a:ea typeface="ＭＳ Ｐゴシック" pitchFamily="34" charset="-128"/>
              </a:rPr>
              <a:t> by the appropriate N-factor to get the estimated CFM</a:t>
            </a:r>
            <a:r>
              <a:rPr lang="en-US" baseline="-25000" dirty="0">
                <a:ea typeface="ＭＳ Ｐゴシック" pitchFamily="34" charset="-128"/>
              </a:rPr>
              <a:t>natural</a:t>
            </a:r>
            <a:r>
              <a:rPr lang="en-US" dirty="0">
                <a:ea typeface="ＭＳ Ｐゴシック" pitchFamily="34" charset="-128"/>
              </a:rPr>
              <a:t> of the home.</a:t>
            </a:r>
          </a:p>
          <a:p>
            <a:pPr eaLnBrk="1" hangingPunct="1">
              <a:defRPr/>
            </a:pPr>
            <a:r>
              <a:rPr lang="en-US" i="1" dirty="0">
                <a:solidFill>
                  <a:srgbClr val="808080"/>
                </a:solidFill>
                <a:ea typeface="ＭＳ Ｐゴシック" pitchFamily="34" charset="-128"/>
              </a:rPr>
              <a:t>Q: What would change in our equation if the home was exposed?</a:t>
            </a:r>
          </a:p>
          <a:p>
            <a:pPr marL="171450" indent="-171450" eaLnBrk="1" hangingPunct="1">
              <a:defRPr/>
            </a:pPr>
            <a:r>
              <a:rPr lang="en-US" i="1" dirty="0">
                <a:solidFill>
                  <a:srgbClr val="808080"/>
                </a:solidFill>
                <a:ea typeface="ＭＳ Ｐゴシック" pitchFamily="34" charset="-128"/>
              </a:rPr>
              <a:t>A: The N-factor would be 15, instead of 20. Natural ventilation would be 53 (800/15) instead of 40 (800/20), so we would need to add less mechanical ventilation.</a:t>
            </a:r>
            <a:endParaRPr lang="en-US" dirty="0">
              <a:latin typeface="Arial" charset="0"/>
              <a:ea typeface="ＭＳ Ｐゴシック" pitchFamily="34" charset="-128"/>
            </a:endParaRPr>
          </a:p>
        </p:txBody>
      </p:sp>
      <p:sp>
        <p:nvSpPr>
          <p:cNvPr id="56324" name="Footer Placeholder 1">
            <a:extLst>
              <a:ext uri="{FF2B5EF4-FFF2-40B4-BE49-F238E27FC236}">
                <a16:creationId xmlns:a16="http://schemas.microsoft.com/office/drawing/2014/main" id="{3F72D8EF-F9E2-43C4-80BB-9FBBD0C50D16}"/>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56325" name="Slide Number Placeholder 2">
            <a:extLst>
              <a:ext uri="{FF2B5EF4-FFF2-40B4-BE49-F238E27FC236}">
                <a16:creationId xmlns:a16="http://schemas.microsoft.com/office/drawing/2014/main" id="{0F6F4972-C1E2-43BA-A553-E0F3778807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D2CAFDCB-63A7-43D5-8717-DF97151749C7}" type="slidenum">
              <a:rPr lang="en-US" altLang="en-US"/>
              <a:pPr eaLnBrk="1" hangingPunct="1">
                <a:spcBef>
                  <a:spcPct val="0"/>
                </a:spcBef>
                <a:spcAft>
                  <a:spcPct val="0"/>
                </a:spcAft>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640EFAB4-2A72-4193-A7A6-38493F436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0FF70AF4-6B20-451D-9B2A-A6A5D423018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Even when perfectly designed and installed, fans may not perform at their rated CFM because of </a:t>
            </a:r>
            <a:r>
              <a:rPr lang="en-US" b="1" i="1" dirty="0">
                <a:ea typeface="ＭＳ Ｐゴシック" pitchFamily="34" charset="-128"/>
              </a:rPr>
              <a:t>static pressure.</a:t>
            </a:r>
          </a:p>
          <a:p>
            <a:pPr eaLnBrk="1" hangingPunct="1">
              <a:defRPr/>
            </a:pPr>
            <a:r>
              <a:rPr lang="en-US" dirty="0">
                <a:ea typeface="ＭＳ Ｐゴシック" pitchFamily="34" charset="-128"/>
              </a:rPr>
              <a:t>Static pressure is the resistance from the inlet grill, duct runs, elbows, and outside termination that the fan must overcome to move air through the system. </a:t>
            </a:r>
          </a:p>
          <a:p>
            <a:pPr eaLnBrk="1" hangingPunct="1">
              <a:defRPr/>
            </a:pPr>
            <a:r>
              <a:rPr lang="en-US" dirty="0">
                <a:ea typeface="ＭＳ Ｐゴシック" pitchFamily="34" charset="-128"/>
              </a:rPr>
              <a:t>Factors affecting static pressure include:</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Length and material of ducts.</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Bends, kinks, and elbows.</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Grills and end-caps.</a:t>
            </a:r>
          </a:p>
        </p:txBody>
      </p:sp>
      <p:sp>
        <p:nvSpPr>
          <p:cNvPr id="57348" name="Footer Placeholder 1">
            <a:extLst>
              <a:ext uri="{FF2B5EF4-FFF2-40B4-BE49-F238E27FC236}">
                <a16:creationId xmlns:a16="http://schemas.microsoft.com/office/drawing/2014/main" id="{27FA6C6D-1237-487B-ACA7-2E18D50BFED1}"/>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57349" name="Slide Number Placeholder 2">
            <a:extLst>
              <a:ext uri="{FF2B5EF4-FFF2-40B4-BE49-F238E27FC236}">
                <a16:creationId xmlns:a16="http://schemas.microsoft.com/office/drawing/2014/main" id="{EA123C92-3EE5-464A-A2C2-35ED3CCA00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4BF966BD-0CCB-4106-A8AC-4D465133B8B4}" type="slidenum">
              <a:rPr lang="en-US" altLang="en-US"/>
              <a:pPr eaLnBrk="1" hangingPunct="1">
                <a:spcBef>
                  <a:spcPct val="0"/>
                </a:spcBef>
                <a:spcAft>
                  <a:spcPct val="0"/>
                </a:spcAft>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F8F5208-C04D-492A-929D-FDBD15DBF6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8DD35BAC-73C2-4F36-8CE0-49A2585B43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Air flows more easily through smooth materials than rough.</a:t>
            </a:r>
            <a:endParaRPr lang="en-US" altLang="en-US">
              <a:latin typeface="Arial" panose="020B0604020202020204" pitchFamily="34" charset="0"/>
            </a:endParaRPr>
          </a:p>
        </p:txBody>
      </p:sp>
      <p:sp>
        <p:nvSpPr>
          <p:cNvPr id="58372" name="Footer Placeholder 1">
            <a:extLst>
              <a:ext uri="{FF2B5EF4-FFF2-40B4-BE49-F238E27FC236}">
                <a16:creationId xmlns:a16="http://schemas.microsoft.com/office/drawing/2014/main" id="{010A4EFD-6C3D-4939-82BA-1D266D4C3B29}"/>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58373" name="Slide Number Placeholder 2">
            <a:extLst>
              <a:ext uri="{FF2B5EF4-FFF2-40B4-BE49-F238E27FC236}">
                <a16:creationId xmlns:a16="http://schemas.microsoft.com/office/drawing/2014/main" id="{8613E087-5251-4502-844C-283916A4D1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D60516F4-67B7-4940-BECF-65784A5DDB12}" type="slidenum">
              <a:rPr lang="en-US" altLang="en-US"/>
              <a:pPr eaLnBrk="1" hangingPunct="1">
                <a:spcBef>
                  <a:spcPct val="0"/>
                </a:spcBef>
                <a:spcAft>
                  <a:spcPct val="0"/>
                </a:spcAft>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6D93348-CD37-4776-BACA-2A94078674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a:extLst>
              <a:ext uri="{FF2B5EF4-FFF2-40B4-BE49-F238E27FC236}">
                <a16:creationId xmlns:a16="http://schemas.microsoft.com/office/drawing/2014/main" id="{0232D140-DEE4-48E9-8465-80D9F7B2B98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By attending this session, participants will be able to:</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Describe the importance of maintaining healthy IAQ and adequate combustion air, and the role of mechanical ventilation.</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Recognize that leaving homes leaky is not proper ventilation.</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Identify appropriate ASHRAE guidelines.</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Calculate building volume.</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Propose appropriate fan size based on static pressure.</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Name the guidelines for proper duct installation.</a:t>
            </a:r>
          </a:p>
        </p:txBody>
      </p:sp>
      <p:sp>
        <p:nvSpPr>
          <p:cNvPr id="40964" name="Footer Placeholder 1">
            <a:extLst>
              <a:ext uri="{FF2B5EF4-FFF2-40B4-BE49-F238E27FC236}">
                <a16:creationId xmlns:a16="http://schemas.microsoft.com/office/drawing/2014/main" id="{3EA60B14-D42F-4382-8391-EE76D21F9163}"/>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40965" name="Slide Number Placeholder 2">
            <a:extLst>
              <a:ext uri="{FF2B5EF4-FFF2-40B4-BE49-F238E27FC236}">
                <a16:creationId xmlns:a16="http://schemas.microsoft.com/office/drawing/2014/main" id="{0EC25B45-2548-4AA3-9D8C-7EAA79B7F7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2DF5A90A-CCAA-4E1A-948F-0841635330C2}" type="slidenum">
              <a:rPr lang="en-US" altLang="en-US"/>
              <a:pPr eaLnBrk="1" hangingPunct="1">
                <a:spcBef>
                  <a:spcPct val="0"/>
                </a:spcBef>
                <a:spcAft>
                  <a:spcPct val="0"/>
                </a:spcAft>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DE016751-1BAC-47DC-AD1B-C80FF80F92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DDD1E61A-8231-4EE3-9E6E-19ECF5E993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Air flows more easily through smooth, broad angles than tight or constricted ducts.</a:t>
            </a:r>
            <a:endParaRPr lang="en-US" altLang="en-US">
              <a:latin typeface="Arial" panose="020B0604020202020204" pitchFamily="34" charset="0"/>
            </a:endParaRPr>
          </a:p>
        </p:txBody>
      </p:sp>
      <p:sp>
        <p:nvSpPr>
          <p:cNvPr id="59396" name="Footer Placeholder 1">
            <a:extLst>
              <a:ext uri="{FF2B5EF4-FFF2-40B4-BE49-F238E27FC236}">
                <a16:creationId xmlns:a16="http://schemas.microsoft.com/office/drawing/2014/main" id="{07FD7518-73B5-471A-8EB3-28564535E3CB}"/>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59397" name="Slide Number Placeholder 2">
            <a:extLst>
              <a:ext uri="{FF2B5EF4-FFF2-40B4-BE49-F238E27FC236}">
                <a16:creationId xmlns:a16="http://schemas.microsoft.com/office/drawing/2014/main" id="{F4A4DEEF-88CC-481C-A5C3-7D00DB1DF8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9D284774-99EC-47D6-A3AC-B072E29470E2}" type="slidenum">
              <a:rPr lang="en-US" altLang="en-US"/>
              <a:pPr eaLnBrk="1" hangingPunct="1">
                <a:spcBef>
                  <a:spcPct val="0"/>
                </a:spcBef>
                <a:spcAft>
                  <a:spcPct val="0"/>
                </a:spcAft>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071ED55A-0D18-4DB9-92D8-FF66F4C560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DCD6A6C0-F359-439A-8674-6C3A5FD6B79B}"/>
              </a:ext>
            </a:extLst>
          </p:cNvPr>
          <p:cNvSpPr>
            <a:spLocks noGrp="1"/>
          </p:cNvSpPr>
          <p:nvPr>
            <p:ph type="body" idx="1"/>
          </p:nvPr>
        </p:nvSpPr>
        <p:spPr bwMode="auto">
          <a:xfrm>
            <a:off x="731838" y="4560888"/>
            <a:ext cx="5851525" cy="4678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spcBef>
                <a:spcPct val="0"/>
              </a:spcBef>
              <a:spcAft>
                <a:spcPct val="0"/>
              </a:spcAft>
              <a:defRPr/>
            </a:pPr>
            <a:r>
              <a:rPr lang="en-US" dirty="0">
                <a:ea typeface="ＭＳ Ｐゴシック" pitchFamily="34" charset="-128"/>
              </a:rPr>
              <a:t>The </a:t>
            </a:r>
            <a:r>
              <a:rPr lang="en-US" b="1" i="1" dirty="0">
                <a:ea typeface="ＭＳ Ｐゴシック" pitchFamily="34" charset="-128"/>
              </a:rPr>
              <a:t>equivalent duct length </a:t>
            </a:r>
            <a:r>
              <a:rPr lang="en-US" dirty="0">
                <a:ea typeface="ＭＳ Ｐゴシック" pitchFamily="34" charset="-128"/>
              </a:rPr>
              <a:t>is one way to account for static pressure when sizing fans. </a:t>
            </a:r>
          </a:p>
          <a:p>
            <a:pPr eaLnBrk="1" hangingPunct="1">
              <a:spcBef>
                <a:spcPct val="0"/>
              </a:spcBef>
              <a:spcAft>
                <a:spcPct val="0"/>
              </a:spcAft>
              <a:defRPr/>
            </a:pPr>
            <a:endParaRPr lang="en-US" dirty="0">
              <a:ea typeface="ＭＳ Ｐゴシック" pitchFamily="34" charset="-128"/>
            </a:endParaRPr>
          </a:p>
          <a:p>
            <a:pPr eaLnBrk="1" hangingPunct="1">
              <a:spcBef>
                <a:spcPct val="0"/>
              </a:spcBef>
              <a:spcAft>
                <a:spcPct val="0"/>
              </a:spcAft>
              <a:defRPr/>
            </a:pPr>
            <a:r>
              <a:rPr lang="en-US" dirty="0">
                <a:ea typeface="ＭＳ Ｐゴシック" pitchFamily="34" charset="-128"/>
              </a:rPr>
              <a:t>All manufacturers have performance curves for the fans they manufacture. They all provide tables to determine the actual fan size needed to overcome static losses and reach CFM requirements.</a:t>
            </a:r>
          </a:p>
          <a:p>
            <a:pPr eaLnBrk="1" hangingPunct="1">
              <a:spcBef>
                <a:spcPct val="0"/>
              </a:spcBef>
              <a:spcAft>
                <a:spcPct val="0"/>
              </a:spcAft>
              <a:defRPr/>
            </a:pPr>
            <a:endParaRPr lang="en-US" dirty="0">
              <a:ea typeface="ＭＳ Ｐゴシック" pitchFamily="34" charset="-128"/>
            </a:endParaRPr>
          </a:p>
          <a:p>
            <a:pPr eaLnBrk="1" hangingPunct="1">
              <a:spcBef>
                <a:spcPct val="0"/>
              </a:spcBef>
              <a:spcAft>
                <a:spcPct val="0"/>
              </a:spcAft>
              <a:defRPr/>
            </a:pPr>
            <a:r>
              <a:rPr lang="en-US" dirty="0">
                <a:ea typeface="ＭＳ Ｐゴシック" pitchFamily="34" charset="-128"/>
              </a:rPr>
              <a:t>Taking the bathroom example where we converted ACH to CFM, the target is 8 ACH, which requires 90 CFM. </a:t>
            </a:r>
            <a:br>
              <a:rPr lang="en-US" dirty="0">
                <a:ea typeface="ＭＳ Ｐゴシック" pitchFamily="34" charset="-128"/>
              </a:rPr>
            </a:br>
            <a:endParaRPr lang="en-US" dirty="0">
              <a:ea typeface="ＭＳ Ｐゴシック" pitchFamily="34" charset="-128"/>
            </a:endParaRPr>
          </a:p>
          <a:p>
            <a:pPr marL="0" lvl="1" eaLnBrk="1" hangingPunct="1">
              <a:spcBef>
                <a:spcPct val="0"/>
              </a:spcBef>
              <a:spcAft>
                <a:spcPct val="0"/>
              </a:spcAft>
              <a:defRPr/>
            </a:pPr>
            <a:r>
              <a:rPr lang="en-US" i="1" dirty="0">
                <a:solidFill>
                  <a:schemeClr val="tx1">
                    <a:lumMod val="50000"/>
                    <a:lumOff val="50000"/>
                  </a:schemeClr>
                </a:solidFill>
                <a:ea typeface="ＭＳ Ｐゴシック" pitchFamily="34" charset="-128"/>
              </a:rPr>
              <a:t>Work through the math as a class, then click to reveal the answer.</a:t>
            </a:r>
          </a:p>
          <a:p>
            <a:pPr marL="287338" indent="-241300" eaLnBrk="1" hangingPunct="1">
              <a:spcBef>
                <a:spcPct val="0"/>
              </a:spcBef>
              <a:spcAft>
                <a:spcPct val="0"/>
              </a:spcAft>
              <a:defRPr/>
            </a:pPr>
            <a:endParaRPr lang="en-US" dirty="0">
              <a:ea typeface="ＭＳ Ｐゴシック" pitchFamily="34" charset="-128"/>
            </a:endParaRPr>
          </a:p>
          <a:p>
            <a:pPr marL="1588" indent="-1588" eaLnBrk="1" hangingPunct="1">
              <a:spcBef>
                <a:spcPct val="0"/>
              </a:spcBef>
              <a:spcAft>
                <a:spcPct val="0"/>
              </a:spcAft>
              <a:defRPr/>
            </a:pPr>
            <a:r>
              <a:rPr lang="en-US" dirty="0">
                <a:ea typeface="ＭＳ Ｐゴシック" pitchFamily="34" charset="-128"/>
              </a:rPr>
              <a:t>Assuming 12 ft of 4</a:t>
            </a:r>
            <a:r>
              <a:rPr lang="en-US" altLang="ja-JP" dirty="0">
                <a:ea typeface="ＭＳ Ｐゴシック" pitchFamily="34" charset="-128"/>
              </a:rPr>
              <a:t>-inch flexible aluminum ductwork, one 90-degree elbow, and an end-cap, the EDL is 60 ft.</a:t>
            </a:r>
          </a:p>
          <a:p>
            <a:pPr marL="1588" indent="-1588" eaLnBrk="1" hangingPunct="1">
              <a:spcBef>
                <a:spcPct val="0"/>
              </a:spcBef>
              <a:spcAft>
                <a:spcPct val="0"/>
              </a:spcAft>
              <a:defRPr/>
            </a:pPr>
            <a:endParaRPr lang="en-US" dirty="0">
              <a:ea typeface="ＭＳ Ｐゴシック" pitchFamily="34" charset="-128"/>
            </a:endParaRPr>
          </a:p>
          <a:p>
            <a:pPr marL="1588" indent="-1588" eaLnBrk="1" hangingPunct="1">
              <a:spcBef>
                <a:spcPct val="0"/>
              </a:spcBef>
              <a:spcAft>
                <a:spcPct val="0"/>
              </a:spcAft>
              <a:defRPr/>
            </a:pPr>
            <a:r>
              <a:rPr lang="en-US" dirty="0">
                <a:ea typeface="ＭＳ Ｐゴシック" pitchFamily="34" charset="-128"/>
              </a:rPr>
              <a:t>Here’</a:t>
            </a:r>
            <a:r>
              <a:rPr lang="en-US" altLang="ja-JP" dirty="0">
                <a:ea typeface="ＭＳ Ｐゴシック" pitchFamily="34" charset="-128"/>
              </a:rPr>
              <a:t>s how:</a:t>
            </a:r>
          </a:p>
          <a:p>
            <a:pPr marL="457200" indent="-228600" eaLnBrk="1" hangingPunct="1">
              <a:lnSpc>
                <a:spcPct val="110000"/>
              </a:lnSpc>
              <a:spcBef>
                <a:spcPct val="0"/>
              </a:spcBef>
              <a:spcAft>
                <a:spcPct val="0"/>
              </a:spcAft>
              <a:buFont typeface="Symbol" pitchFamily="18" charset="2"/>
              <a:buChar char="·"/>
              <a:defRPr/>
            </a:pPr>
            <a:r>
              <a:rPr lang="en-US" dirty="0">
                <a:ea typeface="ＭＳ Ｐゴシック" pitchFamily="34" charset="-128"/>
              </a:rPr>
              <a:t>The duct material: Flexible aluminum offers more air resistance than rigid, smooth metal ducts, so we multiply the length of the ducts (12 </a:t>
            </a:r>
            <a:r>
              <a:rPr lang="en-US" dirty="0" err="1">
                <a:ea typeface="ＭＳ Ｐゴシック" pitchFamily="34" charset="-128"/>
              </a:rPr>
              <a:t>ft</a:t>
            </a:r>
            <a:r>
              <a:rPr lang="en-US" dirty="0">
                <a:ea typeface="ＭＳ Ｐゴシック" pitchFamily="34" charset="-128"/>
              </a:rPr>
              <a:t>) by the factor of 1.25 to account for increased resistance. </a:t>
            </a:r>
          </a:p>
          <a:p>
            <a:pPr marL="457200" indent="-228600" eaLnBrk="1" hangingPunct="1">
              <a:lnSpc>
                <a:spcPct val="110000"/>
              </a:lnSpc>
              <a:spcBef>
                <a:spcPct val="0"/>
              </a:spcBef>
              <a:spcAft>
                <a:spcPct val="0"/>
              </a:spcAft>
              <a:buFont typeface="Symbol" pitchFamily="18" charset="2"/>
              <a:buChar char="·"/>
              <a:defRPr/>
            </a:pPr>
            <a:r>
              <a:rPr lang="en-US" dirty="0">
                <a:ea typeface="ＭＳ Ｐゴシック" pitchFamily="34" charset="-128"/>
              </a:rPr>
              <a:t>12 x 1.25 = 15 </a:t>
            </a:r>
            <a:r>
              <a:rPr lang="en-US" dirty="0" err="1">
                <a:ea typeface="ＭＳ Ｐゴシック" pitchFamily="34" charset="-128"/>
              </a:rPr>
              <a:t>ft</a:t>
            </a:r>
            <a:r>
              <a:rPr lang="en-US" dirty="0">
                <a:ea typeface="ＭＳ Ｐゴシック" pitchFamily="34" charset="-128"/>
              </a:rPr>
              <a:t> EDL.</a:t>
            </a:r>
          </a:p>
          <a:p>
            <a:pPr marL="457200" indent="-228600" eaLnBrk="1" hangingPunct="1">
              <a:lnSpc>
                <a:spcPct val="110000"/>
              </a:lnSpc>
              <a:spcBef>
                <a:spcPct val="0"/>
              </a:spcBef>
              <a:spcAft>
                <a:spcPct val="0"/>
              </a:spcAft>
              <a:buFont typeface="Symbol" pitchFamily="18" charset="2"/>
              <a:buChar char="·"/>
              <a:defRPr/>
            </a:pPr>
            <a:r>
              <a:rPr lang="en-US" dirty="0">
                <a:ea typeface="ＭＳ Ｐゴシック" pitchFamily="34" charset="-128"/>
              </a:rPr>
              <a:t>Pushing or pulling air through a 90-degree bend is harder than through straight ductwork. In this case, it’</a:t>
            </a:r>
            <a:r>
              <a:rPr lang="en-US" altLang="ja-JP" dirty="0">
                <a:ea typeface="ＭＳ Ｐゴシック" pitchFamily="34" charset="-128"/>
              </a:rPr>
              <a:t>s as difficult as pushing or pulling air through 15 </a:t>
            </a:r>
            <a:r>
              <a:rPr lang="en-US" altLang="ja-JP" dirty="0" err="1">
                <a:ea typeface="ＭＳ Ｐゴシック" pitchFamily="34" charset="-128"/>
              </a:rPr>
              <a:t>ft</a:t>
            </a:r>
            <a:r>
              <a:rPr lang="en-US" altLang="ja-JP" dirty="0">
                <a:ea typeface="ＭＳ Ｐゴシック" pitchFamily="34" charset="-128"/>
              </a:rPr>
              <a:t> of straight ducts.</a:t>
            </a:r>
          </a:p>
          <a:p>
            <a:pPr marL="457200" indent="-228600" eaLnBrk="1" hangingPunct="1">
              <a:lnSpc>
                <a:spcPct val="110000"/>
              </a:lnSpc>
              <a:spcBef>
                <a:spcPct val="0"/>
              </a:spcBef>
              <a:spcAft>
                <a:spcPct val="0"/>
              </a:spcAft>
              <a:buFont typeface="Symbol" pitchFamily="18" charset="2"/>
              <a:buChar char="·"/>
              <a:defRPr/>
            </a:pPr>
            <a:r>
              <a:rPr lang="en-US" dirty="0">
                <a:ea typeface="ＭＳ Ｐゴシック" pitchFamily="34" charset="-128"/>
              </a:rPr>
              <a:t>The end cap creates as much resistance as moving air through another 30 </a:t>
            </a:r>
            <a:r>
              <a:rPr lang="en-US" dirty="0" err="1">
                <a:ea typeface="ＭＳ Ｐゴシック" pitchFamily="34" charset="-128"/>
              </a:rPr>
              <a:t>ft</a:t>
            </a:r>
            <a:r>
              <a:rPr lang="en-US" dirty="0">
                <a:ea typeface="ＭＳ Ｐゴシック" pitchFamily="34" charset="-128"/>
              </a:rPr>
              <a:t> of straight ducts. </a:t>
            </a:r>
          </a:p>
          <a:p>
            <a:pPr marL="457200" indent="-228600" eaLnBrk="1" hangingPunct="1">
              <a:lnSpc>
                <a:spcPct val="110000"/>
              </a:lnSpc>
              <a:spcBef>
                <a:spcPct val="0"/>
              </a:spcBef>
              <a:spcAft>
                <a:spcPct val="0"/>
              </a:spcAft>
              <a:buFont typeface="Symbol" pitchFamily="18" charset="2"/>
              <a:buChar char="·"/>
              <a:defRPr/>
            </a:pPr>
            <a:r>
              <a:rPr lang="en-US" dirty="0">
                <a:ea typeface="ＭＳ Ｐゴシック" pitchFamily="34" charset="-128"/>
              </a:rPr>
              <a:t>The result: 15 (EDL of material) + 15 (elbow) + 30 (end cap) = 60 ft EDL.</a:t>
            </a:r>
          </a:p>
        </p:txBody>
      </p:sp>
      <p:sp>
        <p:nvSpPr>
          <p:cNvPr id="60420" name="Footer Placeholder 1">
            <a:extLst>
              <a:ext uri="{FF2B5EF4-FFF2-40B4-BE49-F238E27FC236}">
                <a16:creationId xmlns:a16="http://schemas.microsoft.com/office/drawing/2014/main" id="{E449A51D-89A5-441A-8469-534908062247}"/>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60421" name="Slide Number Placeholder 2">
            <a:extLst>
              <a:ext uri="{FF2B5EF4-FFF2-40B4-BE49-F238E27FC236}">
                <a16:creationId xmlns:a16="http://schemas.microsoft.com/office/drawing/2014/main" id="{A286A85C-1F16-4B5C-9993-9BCFCB8BFB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AF42D8D2-E05E-4D40-B8D5-8A53CEDD63EC}" type="slidenum">
              <a:rPr lang="en-US" altLang="en-US"/>
              <a:pPr eaLnBrk="1" hangingPunct="1">
                <a:spcBef>
                  <a:spcPct val="0"/>
                </a:spcBef>
                <a:spcAft>
                  <a:spcPct val="0"/>
                </a:spcAft>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DDEF734-7A59-4A2D-B176-6E35D131F8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9839C2DC-97D7-4346-AA4C-A8ABC07F384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i="1" dirty="0">
                <a:solidFill>
                  <a:srgbClr val="808080"/>
                </a:solidFill>
                <a:ea typeface="ＭＳ Ｐゴシック" pitchFamily="34" charset="-128"/>
              </a:rPr>
              <a:t>Click to reveal arrows while explaining how to use the chart.</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Use the fan-sizing chart from the manufacturer to determine which fan achieves the goal of 8 ACH.</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Based on calculations in the last slide, a fan that can move 90 CFM is required. </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This table indicates that to overcome the static pressure and achieve 8 ACH in a 90 ft</a:t>
            </a:r>
            <a:r>
              <a:rPr lang="en-US" baseline="30000" dirty="0">
                <a:ea typeface="ＭＳ Ｐゴシック" pitchFamily="34" charset="-128"/>
              </a:rPr>
              <a:t>2</a:t>
            </a:r>
            <a:r>
              <a:rPr lang="en-US" dirty="0">
                <a:ea typeface="ＭＳ Ｐゴシック" pitchFamily="34" charset="-128"/>
              </a:rPr>
              <a:t> room (always round up) with a 60 ft EDL, the 15VQ3 150 CFM fan is required.</a:t>
            </a:r>
          </a:p>
        </p:txBody>
      </p:sp>
      <p:sp>
        <p:nvSpPr>
          <p:cNvPr id="61444" name="Footer Placeholder 1">
            <a:extLst>
              <a:ext uri="{FF2B5EF4-FFF2-40B4-BE49-F238E27FC236}">
                <a16:creationId xmlns:a16="http://schemas.microsoft.com/office/drawing/2014/main" id="{0B23C75E-96AD-40BE-9654-D34CFCF2ABAD}"/>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61445" name="Slide Number Placeholder 2">
            <a:extLst>
              <a:ext uri="{FF2B5EF4-FFF2-40B4-BE49-F238E27FC236}">
                <a16:creationId xmlns:a16="http://schemas.microsoft.com/office/drawing/2014/main" id="{E6C03739-57F1-4025-88D2-8048D2787A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A51596D7-414E-4386-B9C1-4819BEB5F470}" type="slidenum">
              <a:rPr lang="en-US" altLang="en-US"/>
              <a:pPr eaLnBrk="1" hangingPunct="1">
                <a:spcBef>
                  <a:spcPct val="0"/>
                </a:spcBef>
                <a:spcAft>
                  <a:spcPct val="0"/>
                </a:spcAft>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D96F909B-E47E-43F4-AEBC-4D248FDE63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C1447428-D280-4548-BC1D-04DB7C4EE5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0"/>
              </a:spcAft>
            </a:pPr>
            <a:r>
              <a:rPr lang="en-US" altLang="en-US"/>
              <a:t>Meeting ventilation goals generally involves tuning or installing exhaust fans and sometimes adding fresh-air intake.</a:t>
            </a:r>
          </a:p>
          <a:p>
            <a:pPr eaLnBrk="1" hangingPunct="1">
              <a:spcBef>
                <a:spcPct val="0"/>
              </a:spcBef>
              <a:spcAft>
                <a:spcPct val="0"/>
              </a:spcAft>
            </a:pPr>
            <a:endParaRPr lang="en-US" altLang="en-US"/>
          </a:p>
          <a:p>
            <a:pPr eaLnBrk="1" hangingPunct="1">
              <a:spcBef>
                <a:spcPct val="0"/>
              </a:spcBef>
              <a:spcAft>
                <a:spcPct val="0"/>
              </a:spcAft>
            </a:pPr>
            <a:r>
              <a:rPr lang="en-US" altLang="en-US"/>
              <a:t>Ensuring proper ventilation makes the home safer and healthier for occupants.</a:t>
            </a:r>
            <a:endParaRPr lang="en-US" altLang="en-US">
              <a:latin typeface="Arial" panose="020B0604020202020204" pitchFamily="34" charset="0"/>
            </a:endParaRPr>
          </a:p>
        </p:txBody>
      </p:sp>
      <p:sp>
        <p:nvSpPr>
          <p:cNvPr id="62468" name="Footer Placeholder 1">
            <a:extLst>
              <a:ext uri="{FF2B5EF4-FFF2-40B4-BE49-F238E27FC236}">
                <a16:creationId xmlns:a16="http://schemas.microsoft.com/office/drawing/2014/main" id="{0FD7A3AF-DC16-4CFA-BC63-9D62369C0D27}"/>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62469" name="Slide Number Placeholder 2">
            <a:extLst>
              <a:ext uri="{FF2B5EF4-FFF2-40B4-BE49-F238E27FC236}">
                <a16:creationId xmlns:a16="http://schemas.microsoft.com/office/drawing/2014/main" id="{5D938FDA-B633-4A15-831E-589D1200D2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9A7A1807-0808-408F-BCE7-B1D1498D8760}" type="slidenum">
              <a:rPr lang="en-US" altLang="en-US"/>
              <a:pPr eaLnBrk="1" hangingPunct="1">
                <a:spcBef>
                  <a:spcPct val="0"/>
                </a:spcBef>
                <a:spcAft>
                  <a:spcPct val="0"/>
                </a:spcAft>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6D50AC63-0577-43F9-A018-EC82C9306C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6124C0FA-D20F-47A9-8111-65CFCB810B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It’</a:t>
            </a:r>
            <a:r>
              <a:rPr lang="en-US" altLang="ja-JP"/>
              <a:t>s much easier to install an exhaust fan and the ductwork </a:t>
            </a:r>
            <a:r>
              <a:rPr lang="en-US" altLang="ja-JP" i="1"/>
              <a:t>before </a:t>
            </a:r>
            <a:r>
              <a:rPr lang="en-US" altLang="ja-JP"/>
              <a:t>blowing the attic full of loose insulation. </a:t>
            </a:r>
            <a:endParaRPr lang="en-US" altLang="en-US">
              <a:latin typeface="Arial" panose="020B0604020202020204" pitchFamily="34" charset="0"/>
            </a:endParaRPr>
          </a:p>
        </p:txBody>
      </p:sp>
      <p:sp>
        <p:nvSpPr>
          <p:cNvPr id="63492" name="Footer Placeholder 1">
            <a:extLst>
              <a:ext uri="{FF2B5EF4-FFF2-40B4-BE49-F238E27FC236}">
                <a16:creationId xmlns:a16="http://schemas.microsoft.com/office/drawing/2014/main" id="{8462385D-F9BF-4FF3-9588-384C2113BD53}"/>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63493" name="Slide Number Placeholder 2">
            <a:extLst>
              <a:ext uri="{FF2B5EF4-FFF2-40B4-BE49-F238E27FC236}">
                <a16:creationId xmlns:a16="http://schemas.microsoft.com/office/drawing/2014/main" id="{3BBB44DD-2A2B-40A8-BEE7-7BB12D5475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16F30DE4-A676-4C65-B50C-AC9C20216F22}" type="slidenum">
              <a:rPr lang="en-US" altLang="en-US"/>
              <a:pPr eaLnBrk="1" hangingPunct="1">
                <a:spcBef>
                  <a:spcPct val="0"/>
                </a:spcBef>
                <a:spcAft>
                  <a:spcPct val="0"/>
                </a:spcAft>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66FA5EC-FF81-464B-A4EB-63525A0AF8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6E9F32CE-E3FD-41F8-B622-C81DFEAAAC0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dirty="0">
                <a:ea typeface="ＭＳ Ｐゴシック" pitchFamily="34" charset="-128"/>
              </a:rPr>
              <a:t>Below are some important installation guidelines. </a:t>
            </a:r>
          </a:p>
          <a:p>
            <a:pPr marL="458788" indent="-230188" eaLnBrk="1" hangingPunct="1">
              <a:spcBef>
                <a:spcPct val="0"/>
              </a:spcBef>
              <a:spcAft>
                <a:spcPct val="0"/>
              </a:spcAft>
              <a:buFont typeface="Symbol" pitchFamily="18" charset="2"/>
              <a:buChar char="·"/>
              <a:defRPr/>
            </a:pPr>
            <a:r>
              <a:rPr lang="en-US" dirty="0">
                <a:ea typeface="ＭＳ Ｐゴシック" pitchFamily="34" charset="-128"/>
              </a:rPr>
              <a:t>Exhaust flows directly outside.</a:t>
            </a:r>
          </a:p>
          <a:p>
            <a:pPr marL="458788" indent="-230188" eaLnBrk="1" hangingPunct="1">
              <a:spcBef>
                <a:spcPct val="0"/>
              </a:spcBef>
              <a:spcAft>
                <a:spcPct val="0"/>
              </a:spcAft>
              <a:buFont typeface="Symbol" pitchFamily="18" charset="2"/>
              <a:buChar char="·"/>
              <a:defRPr/>
            </a:pPr>
            <a:r>
              <a:rPr lang="en-US" dirty="0">
                <a:ea typeface="ＭＳ Ｐゴシック" pitchFamily="34" charset="-128"/>
              </a:rPr>
              <a:t>Use short, straight, well-sealed ducts.</a:t>
            </a:r>
          </a:p>
          <a:p>
            <a:pPr marL="458788" indent="-230188" eaLnBrk="1" hangingPunct="1">
              <a:spcBef>
                <a:spcPct val="0"/>
              </a:spcBef>
              <a:spcAft>
                <a:spcPct val="0"/>
              </a:spcAft>
              <a:buFont typeface="Symbol" pitchFamily="18" charset="2"/>
              <a:buChar char="·"/>
              <a:defRPr/>
            </a:pPr>
            <a:r>
              <a:rPr lang="en-US" dirty="0">
                <a:ea typeface="ＭＳ Ｐゴシック" pitchFamily="34" charset="-128"/>
              </a:rPr>
              <a:t>Use 2–3 ft straight pipe before elbow.</a:t>
            </a:r>
          </a:p>
          <a:p>
            <a:pPr marL="458788" indent="-230188" eaLnBrk="1" hangingPunct="1">
              <a:spcBef>
                <a:spcPct val="0"/>
              </a:spcBef>
              <a:spcAft>
                <a:spcPct val="0"/>
              </a:spcAft>
              <a:buFont typeface="Symbol" pitchFamily="18" charset="2"/>
              <a:buChar char="·"/>
              <a:defRPr/>
            </a:pPr>
            <a:r>
              <a:rPr lang="en-US" dirty="0">
                <a:ea typeface="ＭＳ Ｐゴシック" pitchFamily="34" charset="-128"/>
              </a:rPr>
              <a:t>Use long-radius elbows.</a:t>
            </a:r>
          </a:p>
          <a:p>
            <a:pPr marL="458788" indent="-230188" eaLnBrk="1" hangingPunct="1">
              <a:spcBef>
                <a:spcPct val="0"/>
              </a:spcBef>
              <a:spcAft>
                <a:spcPct val="0"/>
              </a:spcAft>
              <a:buFont typeface="Symbol" pitchFamily="18" charset="2"/>
              <a:buChar char="·"/>
              <a:defRPr/>
            </a:pPr>
            <a:r>
              <a:rPr lang="en-US" dirty="0">
                <a:ea typeface="ＭＳ Ｐゴシック" pitchFamily="34" charset="-128"/>
              </a:rPr>
              <a:t>Use smooth materials.</a:t>
            </a:r>
          </a:p>
          <a:p>
            <a:pPr marL="458788" indent="-230188" eaLnBrk="1" hangingPunct="1">
              <a:spcBef>
                <a:spcPct val="0"/>
              </a:spcBef>
              <a:spcAft>
                <a:spcPct val="0"/>
              </a:spcAft>
              <a:buFont typeface="Symbol" pitchFamily="18" charset="2"/>
              <a:buChar char="·"/>
              <a:defRPr/>
            </a:pPr>
            <a:r>
              <a:rPr lang="en-US" dirty="0">
                <a:ea typeface="ＭＳ Ｐゴシック" pitchFamily="34" charset="-128"/>
              </a:rPr>
              <a:t>Insulate ducts.</a:t>
            </a:r>
          </a:p>
          <a:p>
            <a:pPr marL="458788" indent="-230188" eaLnBrk="1" hangingPunct="1">
              <a:spcBef>
                <a:spcPct val="0"/>
              </a:spcBef>
              <a:spcAft>
                <a:spcPct val="0"/>
              </a:spcAft>
              <a:buFont typeface="Symbol" pitchFamily="18" charset="2"/>
              <a:buChar char="·"/>
              <a:defRPr/>
            </a:pPr>
            <a:r>
              <a:rPr lang="en-US" dirty="0">
                <a:ea typeface="ＭＳ Ｐゴシック" pitchFamily="34" charset="-128"/>
              </a:rPr>
              <a:t>Keep animals out.</a:t>
            </a:r>
          </a:p>
          <a:p>
            <a:pPr marL="458788" indent="-230188" eaLnBrk="1" hangingPunct="1">
              <a:spcBef>
                <a:spcPct val="0"/>
              </a:spcBef>
              <a:spcAft>
                <a:spcPct val="0"/>
              </a:spcAft>
              <a:buFont typeface="Symbol" pitchFamily="18" charset="2"/>
              <a:buChar char="·"/>
              <a:defRPr/>
            </a:pPr>
            <a:r>
              <a:rPr lang="en-US" dirty="0">
                <a:ea typeface="ＭＳ Ｐゴシック" pitchFamily="34" charset="-128"/>
              </a:rPr>
              <a:t>Follow manufacturer specs and installation instructions.</a:t>
            </a:r>
          </a:p>
          <a:p>
            <a:pPr marL="287338" indent="-241300" eaLnBrk="1" hangingPunct="1">
              <a:spcBef>
                <a:spcPct val="0"/>
              </a:spcBef>
              <a:spcAft>
                <a:spcPct val="0"/>
              </a:spcAft>
              <a:defRPr/>
            </a:pPr>
            <a:endParaRPr lang="en-US" i="1" dirty="0">
              <a:solidFill>
                <a:srgbClr val="808080"/>
              </a:solidFill>
              <a:ea typeface="ＭＳ Ｐゴシック" pitchFamily="34" charset="-128"/>
            </a:endParaRPr>
          </a:p>
          <a:p>
            <a:pPr marL="287338" indent="-241300" eaLnBrk="1" hangingPunct="1">
              <a:spcBef>
                <a:spcPct val="0"/>
              </a:spcBef>
              <a:spcAft>
                <a:spcPct val="0"/>
              </a:spcAft>
              <a:defRPr/>
            </a:pPr>
            <a:r>
              <a:rPr lang="en-US" i="1" dirty="0">
                <a:solidFill>
                  <a:srgbClr val="808080"/>
                </a:solidFill>
                <a:ea typeface="ＭＳ Ｐゴシック" pitchFamily="34" charset="-128"/>
              </a:rPr>
              <a:t>Ask students if they follow these guidelines. If not, why not?</a:t>
            </a:r>
            <a:endParaRPr lang="en-US" dirty="0">
              <a:latin typeface="Arial" charset="0"/>
              <a:ea typeface="ＭＳ Ｐゴシック" pitchFamily="34" charset="-128"/>
            </a:endParaRPr>
          </a:p>
        </p:txBody>
      </p:sp>
      <p:sp>
        <p:nvSpPr>
          <p:cNvPr id="64516" name="Footer Placeholder 1">
            <a:extLst>
              <a:ext uri="{FF2B5EF4-FFF2-40B4-BE49-F238E27FC236}">
                <a16:creationId xmlns:a16="http://schemas.microsoft.com/office/drawing/2014/main" id="{7770857E-4E0B-45A1-AB5A-70D5299C381B}"/>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64517" name="Slide Number Placeholder 2">
            <a:extLst>
              <a:ext uri="{FF2B5EF4-FFF2-40B4-BE49-F238E27FC236}">
                <a16:creationId xmlns:a16="http://schemas.microsoft.com/office/drawing/2014/main" id="{E4C04854-0313-49FA-BD5C-5EC6D0B386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43A7E3D4-3620-4D84-BA72-41B81C53818B}" type="slidenum">
              <a:rPr lang="en-US" altLang="en-US"/>
              <a:pPr eaLnBrk="1" hangingPunct="1">
                <a:spcBef>
                  <a:spcPct val="0"/>
                </a:spcBef>
                <a:spcAft>
                  <a:spcPct val="0"/>
                </a:spcAft>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0BE0BF13-FDDA-47C8-8C36-DE5748CF2E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1DE9A163-729D-4227-AC7E-1DE2DD915B1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Exhaust flows directly outside.</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This is a good hood fan installation. </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The ducts are properly sized, smooth, and straight and flow directly outside.</a:t>
            </a:r>
          </a:p>
        </p:txBody>
      </p:sp>
      <p:sp>
        <p:nvSpPr>
          <p:cNvPr id="65540" name="Footer Placeholder 1">
            <a:extLst>
              <a:ext uri="{FF2B5EF4-FFF2-40B4-BE49-F238E27FC236}">
                <a16:creationId xmlns:a16="http://schemas.microsoft.com/office/drawing/2014/main" id="{D9ABEC90-A927-430E-B320-B3F4C0ECCA85}"/>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65541" name="Slide Number Placeholder 2">
            <a:extLst>
              <a:ext uri="{FF2B5EF4-FFF2-40B4-BE49-F238E27FC236}">
                <a16:creationId xmlns:a16="http://schemas.microsoft.com/office/drawing/2014/main" id="{97FAA13F-697A-464E-A9AD-072BA729B1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7D2FE668-E4D8-4444-9840-5A314D116E2E}" type="slidenum">
              <a:rPr lang="en-US" altLang="en-US"/>
              <a:pPr eaLnBrk="1" hangingPunct="1">
                <a:spcBef>
                  <a:spcPct val="0"/>
                </a:spcBef>
                <a:spcAft>
                  <a:spcPct val="0"/>
                </a:spcAft>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9AD8076E-D8F4-412C-A9E1-BDB31392B5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A67E6871-7BF2-49AB-8300-72CDBC6F94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Use short, straight, well-sealed ducts.</a:t>
            </a:r>
          </a:p>
          <a:p>
            <a:pPr eaLnBrk="1" hangingPunct="1"/>
            <a:r>
              <a:rPr lang="en-US" altLang="en-US" i="1">
                <a:solidFill>
                  <a:srgbClr val="808080"/>
                </a:solidFill>
              </a:rPr>
              <a:t>Q:  Do you use duct tape for duct sealing? </a:t>
            </a:r>
          </a:p>
          <a:p>
            <a:pPr eaLnBrk="1" hangingPunct="1"/>
            <a:r>
              <a:rPr lang="en-US" altLang="en-US" i="1">
                <a:solidFill>
                  <a:srgbClr val="808080"/>
                </a:solidFill>
              </a:rPr>
              <a:t>A:  No! Mastic.</a:t>
            </a:r>
            <a:endParaRPr lang="en-US" altLang="en-US">
              <a:latin typeface="Arial" panose="020B0604020202020204" pitchFamily="34" charset="0"/>
            </a:endParaRPr>
          </a:p>
        </p:txBody>
      </p:sp>
      <p:sp>
        <p:nvSpPr>
          <p:cNvPr id="66564" name="Footer Placeholder 1">
            <a:extLst>
              <a:ext uri="{FF2B5EF4-FFF2-40B4-BE49-F238E27FC236}">
                <a16:creationId xmlns:a16="http://schemas.microsoft.com/office/drawing/2014/main" id="{DAB01E31-3B9D-4879-84F8-8F2D18AACCE0}"/>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66565" name="Slide Number Placeholder 2">
            <a:extLst>
              <a:ext uri="{FF2B5EF4-FFF2-40B4-BE49-F238E27FC236}">
                <a16:creationId xmlns:a16="http://schemas.microsoft.com/office/drawing/2014/main" id="{967FE224-9FED-4305-9F29-4CF0FAD9DD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8E4E1A0A-08B3-4A1D-A01C-D51B68BABAAB}" type="slidenum">
              <a:rPr lang="en-US" altLang="en-US"/>
              <a:pPr eaLnBrk="1" hangingPunct="1">
                <a:spcBef>
                  <a:spcPct val="0"/>
                </a:spcBef>
                <a:spcAft>
                  <a:spcPct val="0"/>
                </a:spcAft>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AABE23C2-B4D7-432C-8AC9-DF4D2C135F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Notes Placeholder 2">
            <a:extLst>
              <a:ext uri="{FF2B5EF4-FFF2-40B4-BE49-F238E27FC236}">
                <a16:creationId xmlns:a16="http://schemas.microsoft.com/office/drawing/2014/main" id="{06B6F5B5-E518-4897-A4AF-090A58A7D6D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Use 2–3 feet of straight pipe before the first bend.</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This helps the air get up some speed before it’</a:t>
            </a:r>
            <a:r>
              <a:rPr lang="en-US" altLang="ja-JP" dirty="0">
                <a:ea typeface="ＭＳ Ｐゴシック" pitchFamily="34" charset="-128"/>
              </a:rPr>
              <a:t>s hindered by bends.</a:t>
            </a:r>
            <a:endParaRPr lang="en-US" dirty="0">
              <a:ea typeface="ＭＳ Ｐゴシック" pitchFamily="34" charset="-128"/>
            </a:endParaRPr>
          </a:p>
        </p:txBody>
      </p:sp>
      <p:sp>
        <p:nvSpPr>
          <p:cNvPr id="67588" name="Footer Placeholder 1">
            <a:extLst>
              <a:ext uri="{FF2B5EF4-FFF2-40B4-BE49-F238E27FC236}">
                <a16:creationId xmlns:a16="http://schemas.microsoft.com/office/drawing/2014/main" id="{FD82561E-D6F0-4511-A0F0-C436C6F93968}"/>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67589" name="Slide Number Placeholder 2">
            <a:extLst>
              <a:ext uri="{FF2B5EF4-FFF2-40B4-BE49-F238E27FC236}">
                <a16:creationId xmlns:a16="http://schemas.microsoft.com/office/drawing/2014/main" id="{71F0CCC6-740E-4B45-9C52-705BE21B6F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9CE52BDF-A5B4-46C1-A88F-FDECEDA4A4CA}" type="slidenum">
              <a:rPr lang="en-US" altLang="en-US"/>
              <a:pPr eaLnBrk="1" hangingPunct="1">
                <a:spcBef>
                  <a:spcPct val="0"/>
                </a:spcBef>
                <a:spcAft>
                  <a:spcPct val="0"/>
                </a:spcAft>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490C4BA-3920-464D-9A94-1CCF8447F6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810E086D-2FBB-47B4-93F4-C5A419B3B26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Use long radius elbows.</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It’</a:t>
            </a:r>
            <a:r>
              <a:rPr lang="en-US" altLang="ja-JP" dirty="0">
                <a:ea typeface="ＭＳ Ｐゴシック" pitchFamily="34" charset="-128"/>
              </a:rPr>
              <a:t>s all about building easy pathways for air to follow.</a:t>
            </a:r>
            <a:endParaRPr lang="en-US" dirty="0">
              <a:ea typeface="ＭＳ Ｐゴシック" pitchFamily="34" charset="-128"/>
            </a:endParaRPr>
          </a:p>
        </p:txBody>
      </p:sp>
      <p:sp>
        <p:nvSpPr>
          <p:cNvPr id="68612" name="Footer Placeholder 1">
            <a:extLst>
              <a:ext uri="{FF2B5EF4-FFF2-40B4-BE49-F238E27FC236}">
                <a16:creationId xmlns:a16="http://schemas.microsoft.com/office/drawing/2014/main" id="{9BDDED11-9AB3-455C-B025-9A185FAF2608}"/>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68613" name="Slide Number Placeholder 2">
            <a:extLst>
              <a:ext uri="{FF2B5EF4-FFF2-40B4-BE49-F238E27FC236}">
                <a16:creationId xmlns:a16="http://schemas.microsoft.com/office/drawing/2014/main" id="{9E238997-83BF-445E-95A3-86658489F1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12DC157B-38DA-45B0-98BC-F5C5F1C31B76}" type="slidenum">
              <a:rPr lang="en-US" altLang="en-US"/>
              <a:pPr eaLnBrk="1" hangingPunct="1">
                <a:spcBef>
                  <a:spcPct val="0"/>
                </a:spcBef>
                <a:spcAft>
                  <a:spcPct val="0"/>
                </a:spcAft>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560612AE-88BC-4EB0-9113-294872D6ED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a:extLst>
              <a:ext uri="{FF2B5EF4-FFF2-40B4-BE49-F238E27FC236}">
                <a16:creationId xmlns:a16="http://schemas.microsoft.com/office/drawing/2014/main" id="{02631BD2-4441-4A31-B587-364C8C76D9A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0"/>
              </a:spcBef>
              <a:spcAft>
                <a:spcPts val="0"/>
              </a:spcAft>
              <a:defRPr/>
            </a:pPr>
            <a:r>
              <a:rPr lang="en-US" dirty="0">
                <a:ea typeface="ＭＳ Ｐゴシック" pitchFamily="34" charset="-128"/>
              </a:rPr>
              <a:t>Why is ventilation important? It helps ensure adequate </a:t>
            </a:r>
            <a:r>
              <a:rPr lang="en-US" b="1" i="1" dirty="0">
                <a:ea typeface="ＭＳ Ｐゴシック" pitchFamily="34" charset="-128"/>
              </a:rPr>
              <a:t>Indoor air quality (IAQ)</a:t>
            </a:r>
            <a:r>
              <a:rPr lang="en-US" dirty="0">
                <a:ea typeface="ＭＳ Ｐゴシック" pitchFamily="34" charset="-128"/>
              </a:rPr>
              <a:t>, including the main safety concerns: </a:t>
            </a:r>
          </a:p>
          <a:p>
            <a:pPr marL="457200" indent="-228600" eaLnBrk="1" hangingPunct="1">
              <a:spcBef>
                <a:spcPts val="0"/>
              </a:spcBef>
              <a:spcAft>
                <a:spcPts val="0"/>
              </a:spcAft>
              <a:buFont typeface="Symbol" pitchFamily="18" charset="2"/>
              <a:buChar char="·"/>
              <a:defRPr/>
            </a:pPr>
            <a:r>
              <a:rPr lang="en-US" b="1" i="1" dirty="0">
                <a:ea typeface="ＭＳ Ｐゴシック" pitchFamily="34" charset="-128"/>
              </a:rPr>
              <a:t>Carbon monoxide (CO) </a:t>
            </a:r>
            <a:r>
              <a:rPr lang="en-US" dirty="0">
                <a:ea typeface="ＭＳ Ｐゴシック" pitchFamily="34" charset="-128"/>
              </a:rPr>
              <a:t>levels</a:t>
            </a:r>
            <a:r>
              <a:rPr lang="en-US" b="1" dirty="0">
                <a:ea typeface="ＭＳ Ｐゴシック" pitchFamily="34" charset="-128"/>
              </a:rPr>
              <a:t>, </a:t>
            </a:r>
            <a:r>
              <a:rPr lang="en-US" dirty="0">
                <a:ea typeface="ＭＳ Ｐゴシック" pitchFamily="34" charset="-128"/>
              </a:rPr>
              <a:t>and</a:t>
            </a:r>
            <a:endParaRPr lang="en-US" b="1" i="1" dirty="0">
              <a:ea typeface="ＭＳ Ｐゴシック" pitchFamily="34" charset="-128"/>
            </a:endParaRPr>
          </a:p>
          <a:p>
            <a:pPr marL="457200" indent="-228600" eaLnBrk="1" hangingPunct="1">
              <a:spcBef>
                <a:spcPts val="0"/>
              </a:spcBef>
              <a:spcAft>
                <a:spcPts val="0"/>
              </a:spcAft>
              <a:buFont typeface="Symbol" pitchFamily="18" charset="2"/>
              <a:buChar char="·"/>
              <a:defRPr/>
            </a:pPr>
            <a:r>
              <a:rPr lang="en-US" dirty="0">
                <a:ea typeface="ＭＳ Ｐゴシック" pitchFamily="34" charset="-128"/>
              </a:rPr>
              <a:t>Adequate </a:t>
            </a:r>
            <a:r>
              <a:rPr lang="en-US" b="1" i="1" dirty="0">
                <a:ea typeface="ＭＳ Ｐゴシック" pitchFamily="34" charset="-128"/>
              </a:rPr>
              <a:t>combustion air.</a:t>
            </a:r>
          </a:p>
          <a:p>
            <a:pPr eaLnBrk="1" hangingPunct="1">
              <a:spcBef>
                <a:spcPts val="0"/>
              </a:spcBef>
              <a:spcAft>
                <a:spcPts val="0"/>
              </a:spcAft>
              <a:defRPr/>
            </a:pPr>
            <a:endParaRPr lang="en-US" dirty="0">
              <a:ea typeface="ＭＳ Ｐゴシック" pitchFamily="34" charset="-128"/>
            </a:endParaRPr>
          </a:p>
          <a:p>
            <a:pPr eaLnBrk="1" hangingPunct="1">
              <a:spcBef>
                <a:spcPts val="0"/>
              </a:spcBef>
              <a:spcAft>
                <a:spcPts val="0"/>
              </a:spcAft>
              <a:defRPr/>
            </a:pPr>
            <a:r>
              <a:rPr lang="en-US" dirty="0">
                <a:ea typeface="ＭＳ Ｐゴシック" pitchFamily="34" charset="-128"/>
              </a:rPr>
              <a:t>Proper </a:t>
            </a:r>
            <a:r>
              <a:rPr lang="en-US" b="1" i="1" dirty="0">
                <a:ea typeface="ＭＳ Ｐゴシック" pitchFamily="34" charset="-128"/>
              </a:rPr>
              <a:t>ventilation </a:t>
            </a:r>
            <a:r>
              <a:rPr lang="en-US" dirty="0">
                <a:ea typeface="ＭＳ Ｐゴシック" pitchFamily="34" charset="-128"/>
              </a:rPr>
              <a:t>maintains healthy IAQ and helps ensure that combustion appliances have access to adequate combustion air.</a:t>
            </a:r>
          </a:p>
        </p:txBody>
      </p:sp>
      <p:sp>
        <p:nvSpPr>
          <p:cNvPr id="41988" name="Footer Placeholder 1">
            <a:extLst>
              <a:ext uri="{FF2B5EF4-FFF2-40B4-BE49-F238E27FC236}">
                <a16:creationId xmlns:a16="http://schemas.microsoft.com/office/drawing/2014/main" id="{DBA19421-921D-4AD3-A964-84A16A9F0809}"/>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41989" name="Slide Number Placeholder 2">
            <a:extLst>
              <a:ext uri="{FF2B5EF4-FFF2-40B4-BE49-F238E27FC236}">
                <a16:creationId xmlns:a16="http://schemas.microsoft.com/office/drawing/2014/main" id="{FDF760E6-5D8F-4E77-95E0-799F3C9D4B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1C409DED-DC1C-49BE-B885-035226275294}" type="slidenum">
              <a:rPr lang="en-US" altLang="en-US"/>
              <a:pPr eaLnBrk="1" hangingPunct="1">
                <a:spcBef>
                  <a:spcPct val="0"/>
                </a:spcBef>
                <a:spcAft>
                  <a:spcPct val="0"/>
                </a:spcAft>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27EBD2B-FF25-4F7C-9893-2CD112CDCB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31883AD5-B38F-4FD9-B725-E1E65E6F8B9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Use smooth, rigid ducting.</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Ease of airflow</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Easier to clean, stays clean longer</a:t>
            </a:r>
          </a:p>
        </p:txBody>
      </p:sp>
      <p:sp>
        <p:nvSpPr>
          <p:cNvPr id="69636" name="Footer Placeholder 1">
            <a:extLst>
              <a:ext uri="{FF2B5EF4-FFF2-40B4-BE49-F238E27FC236}">
                <a16:creationId xmlns:a16="http://schemas.microsoft.com/office/drawing/2014/main" id="{E0C93BD4-98E3-43B9-8179-575E02C87664}"/>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69637" name="Slide Number Placeholder 2">
            <a:extLst>
              <a:ext uri="{FF2B5EF4-FFF2-40B4-BE49-F238E27FC236}">
                <a16:creationId xmlns:a16="http://schemas.microsoft.com/office/drawing/2014/main" id="{32DA3C7E-7EE9-4A92-8E2A-2EBBEDD9B8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6DCF5109-7414-475B-8D76-1DA3FB9D7650}" type="slidenum">
              <a:rPr lang="en-US" altLang="en-US"/>
              <a:pPr eaLnBrk="1" hangingPunct="1">
                <a:spcBef>
                  <a:spcPct val="0"/>
                </a:spcBef>
                <a:spcAft>
                  <a:spcPct val="0"/>
                </a:spcAft>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838945DF-67DF-459A-80B2-4E8B123582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0E77BD6C-8A3B-4EA9-89F5-FAFEED5A8C9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Insulate ducts running through unconditioned spaces.</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Insulate ducts running through unconditioned space to at least R-5 to save energy and prevent condensation.</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Condensation forming on uninsulated ducts carrying air below the dew point can cause serious moisture damage to surrounding building materials.</a:t>
            </a:r>
          </a:p>
        </p:txBody>
      </p:sp>
      <p:sp>
        <p:nvSpPr>
          <p:cNvPr id="70660" name="Footer Placeholder 1">
            <a:extLst>
              <a:ext uri="{FF2B5EF4-FFF2-40B4-BE49-F238E27FC236}">
                <a16:creationId xmlns:a16="http://schemas.microsoft.com/office/drawing/2014/main" id="{AE0F7EF8-E44F-435D-AAE5-4F9B7FCD7F1A}"/>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70661" name="Slide Number Placeholder 2">
            <a:extLst>
              <a:ext uri="{FF2B5EF4-FFF2-40B4-BE49-F238E27FC236}">
                <a16:creationId xmlns:a16="http://schemas.microsoft.com/office/drawing/2014/main" id="{D6DCE98A-60FC-42F8-9C47-3F0810995C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B35061D0-4356-499B-B1F5-C0C64ECED4BD}" type="slidenum">
              <a:rPr lang="en-US" altLang="en-US"/>
              <a:pPr eaLnBrk="1" hangingPunct="1">
                <a:spcBef>
                  <a:spcPct val="0"/>
                </a:spcBef>
                <a:spcAft>
                  <a:spcPct val="0"/>
                </a:spcAft>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CB96FE3-8FD9-454F-A74D-808A2F9931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A2FF3D1C-77C0-4BEA-BD6E-8CCE1CEB71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Duct terminations must keep animals out.</a:t>
            </a:r>
          </a:p>
          <a:p>
            <a:pPr eaLnBrk="1" hangingPunct="1"/>
            <a:r>
              <a:rPr lang="en-US" altLang="en-US" i="1">
                <a:solidFill>
                  <a:srgbClr val="808080"/>
                </a:solidFill>
              </a:rPr>
              <a:t>Ask students about various things they have found in ducts</a:t>
            </a:r>
            <a:r>
              <a:rPr lang="en-US" altLang="en-US" i="1">
                <a:solidFill>
                  <a:srgbClr val="808080"/>
                </a:solidFill>
                <a:latin typeface="Arial" panose="020B0604020202020204" pitchFamily="34" charset="0"/>
              </a:rPr>
              <a:t>.</a:t>
            </a:r>
            <a:endParaRPr lang="en-US" altLang="en-US">
              <a:latin typeface="Arial" panose="020B0604020202020204" pitchFamily="34" charset="0"/>
            </a:endParaRPr>
          </a:p>
        </p:txBody>
      </p:sp>
      <p:sp>
        <p:nvSpPr>
          <p:cNvPr id="71684" name="Footer Placeholder 1">
            <a:extLst>
              <a:ext uri="{FF2B5EF4-FFF2-40B4-BE49-F238E27FC236}">
                <a16:creationId xmlns:a16="http://schemas.microsoft.com/office/drawing/2014/main" id="{7DE5043E-ACB0-4225-9126-A6C85EBC86B7}"/>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71685" name="Slide Number Placeholder 2">
            <a:extLst>
              <a:ext uri="{FF2B5EF4-FFF2-40B4-BE49-F238E27FC236}">
                <a16:creationId xmlns:a16="http://schemas.microsoft.com/office/drawing/2014/main" id="{5A4CC998-2A20-4A35-96CC-E3293B4564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2F0E56EE-5D8E-4489-8B96-248F65148CCF}" type="slidenum">
              <a:rPr lang="en-US" altLang="en-US"/>
              <a:pPr eaLnBrk="1" hangingPunct="1">
                <a:spcBef>
                  <a:spcPct val="0"/>
                </a:spcBef>
                <a:spcAft>
                  <a:spcPct val="0"/>
                </a:spcAft>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6E58EC-2C21-4DD8-B3A8-5AC51C47E0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a:extLst>
              <a:ext uri="{FF2B5EF4-FFF2-40B4-BE49-F238E27FC236}">
                <a16:creationId xmlns:a16="http://schemas.microsoft.com/office/drawing/2014/main" id="{B78D0898-E690-411A-978D-4093DD2489E8}"/>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228600" eaLnBrk="1" hangingPunct="1">
              <a:spcBef>
                <a:spcPct val="0"/>
              </a:spcBef>
              <a:spcAft>
                <a:spcPct val="0"/>
              </a:spcAft>
              <a:buFont typeface="Symbol" pitchFamily="18" charset="2"/>
              <a:buChar char="·"/>
              <a:defRPr/>
            </a:pPr>
            <a:r>
              <a:rPr lang="en-US" dirty="0">
                <a:ea typeface="ＭＳ Ｐゴシック" pitchFamily="34" charset="-128"/>
              </a:rPr>
              <a:t>Proper ventilation maintains healthy IAQ and adequate combustion air.</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Leaving homes leaky is not proper ventilation.</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Use appropriate ASHRAE guidelines.</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Consider static pressure when sizing fans.</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Install ducts properly.</a:t>
            </a:r>
          </a:p>
          <a:p>
            <a:pPr marL="287338" indent="-241300" eaLnBrk="1" hangingPunct="1">
              <a:spcBef>
                <a:spcPct val="0"/>
              </a:spcBef>
              <a:spcAft>
                <a:spcPct val="0"/>
              </a:spcAft>
              <a:buFont typeface="Symbol" pitchFamily="18" charset="2"/>
              <a:buChar char="·"/>
              <a:defRPr/>
            </a:pPr>
            <a:endParaRPr lang="en-US" dirty="0">
              <a:ea typeface="ＭＳ Ｐゴシック" pitchFamily="34" charset="-128"/>
            </a:endParaRPr>
          </a:p>
          <a:p>
            <a:pPr eaLnBrk="1" hangingPunct="1">
              <a:spcBef>
                <a:spcPct val="0"/>
              </a:spcBef>
              <a:spcAft>
                <a:spcPct val="0"/>
              </a:spcAft>
              <a:defRPr/>
            </a:pPr>
            <a:r>
              <a:rPr lang="en-US" i="1" dirty="0">
                <a:solidFill>
                  <a:srgbClr val="7F7F7F"/>
                </a:solidFill>
                <a:ea typeface="ＭＳ Ｐゴシック" pitchFamily="34" charset="-128"/>
              </a:rPr>
              <a:t>Present this slide as an interactive discussion, soliciting personal examples from the trainees. Add your own personal examples and knowledge to supplement.</a:t>
            </a:r>
            <a:endParaRPr lang="en-US" dirty="0">
              <a:ea typeface="ＭＳ Ｐゴシック" pitchFamily="34" charset="-128"/>
            </a:endParaRPr>
          </a:p>
        </p:txBody>
      </p:sp>
      <p:sp>
        <p:nvSpPr>
          <p:cNvPr id="72708" name="Footer Placeholder 1">
            <a:extLst>
              <a:ext uri="{FF2B5EF4-FFF2-40B4-BE49-F238E27FC236}">
                <a16:creationId xmlns:a16="http://schemas.microsoft.com/office/drawing/2014/main" id="{E4C4EA5C-2BA4-41AA-93FF-D2B38BD0A938}"/>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72709" name="Slide Number Placeholder 2">
            <a:extLst>
              <a:ext uri="{FF2B5EF4-FFF2-40B4-BE49-F238E27FC236}">
                <a16:creationId xmlns:a16="http://schemas.microsoft.com/office/drawing/2014/main" id="{AC6AC9A0-45EE-4D5D-8C87-828F02996E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127B7117-60DD-4712-8878-409F36D8EC4F}" type="slidenum">
              <a:rPr lang="en-US" altLang="en-US"/>
              <a:pPr eaLnBrk="1" hangingPunct="1">
                <a:spcBef>
                  <a:spcPct val="0"/>
                </a:spcBef>
                <a:spcAft>
                  <a:spcPct val="0"/>
                </a:spcAft>
              </a:pPr>
              <a:t>33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5924D1F-065B-44A2-8584-8C71022CDE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6EFA749D-4AA4-4158-B0C1-3C6B8D0498A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Many factors within the home can lead to poor IAQ, including:</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Elevated levels of carbon monoxide from combustion appliances. </a:t>
            </a:r>
          </a:p>
          <a:p>
            <a:pPr marL="457200" indent="-228600" eaLnBrk="1" hangingPunct="1">
              <a:spcBef>
                <a:spcPct val="0"/>
              </a:spcBef>
              <a:spcAft>
                <a:spcPct val="0"/>
              </a:spcAft>
              <a:buFont typeface="Symbol" pitchFamily="18" charset="2"/>
              <a:buChar char="·"/>
              <a:defRPr/>
            </a:pPr>
            <a:r>
              <a:rPr lang="en-US" b="1" i="1" dirty="0">
                <a:ea typeface="ＭＳ Ｐゴシック" pitchFamily="34" charset="-128"/>
              </a:rPr>
              <a:t>Off-gassing </a:t>
            </a:r>
            <a:r>
              <a:rPr lang="en-US" dirty="0">
                <a:ea typeface="ＭＳ Ｐゴシック" pitchFamily="34" charset="-128"/>
              </a:rPr>
              <a:t>of commercial paints and building materials.</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Moisture issues that can lead to mold or mildew.</a:t>
            </a:r>
          </a:p>
        </p:txBody>
      </p:sp>
      <p:sp>
        <p:nvSpPr>
          <p:cNvPr id="43012" name="Footer Placeholder 1">
            <a:extLst>
              <a:ext uri="{FF2B5EF4-FFF2-40B4-BE49-F238E27FC236}">
                <a16:creationId xmlns:a16="http://schemas.microsoft.com/office/drawing/2014/main" id="{353E9E1D-28E4-4C5A-B019-A9E19E257B8A}"/>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43013" name="Slide Number Placeholder 2">
            <a:extLst>
              <a:ext uri="{FF2B5EF4-FFF2-40B4-BE49-F238E27FC236}">
                <a16:creationId xmlns:a16="http://schemas.microsoft.com/office/drawing/2014/main" id="{A6484BA9-59FB-4658-BA61-AC3FF70694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FB88575A-2206-4275-83DE-6BA880A059B4}" type="slidenum">
              <a:rPr lang="en-US" altLang="en-US"/>
              <a:pPr eaLnBrk="1" hangingPunct="1">
                <a:spcBef>
                  <a:spcPct val="0"/>
                </a:spcBef>
                <a:spcAft>
                  <a:spcPct val="0"/>
                </a:spcAft>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405CC93-D165-4F6A-9927-96CBF5C3DD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20ADE1D-771E-47BC-B375-92FA81164F2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ＭＳ Ｐゴシック" pitchFamily="34" charset="-128"/>
              </a:rPr>
              <a:t>Why don’</a:t>
            </a:r>
            <a:r>
              <a:rPr lang="en-US" altLang="ja-JP" dirty="0">
                <a:ea typeface="ＭＳ Ｐゴシック" pitchFamily="34" charset="-128"/>
              </a:rPr>
              <a:t>t we just leave the house leaky? </a:t>
            </a:r>
          </a:p>
          <a:p>
            <a:pPr marL="458788" indent="-230188" eaLnBrk="1" hangingPunct="1">
              <a:spcBef>
                <a:spcPct val="0"/>
              </a:spcBef>
              <a:spcAft>
                <a:spcPct val="0"/>
              </a:spcAft>
              <a:buFont typeface="Symbol" pitchFamily="18" charset="2"/>
              <a:buChar char="·"/>
              <a:defRPr/>
            </a:pPr>
            <a:r>
              <a:rPr lang="en-US" dirty="0">
                <a:ea typeface="ＭＳ Ｐゴシック" pitchFamily="34" charset="-128"/>
              </a:rPr>
              <a:t>No control over the air source </a:t>
            </a:r>
            <a:r>
              <a:rPr lang="en-US" dirty="0">
                <a:ea typeface="ＭＳ Ｐゴシック" pitchFamily="34" charset="-128"/>
                <a:sym typeface="Symbol" pitchFamily="18" charset="2"/>
              </a:rPr>
              <a:t> Air might be escaping through the attic and be pulled into the home from the musty crawl space under the home. This isn’</a:t>
            </a:r>
            <a:r>
              <a:rPr lang="en-US" altLang="ja-JP" dirty="0">
                <a:ea typeface="ＭＳ Ｐゴシック" pitchFamily="34" charset="-128"/>
                <a:sym typeface="Symbol" pitchFamily="18" charset="2"/>
              </a:rPr>
              <a:t>t exactly fresh air.</a:t>
            </a:r>
          </a:p>
          <a:p>
            <a:pPr marL="458788" indent="-230188" eaLnBrk="1" hangingPunct="1">
              <a:spcBef>
                <a:spcPct val="0"/>
              </a:spcBef>
              <a:spcAft>
                <a:spcPct val="0"/>
              </a:spcAft>
              <a:buFont typeface="Symbol" pitchFamily="18" charset="2"/>
              <a:buChar char="·"/>
              <a:defRPr/>
            </a:pPr>
            <a:r>
              <a:rPr lang="en-US" dirty="0">
                <a:ea typeface="ＭＳ Ｐゴシック" pitchFamily="34" charset="-128"/>
              </a:rPr>
              <a:t>No control over ventilation rate – In the absence of driving forces, such as a lack of wind on a calm day, ventilation levels may not be high enough to ensure healthy IAQ. And on days with excessively high driving forces, as in stack effect during sub-zero days, there may be far too much ventilation and associated energy loss.</a:t>
            </a:r>
          </a:p>
        </p:txBody>
      </p:sp>
      <p:sp>
        <p:nvSpPr>
          <p:cNvPr id="44036" name="Footer Placeholder 1">
            <a:extLst>
              <a:ext uri="{FF2B5EF4-FFF2-40B4-BE49-F238E27FC236}">
                <a16:creationId xmlns:a16="http://schemas.microsoft.com/office/drawing/2014/main" id="{D3E71C15-FA3D-453A-94BE-1643C3D16F72}"/>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44037" name="Slide Number Placeholder 2">
            <a:extLst>
              <a:ext uri="{FF2B5EF4-FFF2-40B4-BE49-F238E27FC236}">
                <a16:creationId xmlns:a16="http://schemas.microsoft.com/office/drawing/2014/main" id="{723CFF28-0082-40E5-A408-9217FDF3DB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3952A87D-C595-4D39-AAEF-9503A1553DD4}" type="slidenum">
              <a:rPr lang="en-US" altLang="en-US"/>
              <a:pPr eaLnBrk="1" hangingPunct="1">
                <a:spcBef>
                  <a:spcPct val="0"/>
                </a:spcBef>
                <a:spcAft>
                  <a:spcPct val="0"/>
                </a:spcAft>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F7AB119-7CEC-4510-9B05-23C5B09C25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3D779403-EA07-43A0-AD54-0754CA552F4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 typeface="Symbol" pitchFamily="18" charset="2"/>
              <a:buNone/>
              <a:defRPr/>
            </a:pPr>
            <a:r>
              <a:rPr lang="en-US" dirty="0">
                <a:ea typeface="ＭＳ Ｐゴシック" pitchFamily="34" charset="-128"/>
              </a:rPr>
              <a:t>The goals of ventilation are:</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Get stale, polluted air out. Ducts must bring exhaust air all the way outside, not into the attic.</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Get fresh air in. The intake should be outside, not in the garage or somewhere the air could be polluted before it enters the house. </a:t>
            </a:r>
          </a:p>
          <a:p>
            <a:pPr marL="457200" indent="-228600" eaLnBrk="1" hangingPunct="1">
              <a:spcBef>
                <a:spcPct val="0"/>
              </a:spcBef>
              <a:spcAft>
                <a:spcPct val="0"/>
              </a:spcAft>
              <a:buFont typeface="Symbol" pitchFamily="18" charset="2"/>
              <a:buChar char="·"/>
              <a:defRPr/>
            </a:pPr>
            <a:r>
              <a:rPr lang="en-US" dirty="0">
                <a:ea typeface="ＭＳ Ｐゴシック" pitchFamily="34" charset="-128"/>
              </a:rPr>
              <a:t>Maintain close to neutral pressure in the home. Exhaust fans shouldn’</a:t>
            </a:r>
            <a:r>
              <a:rPr lang="en-US" altLang="ja-JP" dirty="0">
                <a:ea typeface="ＭＳ Ｐゴシック" pitchFamily="34" charset="-128"/>
              </a:rPr>
              <a:t>t be so strong or out of balance with the home that they create a negative pressure in the home.</a:t>
            </a:r>
            <a:endParaRPr lang="en-US" dirty="0">
              <a:ea typeface="ＭＳ Ｐゴシック" pitchFamily="34" charset="-128"/>
            </a:endParaRPr>
          </a:p>
        </p:txBody>
      </p:sp>
      <p:sp>
        <p:nvSpPr>
          <p:cNvPr id="45060" name="Footer Placeholder 1">
            <a:extLst>
              <a:ext uri="{FF2B5EF4-FFF2-40B4-BE49-F238E27FC236}">
                <a16:creationId xmlns:a16="http://schemas.microsoft.com/office/drawing/2014/main" id="{63486824-B57C-4DA7-BB04-D6C595C23BD1}"/>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45061" name="Slide Number Placeholder 2">
            <a:extLst>
              <a:ext uri="{FF2B5EF4-FFF2-40B4-BE49-F238E27FC236}">
                <a16:creationId xmlns:a16="http://schemas.microsoft.com/office/drawing/2014/main" id="{FBDE9851-EDBB-4E8B-A45D-DF767CCE81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A2F45884-AE5A-474E-8FEC-C4894CC8F76E}" type="slidenum">
              <a:rPr lang="en-US" altLang="en-US"/>
              <a:pPr eaLnBrk="1" hangingPunct="1">
                <a:spcBef>
                  <a:spcPct val="0"/>
                </a:spcBef>
                <a:spcAft>
                  <a:spcPct val="0"/>
                </a:spcAft>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B8693243-2707-4929-87BF-74086B97EE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5BAC3FC4-7F38-40CC-B7EA-08A3693D3E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Is this getting the stale air out?</a:t>
            </a:r>
          </a:p>
          <a:p>
            <a:pPr eaLnBrk="1" hangingPunct="1"/>
            <a:r>
              <a:rPr lang="en-US" altLang="en-US"/>
              <a:t>This duct almost made it outside, but close only counts in horseshoes and hand grenades.</a:t>
            </a:r>
            <a:endParaRPr lang="en-US" altLang="en-US">
              <a:latin typeface="Arial" panose="020B0604020202020204" pitchFamily="34" charset="0"/>
            </a:endParaRPr>
          </a:p>
        </p:txBody>
      </p:sp>
      <p:sp>
        <p:nvSpPr>
          <p:cNvPr id="46084" name="Footer Placeholder 1">
            <a:extLst>
              <a:ext uri="{FF2B5EF4-FFF2-40B4-BE49-F238E27FC236}">
                <a16:creationId xmlns:a16="http://schemas.microsoft.com/office/drawing/2014/main" id="{3EEB9A0A-A894-4186-BEFA-7F5B1C14583A}"/>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46085" name="Slide Number Placeholder 2">
            <a:extLst>
              <a:ext uri="{FF2B5EF4-FFF2-40B4-BE49-F238E27FC236}">
                <a16:creationId xmlns:a16="http://schemas.microsoft.com/office/drawing/2014/main" id="{666B8EF2-1320-4227-9529-5FC758677F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36E24910-66C6-4F1D-AAFD-97B8F66806F7}" type="slidenum">
              <a:rPr lang="en-US" altLang="en-US"/>
              <a:pPr eaLnBrk="1" hangingPunct="1">
                <a:spcBef>
                  <a:spcPct val="0"/>
                </a:spcBef>
                <a:spcAft>
                  <a:spcPct val="0"/>
                </a:spcAft>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C25954E2-BDB3-4C86-9980-C7E17162F4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C834A232-917D-4CFF-A17F-B175246087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a:t>
            </a:r>
            <a:r>
              <a:rPr lang="en-US" altLang="ja-JP"/>
              <a:t>Build Tight, Ventilate Right</a:t>
            </a:r>
            <a:r>
              <a:rPr lang="ja-JP" altLang="en-US"/>
              <a:t>”</a:t>
            </a:r>
            <a:endParaRPr lang="en-US" altLang="ja-JP"/>
          </a:p>
          <a:p>
            <a:pPr eaLnBrk="1" hangingPunct="1"/>
            <a:r>
              <a:rPr lang="en-US" altLang="en-US"/>
              <a:t>This means we strive for a tight building envelope and then add ventilation as needed to provide adequate fresh air. This is the best way to ensure good IAQ without wasting energy.</a:t>
            </a:r>
          </a:p>
        </p:txBody>
      </p:sp>
      <p:sp>
        <p:nvSpPr>
          <p:cNvPr id="47108" name="Footer Placeholder 1">
            <a:extLst>
              <a:ext uri="{FF2B5EF4-FFF2-40B4-BE49-F238E27FC236}">
                <a16:creationId xmlns:a16="http://schemas.microsoft.com/office/drawing/2014/main" id="{0F9C5E44-6794-48F2-8FE9-7B7167228FC5}"/>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47109" name="Slide Number Placeholder 2">
            <a:extLst>
              <a:ext uri="{FF2B5EF4-FFF2-40B4-BE49-F238E27FC236}">
                <a16:creationId xmlns:a16="http://schemas.microsoft.com/office/drawing/2014/main" id="{E0D57D6D-12AB-4FBC-B6F2-374F5A846F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86B63688-AE45-4C0F-9274-833AD030068C}" type="slidenum">
              <a:rPr lang="en-US" altLang="en-US"/>
              <a:pPr eaLnBrk="1" hangingPunct="1">
                <a:spcBef>
                  <a:spcPct val="0"/>
                </a:spcBef>
                <a:spcAft>
                  <a:spcPct val="0"/>
                </a:spcAft>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5D70F375-CD3D-4100-B65D-CF4F5E9211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365C4C11-DAF4-4510-9733-D216333C458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0"/>
              </a:spcBef>
              <a:spcAft>
                <a:spcPts val="0"/>
              </a:spcAft>
              <a:defRPr/>
            </a:pPr>
            <a:r>
              <a:rPr lang="en-US" i="1" dirty="0">
                <a:solidFill>
                  <a:srgbClr val="808080"/>
                </a:solidFill>
                <a:ea typeface="ＭＳ Ｐゴシック" pitchFamily="34" charset="-128"/>
              </a:rPr>
              <a:t>Click to cross out </a:t>
            </a:r>
            <a:r>
              <a:rPr lang="ja-JP" altLang="en-US" i="1" dirty="0">
                <a:solidFill>
                  <a:srgbClr val="808080"/>
                </a:solidFill>
                <a:ea typeface="ＭＳ Ｐゴシック" pitchFamily="34" charset="-128"/>
              </a:rPr>
              <a:t>“</a:t>
            </a:r>
            <a:r>
              <a:rPr lang="en-US" altLang="ja-JP" i="1" dirty="0">
                <a:solidFill>
                  <a:srgbClr val="808080"/>
                </a:solidFill>
                <a:ea typeface="ＭＳ Ｐゴシック" pitchFamily="34" charset="-128"/>
              </a:rPr>
              <a:t>Leave homes leaky.</a:t>
            </a:r>
            <a:r>
              <a:rPr lang="ja-JP" altLang="en-US" i="1" dirty="0">
                <a:solidFill>
                  <a:srgbClr val="808080"/>
                </a:solidFill>
                <a:ea typeface="ＭＳ Ｐゴシック" pitchFamily="34" charset="-128"/>
              </a:rPr>
              <a:t>”</a:t>
            </a:r>
            <a:r>
              <a:rPr lang="en-US" altLang="ja-JP" i="1" dirty="0">
                <a:solidFill>
                  <a:srgbClr val="808080"/>
                </a:solidFill>
                <a:ea typeface="ＭＳ Ｐゴシック" pitchFamily="34" charset="-128"/>
              </a:rPr>
              <a:t> Click to check off each item in turn.</a:t>
            </a:r>
          </a:p>
          <a:p>
            <a:pPr eaLnBrk="1" hangingPunct="1">
              <a:spcBef>
                <a:spcPts val="0"/>
              </a:spcBef>
              <a:spcAft>
                <a:spcPts val="0"/>
              </a:spcAft>
              <a:defRPr/>
            </a:pPr>
            <a:endParaRPr lang="en-US" dirty="0">
              <a:ea typeface="ＭＳ Ｐゴシック" pitchFamily="34" charset="-128"/>
            </a:endParaRPr>
          </a:p>
          <a:p>
            <a:pPr eaLnBrk="1" hangingPunct="1">
              <a:spcBef>
                <a:spcPts val="0"/>
              </a:spcBef>
              <a:spcAft>
                <a:spcPts val="0"/>
              </a:spcAft>
              <a:defRPr/>
            </a:pPr>
            <a:r>
              <a:rPr lang="en-US" dirty="0">
                <a:ea typeface="ＭＳ Ｐゴシック" pitchFamily="34" charset="-128"/>
              </a:rPr>
              <a:t>Leaving homes leaky is not a reliable way to ventilate a home. </a:t>
            </a:r>
          </a:p>
          <a:p>
            <a:pPr marL="457200" indent="-241300" eaLnBrk="1" hangingPunct="1">
              <a:spcBef>
                <a:spcPts val="0"/>
              </a:spcBef>
              <a:spcAft>
                <a:spcPts val="0"/>
              </a:spcAft>
              <a:buFont typeface="Symbol" pitchFamily="18" charset="2"/>
              <a:buChar char="·"/>
              <a:defRPr/>
            </a:pPr>
            <a:endParaRPr lang="en-US" b="1" i="1" dirty="0">
              <a:ea typeface="ＭＳ Ｐゴシック" pitchFamily="34" charset="-128"/>
            </a:endParaRPr>
          </a:p>
          <a:p>
            <a:pPr marL="457200" indent="-241300" eaLnBrk="1" hangingPunct="1">
              <a:spcBef>
                <a:spcPts val="0"/>
              </a:spcBef>
              <a:spcAft>
                <a:spcPts val="0"/>
              </a:spcAft>
              <a:buFont typeface="Symbol" pitchFamily="18" charset="2"/>
              <a:buChar char="·"/>
              <a:defRPr/>
            </a:pPr>
            <a:r>
              <a:rPr lang="en-US" b="1" i="1" dirty="0">
                <a:ea typeface="ＭＳ Ｐゴシック" pitchFamily="34" charset="-128"/>
              </a:rPr>
              <a:t>Whole House Exhaust Ventilation Systems </a:t>
            </a:r>
            <a:r>
              <a:rPr lang="en-US" dirty="0">
                <a:ea typeface="ＭＳ Ｐゴシック" pitchFamily="34" charset="-128"/>
                <a:sym typeface="Symbol" pitchFamily="18" charset="2"/>
              </a:rPr>
              <a:t> These are not very common in Weatherization work due to the high labor and materials costs. </a:t>
            </a:r>
          </a:p>
          <a:p>
            <a:pPr marL="457200" indent="-241300" eaLnBrk="1" hangingPunct="1">
              <a:spcBef>
                <a:spcPts val="0"/>
              </a:spcBef>
              <a:spcAft>
                <a:spcPts val="0"/>
              </a:spcAft>
              <a:buFont typeface="Symbol" pitchFamily="18" charset="2"/>
              <a:buChar char="·"/>
              <a:defRPr/>
            </a:pPr>
            <a:r>
              <a:rPr lang="en-US" b="1" i="1" dirty="0">
                <a:ea typeface="ＭＳ Ｐゴシック" pitchFamily="34" charset="-128"/>
              </a:rPr>
              <a:t>Heat Recovery Ventilation Systems  (HRV)</a:t>
            </a:r>
            <a:r>
              <a:rPr lang="en-US" dirty="0">
                <a:ea typeface="ＭＳ Ｐゴシック" pitchFamily="34" charset="-128"/>
                <a:sym typeface="Symbol" pitchFamily="18" charset="2"/>
              </a:rPr>
              <a:t> Most common in cold climates, these are typically whole-house systems that have the added bonus of reclaiming some of the heat from exhaust air and passing that heat on to the intake air so less energy is needed to heat the home.</a:t>
            </a:r>
          </a:p>
          <a:p>
            <a:pPr marL="457200" indent="-241300" eaLnBrk="1" hangingPunct="1">
              <a:spcBef>
                <a:spcPts val="0"/>
              </a:spcBef>
              <a:spcAft>
                <a:spcPts val="0"/>
              </a:spcAft>
              <a:buFont typeface="Symbol" pitchFamily="18" charset="2"/>
              <a:buChar char="·"/>
              <a:defRPr/>
            </a:pPr>
            <a:r>
              <a:rPr lang="en-US" b="1" i="1" dirty="0">
                <a:ea typeface="ＭＳ Ｐゴシック" pitchFamily="34" charset="-128"/>
              </a:rPr>
              <a:t>Spot Source Ventilation </a:t>
            </a:r>
            <a:r>
              <a:rPr lang="en-US" dirty="0">
                <a:ea typeface="ＭＳ Ｐゴシック" pitchFamily="34" charset="-128"/>
                <a:sym typeface="Symbol" pitchFamily="18" charset="2"/>
              </a:rPr>
              <a:t> Also called local ventilation, this is most common in Weatherization work. Spot source ventilation aims to remove pollutants at the source. Typical examples are kitchen exhaust fans and bathroom exhaust fans.</a:t>
            </a:r>
            <a:endParaRPr lang="en-US" dirty="0">
              <a:ea typeface="ＭＳ Ｐゴシック" pitchFamily="34" charset="-128"/>
            </a:endParaRPr>
          </a:p>
        </p:txBody>
      </p:sp>
      <p:sp>
        <p:nvSpPr>
          <p:cNvPr id="48132" name="Footer Placeholder 1">
            <a:extLst>
              <a:ext uri="{FF2B5EF4-FFF2-40B4-BE49-F238E27FC236}">
                <a16:creationId xmlns:a16="http://schemas.microsoft.com/office/drawing/2014/main" id="{4212CFDF-17AF-4BA2-AC8A-D2D861E62A1C}"/>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r>
              <a:rPr lang="en-US" altLang="en-US"/>
              <a:t>December 2012</a:t>
            </a:r>
          </a:p>
        </p:txBody>
      </p:sp>
      <p:sp>
        <p:nvSpPr>
          <p:cNvPr id="48133" name="Slide Number Placeholder 2">
            <a:extLst>
              <a:ext uri="{FF2B5EF4-FFF2-40B4-BE49-F238E27FC236}">
                <a16:creationId xmlns:a16="http://schemas.microsoft.com/office/drawing/2014/main" id="{70B43E54-DA24-4093-BEF8-D777FCB06F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2pPr>
            <a:lvl3pPr marL="11430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4pPr>
            <a:lvl5pPr marL="2057400" indent="-228600" eaLnBrk="0"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5pPr>
            <a:lvl6pPr marL="25146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6pPr>
            <a:lvl7pPr marL="29718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7pPr>
            <a:lvl8pPr marL="34290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8pPr>
            <a:lvl9pPr marL="3886200" indent="-228600" defTabSz="457200" eaLnBrk="0" fontAlgn="base" hangingPunct="0">
              <a:spcBef>
                <a:spcPts val="600"/>
              </a:spcBef>
              <a:spcAft>
                <a:spcPts val="600"/>
              </a:spcAft>
              <a:defRPr sz="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9pPr>
          </a:lstStyle>
          <a:p>
            <a:pPr eaLnBrk="1" hangingPunct="1">
              <a:spcBef>
                <a:spcPct val="0"/>
              </a:spcBef>
              <a:spcAft>
                <a:spcPct val="0"/>
              </a:spcAft>
            </a:pPr>
            <a:fld id="{6B3B2A75-EC62-4034-92D6-EF86664D5D14}" type="slidenum">
              <a:rPr lang="en-US" altLang="en-US"/>
              <a:pPr eaLnBrk="1" hangingPunct="1">
                <a:spcBef>
                  <a:spcPct val="0"/>
                </a:spcBef>
                <a:spcAft>
                  <a:spcPct val="0"/>
                </a:spcAft>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08000"/>
            <a:ext cx="5111750" cy="461662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Title 6"/>
          <p:cNvSpPr>
            <a:spLocks noGrp="1"/>
          </p:cNvSpPr>
          <p:nvPr>
            <p:ph type="title"/>
          </p:nvPr>
        </p:nvSpPr>
        <p:spPr>
          <a:xfrm>
            <a:off x="457200" y="0"/>
            <a:ext cx="53848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252056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4500" y="16369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551967"/>
            <a:ext cx="3974123" cy="377849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9314" y="16369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12679" y="2551967"/>
            <a:ext cx="3906469" cy="377849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44500" y="0"/>
            <a:ext cx="53975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61072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512917"/>
            <a:ext cx="3974123" cy="481754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12679" y="1512917"/>
            <a:ext cx="3974121" cy="481754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2238" y="0"/>
            <a:ext cx="5397500" cy="901700"/>
          </a:xfrm>
        </p:spPr>
        <p:txBody>
          <a:bodyPr/>
          <a:lstStyle/>
          <a:p>
            <a:r>
              <a:rPr lang="en-US"/>
              <a:t>Click to edit Master title style</a:t>
            </a:r>
            <a:endParaRPr lang="en-US" dirty="0"/>
          </a:p>
        </p:txBody>
      </p:sp>
    </p:spTree>
    <p:extLst>
      <p:ext uri="{BB962C8B-B14F-4D97-AF65-F5344CB8AC3E}">
        <p14:creationId xmlns:p14="http://schemas.microsoft.com/office/powerpoint/2010/main" val="406441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US" dirty="0"/>
          </a:p>
        </p:txBody>
      </p:sp>
      <p:sp>
        <p:nvSpPr>
          <p:cNvPr id="4" name="Media Placeholder 3">
            <a:extLst>
              <a:ext uri="{FF2B5EF4-FFF2-40B4-BE49-F238E27FC236}">
                <a16:creationId xmlns:a16="http://schemas.microsoft.com/office/drawing/2014/main" id="{2149EE18-35E3-4869-9964-15DA88466E13}"/>
              </a:ext>
            </a:extLst>
          </p:cNvPr>
          <p:cNvSpPr>
            <a:spLocks noGrp="1"/>
          </p:cNvSpPr>
          <p:nvPr>
            <p:ph type="media" sz="quarter" idx="10"/>
          </p:nvPr>
        </p:nvSpPr>
        <p:spPr>
          <a:xfrm>
            <a:off x="617219" y="1151570"/>
            <a:ext cx="7909560" cy="3749041"/>
          </a:xfrm>
        </p:spPr>
        <p:txBody>
          <a:bodyPr/>
          <a:lstStyle/>
          <a:p>
            <a:r>
              <a:rPr lang="en-US"/>
              <a:t>Click icon to add media</a:t>
            </a:r>
          </a:p>
        </p:txBody>
      </p:sp>
      <p:sp>
        <p:nvSpPr>
          <p:cNvPr id="6" name="Text Placeholder 5">
            <a:extLst>
              <a:ext uri="{FF2B5EF4-FFF2-40B4-BE49-F238E27FC236}">
                <a16:creationId xmlns:a16="http://schemas.microsoft.com/office/drawing/2014/main" id="{4BC79237-7790-429B-83C0-49E0D7FA57C8}"/>
              </a:ext>
            </a:extLst>
          </p:cNvPr>
          <p:cNvSpPr>
            <a:spLocks noGrp="1"/>
          </p:cNvSpPr>
          <p:nvPr>
            <p:ph type="body" sz="quarter" idx="11"/>
          </p:nvPr>
        </p:nvSpPr>
        <p:spPr>
          <a:xfrm>
            <a:off x="1217814" y="5169481"/>
            <a:ext cx="6708371" cy="257175"/>
          </a:xfrm>
        </p:spPr>
        <p:txBody>
          <a:bodyPr/>
          <a:lstStyle>
            <a:lvl1pPr>
              <a:defRPr sz="800"/>
            </a:lvl1pPr>
            <a:lvl2pPr>
              <a:defRPr sz="800"/>
            </a:lvl2pPr>
            <a:lvl3pPr>
              <a:defRPr sz="800"/>
            </a:lvl3pPr>
            <a:lvl4pPr>
              <a:defRPr sz="800"/>
            </a:lvl4pPr>
            <a:lvl5pPr>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563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1600" b="0" i="0">
                <a:solidFill>
                  <a:schemeClr val="tx1"/>
                </a:solidFill>
                <a:latin typeface="Arial"/>
                <a:cs typeface="Arial"/>
              </a:defRPr>
            </a:lvl1pPr>
          </a:lstStyle>
          <a:p>
            <a:pPr lvl="0"/>
            <a:r>
              <a:rPr lang="en-US"/>
              <a:t>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125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07390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0CF653-B641-4749-BBB6-EE36D41D9C36}"/>
              </a:ext>
            </a:extLst>
          </p:cNvPr>
          <p:cNvSpPr/>
          <p:nvPr userDrawn="1"/>
        </p:nvSpPr>
        <p:spPr>
          <a:xfrm>
            <a:off x="0" y="6456363"/>
            <a:ext cx="9144000"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5" name="Rectangle 4">
            <a:extLst>
              <a:ext uri="{FF2B5EF4-FFF2-40B4-BE49-F238E27FC236}">
                <a16:creationId xmlns:a16="http://schemas.microsoft.com/office/drawing/2014/main" id="{3DE471E3-2625-4521-9098-3AC515AFE4EA}"/>
              </a:ext>
            </a:extLst>
          </p:cNvPr>
          <p:cNvSpPr/>
          <p:nvPr userDrawn="1"/>
        </p:nvSpPr>
        <p:spPr>
          <a:xfrm flipH="1">
            <a:off x="0" y="5092700"/>
            <a:ext cx="4572000" cy="136366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6" name="Rectangle 5">
            <a:extLst>
              <a:ext uri="{FF2B5EF4-FFF2-40B4-BE49-F238E27FC236}">
                <a16:creationId xmlns:a16="http://schemas.microsoft.com/office/drawing/2014/main" id="{301662C6-FB2C-4C09-97EC-878D2388E88A}"/>
              </a:ext>
            </a:extLst>
          </p:cNvPr>
          <p:cNvSpPr/>
          <p:nvPr userDrawn="1"/>
        </p:nvSpPr>
        <p:spPr>
          <a:xfrm flipH="1">
            <a:off x="4572000" y="5092700"/>
            <a:ext cx="1262063" cy="13636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9" name="Rectangle 8">
            <a:extLst>
              <a:ext uri="{FF2B5EF4-FFF2-40B4-BE49-F238E27FC236}">
                <a16:creationId xmlns:a16="http://schemas.microsoft.com/office/drawing/2014/main" id="{221A4B3F-997D-4C58-BF7B-FA84B5721BC1}"/>
              </a:ext>
            </a:extLst>
          </p:cNvPr>
          <p:cNvSpPr/>
          <p:nvPr userDrawn="1"/>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7" name="Title 1"/>
          <p:cNvSpPr>
            <a:spLocks noGrp="1"/>
          </p:cNvSpPr>
          <p:nvPr>
            <p:ph type="ctrTitle"/>
          </p:nvPr>
        </p:nvSpPr>
        <p:spPr>
          <a:xfrm>
            <a:off x="685800" y="1452550"/>
            <a:ext cx="7772400" cy="1020763"/>
          </a:xfrm>
        </p:spPr>
        <p:txBody>
          <a:bodyPr/>
          <a:lstStyle>
            <a:lvl1pPr>
              <a:defRPr>
                <a:solidFill>
                  <a:schemeClr val="tx1"/>
                </a:solidFill>
              </a:defRPr>
            </a:lvl1pPr>
          </a:lstStyle>
          <a:p>
            <a:r>
              <a:rPr lang="en-US"/>
              <a:t>Click to edit Master title style</a:t>
            </a:r>
          </a:p>
        </p:txBody>
      </p:sp>
      <p:sp>
        <p:nvSpPr>
          <p:cNvPr id="8" name="Subtitle 2"/>
          <p:cNvSpPr>
            <a:spLocks noGrp="1"/>
          </p:cNvSpPr>
          <p:nvPr>
            <p:ph type="subTitle" idx="1"/>
          </p:nvPr>
        </p:nvSpPr>
        <p:spPr>
          <a:xfrm>
            <a:off x="627611" y="3021953"/>
            <a:ext cx="6400800" cy="990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2231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457200" y="0"/>
            <a:ext cx="5384800" cy="901700"/>
          </a:xfrm>
        </p:spPr>
        <p:txBody>
          <a:bodyPr/>
          <a:lstStyle/>
          <a:p>
            <a:r>
              <a:rPr lang="en-US" dirty="0"/>
              <a:t>Click to edit Master title style</a:t>
            </a:r>
          </a:p>
        </p:txBody>
      </p:sp>
    </p:spTree>
    <p:extLst>
      <p:ext uri="{BB962C8B-B14F-4D97-AF65-F5344CB8AC3E}">
        <p14:creationId xmlns:p14="http://schemas.microsoft.com/office/powerpoint/2010/main" val="2727852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335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A391DF8-114A-40DD-9914-5ECE3A5DCB15}"/>
              </a:ext>
            </a:extLst>
          </p:cNvPr>
          <p:cNvSpPr/>
          <p:nvPr/>
        </p:nvSpPr>
        <p:spPr>
          <a:xfrm>
            <a:off x="0" y="0"/>
            <a:ext cx="9144000" cy="927100"/>
          </a:xfrm>
          <a:prstGeom prst="rect">
            <a:avLst/>
          </a:prstGeom>
          <a:solidFill>
            <a:schemeClr val="tx2"/>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dirty="0">
              <a:solidFill>
                <a:srgbClr val="FFFFFF"/>
              </a:solidFill>
              <a:ea typeface="ＭＳ Ｐゴシック" charset="-128"/>
            </a:endParaRPr>
          </a:p>
        </p:txBody>
      </p:sp>
      <p:sp>
        <p:nvSpPr>
          <p:cNvPr id="14" name="Title Placeholder 13">
            <a:extLst>
              <a:ext uri="{FF2B5EF4-FFF2-40B4-BE49-F238E27FC236}">
                <a16:creationId xmlns:a16="http://schemas.microsoft.com/office/drawing/2014/main" id="{4620872F-C228-4B16-9ECD-E7ED67033E59}"/>
              </a:ext>
            </a:extLst>
          </p:cNvPr>
          <p:cNvSpPr>
            <a:spLocks noGrp="1"/>
          </p:cNvSpPr>
          <p:nvPr>
            <p:ph type="title"/>
          </p:nvPr>
        </p:nvSpPr>
        <p:spPr>
          <a:xfrm>
            <a:off x="2115" y="-18999"/>
            <a:ext cx="5397500" cy="901700"/>
          </a:xfrm>
          <a:prstGeom prst="rect">
            <a:avLst/>
          </a:prstGeom>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029" name="Text Placeholder 14">
            <a:extLst>
              <a:ext uri="{FF2B5EF4-FFF2-40B4-BE49-F238E27FC236}">
                <a16:creationId xmlns:a16="http://schemas.microsoft.com/office/drawing/2014/main" id="{ACFED8BB-D750-4247-8B4B-B95A95AE60DE}"/>
              </a:ext>
            </a:extLst>
          </p:cNvPr>
          <p:cNvSpPr>
            <a:spLocks noGrp="1"/>
          </p:cNvSpPr>
          <p:nvPr>
            <p:ph type="body" idx="1"/>
          </p:nvPr>
        </p:nvSpPr>
        <p:spPr bwMode="auto">
          <a:xfrm>
            <a:off x="417146" y="1434859"/>
            <a:ext cx="8229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1033" name="Picture 18" descr="doe_logo_ppt.png">
            <a:extLst>
              <a:ext uri="{FF2B5EF4-FFF2-40B4-BE49-F238E27FC236}">
                <a16:creationId xmlns:a16="http://schemas.microsoft.com/office/drawing/2014/main" id="{122471EF-D895-4784-A265-A335A5C0E5E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80262" y="177863"/>
            <a:ext cx="1898723" cy="28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AFFD0F9-9BE0-4E99-95E8-151192727184}"/>
              </a:ext>
            </a:extLst>
          </p:cNvPr>
          <p:cNvPicPr>
            <a:picLocks noChangeAspect="1"/>
          </p:cNvPicPr>
          <p:nvPr/>
        </p:nvPicPr>
        <p:blipFill>
          <a:blip r:embed="rId12"/>
          <a:stretch>
            <a:fillRect/>
          </a:stretch>
        </p:blipFill>
        <p:spPr>
          <a:xfrm>
            <a:off x="7180262" y="431851"/>
            <a:ext cx="609766" cy="471182"/>
          </a:xfrm>
          <a:prstGeom prst="rect">
            <a:avLst/>
          </a:prstGeom>
          <a:ln>
            <a:noFill/>
          </a:ln>
          <a:effectLst>
            <a:softEdge rad="112500"/>
          </a:effectLst>
        </p:spPr>
      </p:pic>
      <p:pic>
        <p:nvPicPr>
          <p:cNvPr id="4" name="Picture 3">
            <a:extLst>
              <a:ext uri="{FF2B5EF4-FFF2-40B4-BE49-F238E27FC236}">
                <a16:creationId xmlns:a16="http://schemas.microsoft.com/office/drawing/2014/main" id="{D236449C-7E0C-40CC-AA0D-34FC2C6829EA}"/>
              </a:ext>
            </a:extLst>
          </p:cNvPr>
          <p:cNvPicPr>
            <a:picLocks noChangeAspect="1"/>
          </p:cNvPicPr>
          <p:nvPr/>
        </p:nvPicPr>
        <p:blipFill rotWithShape="1">
          <a:blip r:embed="rId13"/>
          <a:srcRect t="1" r="-6746" b="33284"/>
          <a:stretch/>
        </p:blipFill>
        <p:spPr>
          <a:xfrm>
            <a:off x="7899788" y="528119"/>
            <a:ext cx="1252149" cy="370408"/>
          </a:xfrm>
          <a:prstGeom prst="rect">
            <a:avLst/>
          </a:prstGeom>
          <a:ln>
            <a:noFill/>
          </a:ln>
          <a:effectLst>
            <a:softEdge rad="112500"/>
          </a:effectLst>
        </p:spPr>
      </p:pic>
      <p:sp>
        <p:nvSpPr>
          <p:cNvPr id="8" name="Text Placeholder 9">
            <a:extLst>
              <a:ext uri="{FF2B5EF4-FFF2-40B4-BE49-F238E27FC236}">
                <a16:creationId xmlns:a16="http://schemas.microsoft.com/office/drawing/2014/main" id="{02E03A25-D33D-45E6-A42E-6BDF9D5B1651}"/>
              </a:ext>
            </a:extLst>
          </p:cNvPr>
          <p:cNvSpPr txBox="1">
            <a:spLocks/>
          </p:cNvSpPr>
          <p:nvPr userDrawn="1"/>
        </p:nvSpPr>
        <p:spPr bwMode="auto">
          <a:xfrm>
            <a:off x="130175" y="6616700"/>
            <a:ext cx="7286625" cy="241300"/>
          </a:xfrm>
          <a:prstGeom prst="rect">
            <a:avLst/>
          </a:prstGeom>
          <a:noFill/>
          <a:ln w="9525">
            <a:noFill/>
            <a:miter lim="800000"/>
            <a:headEnd/>
            <a:tailEnd/>
          </a:ln>
        </p:spPr>
        <p:txBody>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20000"/>
              </a:spcBef>
              <a:buFont typeface="Arial" panose="020B0604020202020204" pitchFamily="34" charset="0"/>
              <a:buNone/>
            </a:pPr>
            <a:fld id="{59661C3C-2723-45CD-B42B-661F457C3DC8}" type="slidenum">
              <a:rPr lang="en-US" altLang="en-US" sz="1000">
                <a:solidFill>
                  <a:schemeClr val="bg1"/>
                </a:solidFill>
                <a:cs typeface="Arial" panose="020B0604020202020204" pitchFamily="34" charset="0"/>
              </a:rPr>
              <a:pPr eaLnBrk="1" hangingPunct="1">
                <a:lnSpc>
                  <a:spcPct val="90000"/>
                </a:lnSpc>
                <a:spcBef>
                  <a:spcPct val="20000"/>
                </a:spcBef>
                <a:buFont typeface="Arial" panose="020B0604020202020204" pitchFamily="34" charset="0"/>
                <a:buNone/>
              </a:pPr>
              <a:t>‹#›</a:t>
            </a:fld>
            <a:r>
              <a:rPr lang="en-US" altLang="en-US" sz="1000">
                <a:solidFill>
                  <a:schemeClr val="bg1"/>
                </a:solidFill>
                <a:cs typeface="Arial" panose="020B0604020202020204" pitchFamily="34" charset="0"/>
              </a:rPr>
              <a:t> | WEATHERIZATION ASSISTANCE PROGRAM STANDARDIZED CURRICULUM – December 2012</a:t>
            </a:r>
          </a:p>
        </p:txBody>
      </p:sp>
      <p:sp>
        <p:nvSpPr>
          <p:cNvPr id="9" name="Text Placeholder 9">
            <a:extLst>
              <a:ext uri="{FF2B5EF4-FFF2-40B4-BE49-F238E27FC236}">
                <a16:creationId xmlns:a16="http://schemas.microsoft.com/office/drawing/2014/main" id="{75959C63-2E80-4BD4-B474-410260E47517}"/>
              </a:ext>
            </a:extLst>
          </p:cNvPr>
          <p:cNvSpPr txBox="1">
            <a:spLocks/>
          </p:cNvSpPr>
          <p:nvPr userDrawn="1"/>
        </p:nvSpPr>
        <p:spPr bwMode="auto">
          <a:xfrm>
            <a:off x="5476875" y="6616700"/>
            <a:ext cx="3667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spcBef>
                <a:spcPct val="20000"/>
              </a:spcBef>
              <a:buFont typeface="Arial" pitchFamily="34" charset="0"/>
              <a:buNone/>
              <a:defRPr/>
            </a:pPr>
            <a:r>
              <a:rPr lang="en-US" sz="1000">
                <a:solidFill>
                  <a:schemeClr val="bg1"/>
                </a:solidFill>
                <a:cs typeface="Arial" pitchFamily="34" charset="0"/>
              </a:rPr>
              <a:t>eere.energy.gov</a:t>
            </a:r>
          </a:p>
        </p:txBody>
      </p:sp>
    </p:spTree>
    <p:extLst>
      <p:ext uri="{BB962C8B-B14F-4D97-AF65-F5344CB8AC3E}">
        <p14:creationId xmlns:p14="http://schemas.microsoft.com/office/powerpoint/2010/main" val="2793848620"/>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Lst>
  <p:txStyles>
    <p:titleStyle>
      <a:lvl1pPr algn="l" defTabSz="457200" rtl="0" eaLnBrk="1" fontAlgn="base" hangingPunct="1">
        <a:lnSpc>
          <a:spcPts val="2800"/>
        </a:lnSpc>
        <a:spcBef>
          <a:spcPct val="0"/>
        </a:spcBef>
        <a:spcAft>
          <a:spcPct val="0"/>
        </a:spcAft>
        <a:defRPr sz="2600" kern="1200" spc="100">
          <a:solidFill>
            <a:srgbClr val="FFFFFF"/>
          </a:solidFill>
          <a:latin typeface="+mj-lt"/>
          <a:ea typeface="MS PGothic" panose="020B0600070205080204" pitchFamily="34" charset="-128"/>
          <a:cs typeface="ＭＳ Ｐゴシック" charset="-128"/>
        </a:defRPr>
      </a:lvl1pPr>
      <a:lvl2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2pPr>
      <a:lvl3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3pPr>
      <a:lvl4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4pPr>
      <a:lvl5pPr algn="l" defTabSz="457200" rtl="0" eaLnBrk="1" fontAlgn="base" hangingPunct="1">
        <a:lnSpc>
          <a:spcPts val="2800"/>
        </a:lnSpc>
        <a:spcBef>
          <a:spcPct val="0"/>
        </a:spcBef>
        <a:spcAft>
          <a:spcPct val="0"/>
        </a:spcAft>
        <a:defRPr sz="2600">
          <a:solidFill>
            <a:srgbClr val="FFFFFF"/>
          </a:solidFill>
          <a:latin typeface="Arial" charset="0"/>
          <a:ea typeface="MS PGothic" panose="020B0600070205080204" pitchFamily="34" charset="-128"/>
          <a:cs typeface="ＭＳ Ｐゴシック" charset="-128"/>
        </a:defRPr>
      </a:lvl5pPr>
      <a:lvl6pPr marL="4572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6pPr>
      <a:lvl7pPr marL="9144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7pPr>
      <a:lvl8pPr marL="13716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8pPr>
      <a:lvl9pPr marL="1828800" algn="l" defTabSz="457200" rtl="0" eaLnBrk="1" fontAlgn="base" hangingPunct="1">
        <a:lnSpc>
          <a:spcPts val="2800"/>
        </a:lnSpc>
        <a:spcBef>
          <a:spcPct val="0"/>
        </a:spcBef>
        <a:spcAft>
          <a:spcPct val="0"/>
        </a:spcAft>
        <a:defRPr sz="2600">
          <a:solidFill>
            <a:srgbClr val="FFFFFF"/>
          </a:solidFill>
          <a:latin typeface="Arial" charset="0"/>
          <a:ea typeface="ＭＳ Ｐゴシック" charset="-128"/>
          <a:cs typeface="ＭＳ Ｐゴシック" charset="-128"/>
        </a:defRPr>
      </a:lvl9pPr>
    </p:titleStyle>
    <p:bodyStyle>
      <a:lvl1pPr marL="273050" indent="-228600" algn="l" defTabSz="457200" rtl="0" eaLnBrk="1" fontAlgn="base" hangingPunct="1">
        <a:spcBef>
          <a:spcPts val="600"/>
        </a:spcBef>
        <a:spcAft>
          <a:spcPts val="600"/>
        </a:spcAft>
        <a:buFont typeface="Arial" panose="020B0604020202020204" pitchFamily="34" charset="0"/>
        <a:buChar char="•"/>
        <a:defRPr sz="2400" kern="1200">
          <a:solidFill>
            <a:srgbClr val="333333"/>
          </a:solidFill>
          <a:latin typeface="+mn-lt"/>
          <a:ea typeface="MS PGothic" panose="020B0600070205080204" pitchFamily="34" charset="-128"/>
          <a:cs typeface="ＭＳ Ｐゴシック" charset="-128"/>
        </a:defRPr>
      </a:lvl1pPr>
      <a:lvl2pPr marL="457200" indent="-228600" algn="l" defTabSz="457200" rtl="0" eaLnBrk="1" fontAlgn="base" hangingPunct="1">
        <a:spcBef>
          <a:spcPts val="600"/>
        </a:spcBef>
        <a:spcAft>
          <a:spcPts val="600"/>
        </a:spcAft>
        <a:buFont typeface="Arial" panose="020B0604020202020204" pitchFamily="34" charset="0"/>
        <a:buChar char="–"/>
        <a:defRPr sz="2000" kern="1200">
          <a:solidFill>
            <a:srgbClr val="333333"/>
          </a:solidFill>
          <a:latin typeface="+mn-lt"/>
          <a:ea typeface="MS PGothic" panose="020B0600070205080204" pitchFamily="34" charset="-128"/>
          <a:cs typeface="+mn-cs"/>
        </a:defRPr>
      </a:lvl2pPr>
      <a:lvl3pPr marL="730250" indent="-228600" algn="l" defTabSz="457200" rtl="0" eaLnBrk="1" fontAlgn="base" hangingPunct="1">
        <a:spcBef>
          <a:spcPts val="600"/>
        </a:spcBef>
        <a:spcAft>
          <a:spcPts val="600"/>
        </a:spcAft>
        <a:buFont typeface="Arial" panose="020B0604020202020204" pitchFamily="34" charset="0"/>
        <a:buChar char="•"/>
        <a:defRPr sz="2400" kern="1200">
          <a:solidFill>
            <a:srgbClr val="333333"/>
          </a:solidFill>
          <a:latin typeface="+mn-lt"/>
          <a:ea typeface="MS PGothic" panose="020B0600070205080204" pitchFamily="34" charset="-128"/>
          <a:cs typeface="+mn-cs"/>
        </a:defRPr>
      </a:lvl3pPr>
      <a:lvl4pPr marL="1600200" indent="-228600" algn="l" defTabSz="457200" rtl="0" eaLnBrk="1" fontAlgn="base" hangingPunct="1">
        <a:spcBef>
          <a:spcPts val="600"/>
        </a:spcBef>
        <a:spcAft>
          <a:spcPts val="600"/>
        </a:spcAft>
        <a:buFont typeface="Arial" panose="020B0604020202020204" pitchFamily="34" charset="0"/>
        <a:buChar char="–"/>
        <a:defRPr sz="2000" kern="1200">
          <a:solidFill>
            <a:srgbClr val="333333"/>
          </a:solidFill>
          <a:latin typeface="+mn-lt"/>
          <a:ea typeface="MS PGothic" panose="020B0600070205080204" pitchFamily="34" charset="-128"/>
          <a:cs typeface="+mn-cs"/>
        </a:defRPr>
      </a:lvl4pPr>
      <a:lvl5pPr marL="2057400" indent="-228600" algn="l" defTabSz="457200" rtl="0" eaLnBrk="1" fontAlgn="base" hangingPunct="1">
        <a:spcBef>
          <a:spcPts val="600"/>
        </a:spcBef>
        <a:spcAft>
          <a:spcPts val="600"/>
        </a:spcAft>
        <a:buFont typeface="Arial" panose="020B0604020202020204" pitchFamily="34" charset="0"/>
        <a:buChar char="»"/>
        <a:defRPr sz="2000" kern="1200">
          <a:solidFill>
            <a:srgbClr val="333333"/>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png"/><Relationship Id="rId7"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4.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26.wmf"/><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30.png"/><Relationship Id="rId10"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2.wmf"/><Relationship Id="rId7"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3.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4.wmf"/><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36.wmf"/><Relationship Id="rId10" Type="http://schemas.openxmlformats.org/officeDocument/2006/relationships/image" Target="../media/image9.png"/><Relationship Id="rId4" Type="http://schemas.openxmlformats.org/officeDocument/2006/relationships/image" Target="../media/image35.wmf"/><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7.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jpeg"/><Relationship Id="rId7"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9.jpe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0.jpeg"/><Relationship Id="rId7"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1.jpe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jpeg"/><Relationship Id="rId7"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3.jpe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4.jpe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5.jpe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jpeg"/><Relationship Id="rId7"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7.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8.wmf"/><Relationship Id="rId7"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2.wmf"/><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9.jpeg"/><Relationship Id="rId7"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50.wmf"/><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1.wmf"/><Relationship Id="rId7"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52.pn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15.png"/><Relationship Id="rId10"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7.jpe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4DB72DB-D63A-4D35-A6AC-C4B9D9D8A82C}"/>
              </a:ext>
            </a:extLst>
          </p:cNvPr>
          <p:cNvSpPr>
            <a:spLocks noGrp="1"/>
          </p:cNvSpPr>
          <p:nvPr>
            <p:ph type="ctrTitle"/>
          </p:nvPr>
        </p:nvSpPr>
        <p:spPr>
          <a:xfrm>
            <a:off x="2286000" y="2994025"/>
            <a:ext cx="6400800" cy="827088"/>
          </a:xfrm>
        </p:spPr>
        <p:txBody>
          <a:bodyPr/>
          <a:lstStyle/>
          <a:p>
            <a:pPr eaLnBrk="1" hangingPunct="1">
              <a:lnSpc>
                <a:spcPct val="100000"/>
              </a:lnSpc>
              <a:spcBef>
                <a:spcPts val="2400"/>
              </a:spcBef>
              <a:spcAft>
                <a:spcPts val="2400"/>
              </a:spcAft>
              <a:defRPr/>
            </a:pPr>
            <a:r>
              <a:rPr lang="en-US" sz="3600">
                <a:solidFill>
                  <a:srgbClr val="11007C"/>
                </a:solidFill>
                <a:ea typeface="ＭＳ Ｐゴシック" charset="-128"/>
              </a:rPr>
              <a:t>Mechanical Ventilation</a:t>
            </a:r>
          </a:p>
        </p:txBody>
      </p:sp>
      <p:sp>
        <p:nvSpPr>
          <p:cNvPr id="5123" name="Rectangle 3">
            <a:extLst>
              <a:ext uri="{FF2B5EF4-FFF2-40B4-BE49-F238E27FC236}">
                <a16:creationId xmlns:a16="http://schemas.microsoft.com/office/drawing/2014/main" id="{68428785-C658-4E2E-BAAD-C7A095EC99CB}"/>
              </a:ext>
            </a:extLst>
          </p:cNvPr>
          <p:cNvSpPr>
            <a:spLocks noGrp="1" noChangeArrowheads="1"/>
          </p:cNvSpPr>
          <p:nvPr>
            <p:ph type="subTitle" idx="1"/>
          </p:nvPr>
        </p:nvSpPr>
        <p:spPr>
          <a:xfrm>
            <a:off x="2286000" y="2743200"/>
            <a:ext cx="6400800" cy="457200"/>
          </a:xfrm>
        </p:spPr>
        <p:txBody>
          <a:bodyPr/>
          <a:lstStyle/>
          <a:p>
            <a:pPr eaLnBrk="1" hangingPunct="1"/>
            <a:r>
              <a:rPr lang="en-US" altLang="en-US" sz="1600" dirty="0">
                <a:solidFill>
                  <a:srgbClr val="14678F"/>
                </a:solidFill>
              </a:rPr>
              <a:t>WEATHERIZATION ENERGY AUDITOR SINGLE FAMILY</a:t>
            </a:r>
          </a:p>
        </p:txBody>
      </p:sp>
      <p:cxnSp>
        <p:nvCxnSpPr>
          <p:cNvPr id="5124" name="Straight Connector 6">
            <a:extLst>
              <a:ext uri="{FF2B5EF4-FFF2-40B4-BE49-F238E27FC236}">
                <a16:creationId xmlns:a16="http://schemas.microsoft.com/office/drawing/2014/main" id="{2FDDB084-4FB1-40A6-B0B6-7EF640B7FEE4}"/>
              </a:ext>
            </a:extLst>
          </p:cNvPr>
          <p:cNvCxnSpPr>
            <a:cxnSpLocks noChangeShapeType="1"/>
          </p:cNvCxnSpPr>
          <p:nvPr/>
        </p:nvCxnSpPr>
        <p:spPr bwMode="auto">
          <a:xfrm>
            <a:off x="2362200" y="3124200"/>
            <a:ext cx="6324600" cy="1588"/>
          </a:xfrm>
          <a:prstGeom prst="line">
            <a:avLst/>
          </a:prstGeom>
          <a:noFill/>
          <a:ln w="3175">
            <a:solidFill>
              <a:srgbClr val="528FBA"/>
            </a:solidFill>
            <a:round/>
            <a:headEnd/>
            <a:tailEnd/>
          </a:ln>
          <a:extLst>
            <a:ext uri="{909E8E84-426E-40DD-AFC4-6F175D3DCCD1}">
              <a14:hiddenFill xmlns:a14="http://schemas.microsoft.com/office/drawing/2010/main">
                <a:noFill/>
              </a14:hiddenFill>
            </a:ext>
          </a:extLst>
        </p:spPr>
      </p:cxnSp>
      <p:pic>
        <p:nvPicPr>
          <p:cNvPr id="5126" name="Picture 8" descr="Weatherization Works logo">
            <a:extLst>
              <a:ext uri="{FF2B5EF4-FFF2-40B4-BE49-F238E27FC236}">
                <a16:creationId xmlns:a16="http://schemas.microsoft.com/office/drawing/2014/main" id="{D88AC520-9EBF-4894-8062-4C916D8ED2F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2057400"/>
            <a:ext cx="15652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1">
            <a:extLst>
              <a:ext uri="{FF2B5EF4-FFF2-40B4-BE49-F238E27FC236}">
                <a16:creationId xmlns:a16="http://schemas.microsoft.com/office/drawing/2014/main" id="{8BF1082C-84EE-4477-A94E-1903362572CF}"/>
              </a:ext>
            </a:extLst>
          </p:cNvPr>
          <p:cNvSpPr>
            <a:spLocks noGrp="1" noChangeArrowheads="1"/>
          </p:cNvSpPr>
          <p:nvPr/>
        </p:nvSpPr>
        <p:spPr bwMode="auto">
          <a:xfrm>
            <a:off x="1485900" y="6617834"/>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7" name="Rectangle 6">
            <a:extLst>
              <a:ext uri="{FF2B5EF4-FFF2-40B4-BE49-F238E27FC236}">
                <a16:creationId xmlns:a16="http://schemas.microsoft.com/office/drawing/2014/main" id="{4BC7D467-CB48-456B-967E-AFD5563A269B}"/>
              </a:ext>
            </a:extLst>
          </p:cNvPr>
          <p:cNvSpPr/>
          <p:nvPr/>
        </p:nvSpPr>
        <p:spPr>
          <a:xfrm>
            <a:off x="0" y="5952672"/>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8" name="Slide Number Placeholder 2">
            <a:extLst>
              <a:ext uri="{FF2B5EF4-FFF2-40B4-BE49-F238E27FC236}">
                <a16:creationId xmlns:a16="http://schemas.microsoft.com/office/drawing/2014/main" id="{62E6568A-1E0C-4EBB-B44D-B334AD4CDCC2}"/>
              </a:ext>
            </a:extLst>
          </p:cNvPr>
          <p:cNvSpPr>
            <a:spLocks noGrp="1" noChangeArrowheads="1"/>
          </p:cNvSpPr>
          <p:nvPr/>
        </p:nvSpPr>
        <p:spPr bwMode="auto">
          <a:xfrm>
            <a:off x="7716838" y="5897109"/>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30</a:t>
            </a:fld>
            <a:endParaRPr lang="en-US" altLang="en-US" sz="800" b="1" dirty="0">
              <a:solidFill>
                <a:schemeClr val="bg1"/>
              </a:solidFill>
            </a:endParaRPr>
          </a:p>
        </p:txBody>
      </p:sp>
      <p:pic>
        <p:nvPicPr>
          <p:cNvPr id="9" name="Picture 8" descr="A black and white sign with black text&#10;&#10;AI-generated content may be incorrect.">
            <a:extLst>
              <a:ext uri="{FF2B5EF4-FFF2-40B4-BE49-F238E27FC236}">
                <a16:creationId xmlns:a16="http://schemas.microsoft.com/office/drawing/2014/main" id="{A9D81F8C-7D77-432A-978C-16EA03AF3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325" y="6308272"/>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green text on a white background&#10;&#10;AI-generated content may be incorrect.">
            <a:extLst>
              <a:ext uri="{FF2B5EF4-FFF2-40B4-BE49-F238E27FC236}">
                <a16:creationId xmlns:a16="http://schemas.microsoft.com/office/drawing/2014/main" id="{8F107CC8-14F1-4ED2-8B9D-11980793E8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6330497"/>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blue and grey logo&#10;&#10;AI-generated content may be incorrect.">
            <a:extLst>
              <a:ext uri="{FF2B5EF4-FFF2-40B4-BE49-F238E27FC236}">
                <a16:creationId xmlns:a16="http://schemas.microsoft.com/office/drawing/2014/main" id="{2BD2ED5E-D378-471C-8FF8-1F4E26826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5" y="6333672"/>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EAEF222-BF4B-4A24-B36C-238F64A7A138}"/>
              </a:ext>
            </a:extLst>
          </p:cNvPr>
          <p:cNvPicPr>
            <a:picLocks noChangeAspect="1" noChangeArrowheads="1"/>
          </p:cNvPicPr>
          <p:nvPr/>
        </p:nvPicPr>
        <p:blipFill>
          <a:blip r:embed="rId7"/>
          <a:stretch>
            <a:fillRect/>
          </a:stretch>
        </p:blipFill>
        <p:spPr bwMode="auto">
          <a:xfrm>
            <a:off x="8386763" y="133893"/>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een text on a black background&#10;&#10;AI-generated content may be incorrect.">
            <a:extLst>
              <a:ext uri="{FF2B5EF4-FFF2-40B4-BE49-F238E27FC236}">
                <a16:creationId xmlns:a16="http://schemas.microsoft.com/office/drawing/2014/main" id="{2ABD6CBF-E221-4F54-8D0F-AA900B7A8F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193" y="129045"/>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11">
            <a:extLst>
              <a:ext uri="{FF2B5EF4-FFF2-40B4-BE49-F238E27FC236}">
                <a16:creationId xmlns:a16="http://schemas.microsoft.com/office/drawing/2014/main" id="{263C57F0-61D2-4177-B03B-8C6854D39732}"/>
              </a:ext>
            </a:extLst>
          </p:cNvPr>
          <p:cNvSpPr>
            <a:spLocks noChangeArrowheads="1"/>
          </p:cNvSpPr>
          <p:nvPr/>
        </p:nvSpPr>
        <p:spPr bwMode="auto">
          <a:xfrm>
            <a:off x="317500" y="1414463"/>
            <a:ext cx="7983538" cy="1014412"/>
          </a:xfrm>
          <a:prstGeom prst="rect">
            <a:avLst/>
          </a:prstGeom>
          <a:solidFill>
            <a:schemeClr val="bg1"/>
          </a:solidFill>
          <a:ln w="3175">
            <a:solidFill>
              <a:srgbClr val="F5F4ED"/>
            </a:solidFill>
            <a:round/>
            <a:headEnd/>
            <a:tailEnd/>
          </a:ln>
          <a:effectLst>
            <a:outerShdw dist="38100" dir="2700000" algn="tl" rotWithShape="0">
              <a:srgbClr val="808080">
                <a:alpha val="42998"/>
              </a:srgbClr>
            </a:outerShdw>
          </a:effectLst>
        </p:spPr>
        <p:txBody>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b="1"/>
          </a:p>
        </p:txBody>
      </p:sp>
      <p:sp>
        <p:nvSpPr>
          <p:cNvPr id="16" name="Title 1">
            <a:extLst>
              <a:ext uri="{FF2B5EF4-FFF2-40B4-BE49-F238E27FC236}">
                <a16:creationId xmlns:a16="http://schemas.microsoft.com/office/drawing/2014/main" id="{06496FEF-5D0C-4EA7-B41D-5E342DAD52F3}"/>
              </a:ext>
            </a:extLst>
          </p:cNvPr>
          <p:cNvSpPr>
            <a:spLocks noGrp="1"/>
          </p:cNvSpPr>
          <p:nvPr>
            <p:ph type="title"/>
          </p:nvPr>
        </p:nvSpPr>
        <p:spPr>
          <a:xfrm>
            <a:off x="1702593" y="76201"/>
            <a:ext cx="5738813" cy="762000"/>
          </a:xfrm>
        </p:spPr>
        <p:txBody>
          <a:bodyPr/>
          <a:lstStyle/>
          <a:p>
            <a:pPr algn="ctr" eaLnBrk="1" hangingPunct="1">
              <a:defRPr/>
            </a:pPr>
            <a:r>
              <a:rPr lang="en-US" dirty="0">
                <a:solidFill>
                  <a:srgbClr val="0070C0"/>
                </a:solidFill>
                <a:ea typeface="ＭＳ Ｐゴシック" charset="-128"/>
              </a:rPr>
              <a:t>Converting from ACH to CFM</a:t>
            </a:r>
          </a:p>
        </p:txBody>
      </p:sp>
      <p:sp>
        <p:nvSpPr>
          <p:cNvPr id="14340" name="Rectangle 8">
            <a:extLst>
              <a:ext uri="{FF2B5EF4-FFF2-40B4-BE49-F238E27FC236}">
                <a16:creationId xmlns:a16="http://schemas.microsoft.com/office/drawing/2014/main" id="{63707671-4257-43F0-B1F6-17E3C246F120}"/>
              </a:ext>
            </a:extLst>
          </p:cNvPr>
          <p:cNvSpPr>
            <a:spLocks/>
          </p:cNvSpPr>
          <p:nvPr/>
        </p:nvSpPr>
        <p:spPr bwMode="auto">
          <a:xfrm>
            <a:off x="457200" y="1414463"/>
            <a:ext cx="86614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Mechanical exhaust fan flow (CFM) =</a:t>
            </a:r>
          </a:p>
          <a:p>
            <a:pP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Room Volume (ft</a:t>
            </a:r>
            <a:r>
              <a:rPr lang="en-US" altLang="en-US" sz="2600" baseline="30000">
                <a:solidFill>
                  <a:srgbClr val="000066"/>
                </a:solidFill>
                <a:cs typeface="Arial" panose="020B0604020202020204" pitchFamily="34" charset="0"/>
                <a:sym typeface="Arial" panose="020B0604020202020204" pitchFamily="34" charset="0"/>
              </a:rPr>
              <a:t>3</a:t>
            </a:r>
            <a:r>
              <a:rPr lang="en-US" altLang="en-US" sz="2600">
                <a:solidFill>
                  <a:srgbClr val="000066"/>
                </a:solidFill>
                <a:cs typeface="Arial" panose="020B0604020202020204" pitchFamily="34" charset="0"/>
                <a:sym typeface="Arial" panose="020B0604020202020204" pitchFamily="34" charset="0"/>
              </a:rPr>
              <a:t>) x Desired ACH </a:t>
            </a:r>
            <a:r>
              <a:rPr lang="en-US" altLang="en-US" sz="2600">
                <a:solidFill>
                  <a:srgbClr val="000066"/>
                </a:solidFill>
                <a:latin typeface="Symbol" panose="05050102010706020507" pitchFamily="18" charset="2"/>
                <a:cs typeface="Arial" panose="020B0604020202020204" pitchFamily="34" charset="0"/>
                <a:sym typeface="Symbol" panose="05050102010706020507" pitchFamily="18" charset="2"/>
              </a:rPr>
              <a:t>÷</a:t>
            </a:r>
            <a:r>
              <a:rPr lang="en-US" altLang="en-US" sz="2600">
                <a:solidFill>
                  <a:srgbClr val="000066"/>
                </a:solidFill>
                <a:cs typeface="Arial" panose="020B0604020202020204" pitchFamily="34" charset="0"/>
                <a:sym typeface="Arial" panose="020B0604020202020204" pitchFamily="34" charset="0"/>
              </a:rPr>
              <a:t> 60 min/hour</a:t>
            </a:r>
          </a:p>
        </p:txBody>
      </p:sp>
      <p:sp>
        <p:nvSpPr>
          <p:cNvPr id="14341" name="Rectangle 9">
            <a:extLst>
              <a:ext uri="{FF2B5EF4-FFF2-40B4-BE49-F238E27FC236}">
                <a16:creationId xmlns:a16="http://schemas.microsoft.com/office/drawing/2014/main" id="{14C2F158-47CA-4C03-9B16-D80CDC6C7AA7}"/>
              </a:ext>
            </a:extLst>
          </p:cNvPr>
          <p:cNvSpPr>
            <a:spLocks/>
          </p:cNvSpPr>
          <p:nvPr/>
        </p:nvSpPr>
        <p:spPr bwMode="auto">
          <a:xfrm>
            <a:off x="317500" y="4343400"/>
            <a:ext cx="8126413"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1800">
                <a:cs typeface="Arial" panose="020B0604020202020204" pitchFamily="34" charset="0"/>
                <a:sym typeface="Arial" panose="020B0604020202020204" pitchFamily="34" charset="0"/>
              </a:rPr>
              <a:t>			 </a:t>
            </a:r>
          </a:p>
          <a:p>
            <a:pPr eaLnBrk="1" hangingPunct="1">
              <a:spcBef>
                <a:spcPct val="0"/>
              </a:spcBef>
              <a:spcAft>
                <a:spcPct val="0"/>
              </a:spcAft>
              <a:buFontTx/>
              <a:buNone/>
            </a:pPr>
            <a:endParaRPr lang="en-US" altLang="en-US" sz="1800">
              <a:cs typeface="Arial" panose="020B0604020202020204" pitchFamily="34" charset="0"/>
              <a:sym typeface="Arial" panose="020B0604020202020204" pitchFamily="34" charset="0"/>
            </a:endParaRPr>
          </a:p>
          <a:p>
            <a:pPr eaLnBrk="1" hangingPunct="1">
              <a:spcBef>
                <a:spcPct val="0"/>
              </a:spcBef>
              <a:spcAft>
                <a:spcPct val="0"/>
              </a:spcAft>
              <a:buFontTx/>
              <a:buNone/>
            </a:pPr>
            <a:r>
              <a:rPr lang="en-US" altLang="en-US" sz="1800">
                <a:cs typeface="Arial" panose="020B0604020202020204" pitchFamily="34" charset="0"/>
                <a:sym typeface="Arial" panose="020B0604020202020204" pitchFamily="34" charset="0"/>
              </a:rPr>
              <a:t> </a:t>
            </a:r>
          </a:p>
          <a:p>
            <a:pPr eaLnBrk="1" hangingPunct="1">
              <a:spcBef>
                <a:spcPct val="0"/>
              </a:spcBef>
              <a:spcAft>
                <a:spcPct val="0"/>
              </a:spcAft>
              <a:buFontTx/>
              <a:buNone/>
            </a:pPr>
            <a:r>
              <a:rPr lang="en-US" altLang="en-US" sz="1800">
                <a:cs typeface="Arial" panose="020B0604020202020204" pitchFamily="34" charset="0"/>
                <a:sym typeface="Arial" panose="020B0604020202020204" pitchFamily="34" charset="0"/>
              </a:rPr>
              <a:t>		 </a:t>
            </a:r>
            <a:r>
              <a:rPr lang="en-US" altLang="en-US">
                <a:cs typeface="Arial" panose="020B0604020202020204" pitchFamily="34" charset="0"/>
                <a:sym typeface="Arial" panose="020B0604020202020204" pitchFamily="34" charset="0"/>
              </a:rPr>
              <a:t> (12ft  x  7ft  x  8ft)  x  8 ACH </a:t>
            </a:r>
            <a:r>
              <a:rPr lang="en-US" altLang="en-US">
                <a:latin typeface="Symbol" panose="05050102010706020507" pitchFamily="18" charset="2"/>
                <a:cs typeface="Arial" panose="020B0604020202020204" pitchFamily="34" charset="0"/>
                <a:sym typeface="Symbol" panose="05050102010706020507" pitchFamily="18" charset="2"/>
              </a:rPr>
              <a:t>÷</a:t>
            </a:r>
            <a:r>
              <a:rPr lang="en-US" altLang="en-US">
                <a:cs typeface="Arial" panose="020B0604020202020204" pitchFamily="34" charset="0"/>
                <a:sym typeface="Arial" panose="020B0604020202020204" pitchFamily="34" charset="0"/>
              </a:rPr>
              <a:t> 60</a:t>
            </a:r>
          </a:p>
          <a:p>
            <a:pPr eaLnBrk="1" hangingPunct="1">
              <a:spcBef>
                <a:spcPct val="0"/>
              </a:spcBef>
              <a:spcAft>
                <a:spcPct val="0"/>
              </a:spcAft>
              <a:buFontTx/>
              <a:buNone/>
            </a:pPr>
            <a:r>
              <a:rPr lang="en-US" altLang="en-US">
                <a:cs typeface="Arial" panose="020B0604020202020204" pitchFamily="34" charset="0"/>
                <a:sym typeface="Arial" panose="020B0604020202020204" pitchFamily="34" charset="0"/>
              </a:rPr>
              <a:t>				 672 ft</a:t>
            </a:r>
            <a:r>
              <a:rPr lang="en-US" altLang="en-US" baseline="30000">
                <a:cs typeface="Arial" panose="020B0604020202020204" pitchFamily="34" charset="0"/>
                <a:sym typeface="Arial" panose="020B0604020202020204" pitchFamily="34" charset="0"/>
              </a:rPr>
              <a:t>3              </a:t>
            </a:r>
            <a:r>
              <a:rPr lang="en-US" altLang="en-US">
                <a:cs typeface="Arial" panose="020B0604020202020204" pitchFamily="34" charset="0"/>
                <a:sym typeface="Arial" panose="020B0604020202020204" pitchFamily="34" charset="0"/>
              </a:rPr>
              <a:t>x  8 ACH </a:t>
            </a:r>
            <a:r>
              <a:rPr lang="en-US" altLang="en-US">
                <a:latin typeface="Symbol" panose="05050102010706020507" pitchFamily="18" charset="2"/>
                <a:cs typeface="Arial" panose="020B0604020202020204" pitchFamily="34" charset="0"/>
                <a:sym typeface="Symbol" panose="05050102010706020507" pitchFamily="18" charset="2"/>
              </a:rPr>
              <a:t>÷</a:t>
            </a:r>
            <a:r>
              <a:rPr lang="en-US" altLang="en-US">
                <a:cs typeface="Arial" panose="020B0604020202020204" pitchFamily="34" charset="0"/>
                <a:sym typeface="Arial" panose="020B0604020202020204" pitchFamily="34" charset="0"/>
              </a:rPr>
              <a:t> 60  </a:t>
            </a:r>
            <a:r>
              <a:rPr lang="en-US" altLang="en-US" b="1">
                <a:cs typeface="Arial" panose="020B0604020202020204" pitchFamily="34" charset="0"/>
                <a:sym typeface="Arial" panose="020B0604020202020204" pitchFamily="34" charset="0"/>
              </a:rPr>
              <a:t>=</a:t>
            </a:r>
            <a:r>
              <a:rPr lang="en-US" altLang="en-US">
                <a:cs typeface="Arial" panose="020B0604020202020204" pitchFamily="34" charset="0"/>
                <a:sym typeface="Arial" panose="020B0604020202020204" pitchFamily="34" charset="0"/>
              </a:rPr>
              <a:t>  </a:t>
            </a:r>
            <a:r>
              <a:rPr lang="en-US" altLang="en-US" b="1">
                <a:solidFill>
                  <a:srgbClr val="333333"/>
                </a:solidFill>
                <a:cs typeface="Arial" panose="020B0604020202020204" pitchFamily="34" charset="0"/>
                <a:sym typeface="Arial" panose="020B0604020202020204" pitchFamily="34" charset="0"/>
              </a:rPr>
              <a:t>90 CFM </a:t>
            </a:r>
          </a:p>
        </p:txBody>
      </p:sp>
      <p:sp>
        <p:nvSpPr>
          <p:cNvPr id="14342" name="Rectangle 12">
            <a:extLst>
              <a:ext uri="{FF2B5EF4-FFF2-40B4-BE49-F238E27FC236}">
                <a16:creationId xmlns:a16="http://schemas.microsoft.com/office/drawing/2014/main" id="{6BD2043A-150A-4703-8022-0096CED92D1B}"/>
              </a:ext>
            </a:extLst>
          </p:cNvPr>
          <p:cNvSpPr>
            <a:spLocks/>
          </p:cNvSpPr>
          <p:nvPr/>
        </p:nvSpPr>
        <p:spPr bwMode="auto">
          <a:xfrm>
            <a:off x="457200" y="2782888"/>
            <a:ext cx="8215313"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b="1">
                <a:solidFill>
                  <a:srgbClr val="333333"/>
                </a:solidFill>
                <a:cs typeface="Arial" panose="020B0604020202020204" pitchFamily="34" charset="0"/>
                <a:sym typeface="Arial" panose="020B0604020202020204" pitchFamily="34" charset="0"/>
              </a:rPr>
              <a:t>SPOT EXHAUST VENTILATION EXAMPLE </a:t>
            </a:r>
          </a:p>
          <a:p>
            <a:pPr eaLnBrk="1" hangingPunct="1">
              <a:spcBef>
                <a:spcPct val="0"/>
              </a:spcBef>
              <a:spcAft>
                <a:spcPct val="0"/>
              </a:spcAft>
              <a:buFontTx/>
              <a:buNone/>
            </a:pPr>
            <a:endParaRPr lang="en-US" altLang="en-US">
              <a:solidFill>
                <a:srgbClr val="333333"/>
              </a:solidFill>
              <a:cs typeface="Arial" panose="020B0604020202020204" pitchFamily="34" charset="0"/>
              <a:sym typeface="Arial" panose="020B0604020202020204" pitchFamily="34" charset="0"/>
            </a:endParaRPr>
          </a:p>
          <a:p>
            <a:pPr eaLnBrk="1" hangingPunct="1">
              <a:spcBef>
                <a:spcPct val="0"/>
              </a:spcBef>
              <a:spcAft>
                <a:spcPct val="0"/>
              </a:spcAft>
              <a:buFontTx/>
              <a:buNone/>
            </a:pPr>
            <a:r>
              <a:rPr lang="en-US" altLang="en-US">
                <a:solidFill>
                  <a:srgbClr val="333333"/>
                </a:solidFill>
                <a:cs typeface="Arial" panose="020B0604020202020204" pitchFamily="34" charset="0"/>
                <a:sym typeface="Arial" panose="020B0604020202020204" pitchFamily="34" charset="0"/>
              </a:rPr>
              <a:t>What size (CFM flow) exhaust fan will provide 8 ACH in a 12 ft x 7ft bathroom with 8 ft ceiling height.</a:t>
            </a:r>
          </a:p>
          <a:p>
            <a:pPr eaLnBrk="1" hangingPunct="1">
              <a:spcBef>
                <a:spcPct val="0"/>
              </a:spcBef>
              <a:spcAft>
                <a:spcPct val="0"/>
              </a:spcAft>
              <a:buFontTx/>
              <a:buNone/>
            </a:pPr>
            <a:endParaRPr lang="en-US" altLang="en-US" sz="1600">
              <a:solidFill>
                <a:srgbClr val="333333"/>
              </a:solidFill>
              <a:cs typeface="Arial" panose="020B0604020202020204" pitchFamily="34" charset="0"/>
              <a:sym typeface="Arial" panose="020B0604020202020204" pitchFamily="34" charset="0"/>
            </a:endParaRPr>
          </a:p>
          <a:p>
            <a:pPr eaLnBrk="1" hangingPunct="1">
              <a:spcBef>
                <a:spcPct val="0"/>
              </a:spcBef>
              <a:spcAft>
                <a:spcPct val="0"/>
              </a:spcAft>
              <a:buFontTx/>
              <a:buNone/>
            </a:pPr>
            <a:r>
              <a:rPr lang="en-US" altLang="en-US" b="1">
                <a:solidFill>
                  <a:srgbClr val="333333"/>
                </a:solidFill>
                <a:cs typeface="Arial" panose="020B0604020202020204" pitchFamily="34" charset="0"/>
                <a:sym typeface="Arial" panose="020B0604020202020204" pitchFamily="34" charset="0"/>
              </a:rPr>
              <a:t>Room Volume x 8 ACH / 60 min/hour CFM = FAN CFM </a:t>
            </a:r>
          </a:p>
        </p:txBody>
      </p:sp>
      <p:sp>
        <p:nvSpPr>
          <p:cNvPr id="7" name="Footer Placeholder 1">
            <a:extLst>
              <a:ext uri="{FF2B5EF4-FFF2-40B4-BE49-F238E27FC236}">
                <a16:creationId xmlns:a16="http://schemas.microsoft.com/office/drawing/2014/main" id="{B8A590C4-BF69-4062-8E96-A2098A40C658}"/>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8" name="Rectangle 7">
            <a:extLst>
              <a:ext uri="{FF2B5EF4-FFF2-40B4-BE49-F238E27FC236}">
                <a16:creationId xmlns:a16="http://schemas.microsoft.com/office/drawing/2014/main" id="{261ED452-4A5F-4C48-B761-B7A3E121B6A7}"/>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9" name="Slide Number Placeholder 2">
            <a:extLst>
              <a:ext uri="{FF2B5EF4-FFF2-40B4-BE49-F238E27FC236}">
                <a16:creationId xmlns:a16="http://schemas.microsoft.com/office/drawing/2014/main" id="{B58413CB-6C13-4582-8B50-54C8B324BD9F}"/>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10</a:t>
            </a:fld>
            <a:endParaRPr lang="en-US" altLang="en-US" sz="800" b="1" dirty="0">
              <a:solidFill>
                <a:schemeClr val="bg1"/>
              </a:solidFill>
            </a:endParaRPr>
          </a:p>
        </p:txBody>
      </p:sp>
      <p:pic>
        <p:nvPicPr>
          <p:cNvPr id="10" name="Picture 9" descr="A black and white sign with black text&#10;&#10;AI-generated content may be incorrect.">
            <a:extLst>
              <a:ext uri="{FF2B5EF4-FFF2-40B4-BE49-F238E27FC236}">
                <a16:creationId xmlns:a16="http://schemas.microsoft.com/office/drawing/2014/main" id="{933145AA-998D-4086-8316-8FE800458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green text on a white background&#10;&#10;AI-generated content may be incorrect.">
            <a:extLst>
              <a:ext uri="{FF2B5EF4-FFF2-40B4-BE49-F238E27FC236}">
                <a16:creationId xmlns:a16="http://schemas.microsoft.com/office/drawing/2014/main" id="{3177BB76-3EE6-4488-BA09-D7E4BC9E0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blue and grey logo&#10;&#10;AI-generated content may be incorrect.">
            <a:extLst>
              <a:ext uri="{FF2B5EF4-FFF2-40B4-BE49-F238E27FC236}">
                <a16:creationId xmlns:a16="http://schemas.microsoft.com/office/drawing/2014/main" id="{5D7561BF-C536-4C54-B7DA-E34705405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78DD8E8-407F-475E-BABE-72CCA970DF3D}"/>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een text on a black background&#10;&#10;AI-generated content may be incorrect.">
            <a:extLst>
              <a:ext uri="{FF2B5EF4-FFF2-40B4-BE49-F238E27FC236}">
                <a16:creationId xmlns:a16="http://schemas.microsoft.com/office/drawing/2014/main" id="{0CAE66A2-BEEB-45B0-8913-D884783472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Content Placeholder 5">
            <a:extLst>
              <a:ext uri="{FF2B5EF4-FFF2-40B4-BE49-F238E27FC236}">
                <a16:creationId xmlns:a16="http://schemas.microsoft.com/office/drawing/2014/main" id="{B4A2781F-A368-4D20-B923-07E6EFA13432}"/>
              </a:ext>
            </a:extLst>
          </p:cNvPr>
          <p:cNvSpPr>
            <a:spLocks noGrp="1"/>
          </p:cNvSpPr>
          <p:nvPr>
            <p:ph idx="1"/>
          </p:nvPr>
        </p:nvSpPr>
        <p:spPr>
          <a:xfrm>
            <a:off x="481013" y="1752600"/>
            <a:ext cx="8229600" cy="4343400"/>
          </a:xfrm>
        </p:spPr>
        <p:txBody>
          <a:bodyPr/>
          <a:lstStyle/>
          <a:p>
            <a:pPr marL="461963" indent="-285750" eaLnBrk="1" hangingPunct="1">
              <a:spcAft>
                <a:spcPts val="1200"/>
              </a:spcAft>
            </a:pPr>
            <a:r>
              <a:rPr lang="en-US" altLang="en-US">
                <a:solidFill>
                  <a:srgbClr val="50565C"/>
                </a:solidFill>
              </a:rPr>
              <a:t>Minimum ventilation rate (MVR)	 – historical use</a:t>
            </a:r>
          </a:p>
          <a:p>
            <a:pPr marL="461963" indent="-285750" eaLnBrk="1" hangingPunct="1">
              <a:spcAft>
                <a:spcPts val="1200"/>
              </a:spcAft>
            </a:pPr>
            <a:r>
              <a:rPr lang="en-US" altLang="en-US">
                <a:solidFill>
                  <a:srgbClr val="50565C"/>
                </a:solidFill>
              </a:rPr>
              <a:t>Building tightness limit (BTL)		 – historical use</a:t>
            </a:r>
          </a:p>
          <a:p>
            <a:pPr marL="461963" indent="-285750" eaLnBrk="1" hangingPunct="1">
              <a:spcAft>
                <a:spcPts val="1200"/>
              </a:spcAft>
            </a:pPr>
            <a:r>
              <a:rPr lang="en-US" altLang="en-US">
                <a:solidFill>
                  <a:srgbClr val="50565C"/>
                </a:solidFill>
              </a:rPr>
              <a:t>N-Factor								 – historical use</a:t>
            </a:r>
          </a:p>
          <a:p>
            <a:pPr marL="461963" indent="-285750" eaLnBrk="1" hangingPunct="1">
              <a:spcAft>
                <a:spcPts val="1200"/>
              </a:spcAft>
            </a:pPr>
            <a:r>
              <a:rPr lang="en-US" altLang="en-US">
                <a:solidFill>
                  <a:srgbClr val="50565C"/>
                </a:solidFill>
              </a:rPr>
              <a:t>Air changes per hour (ACH)</a:t>
            </a:r>
          </a:p>
          <a:p>
            <a:pPr marL="461963" indent="-285750" eaLnBrk="1" hangingPunct="1">
              <a:spcAft>
                <a:spcPts val="1200"/>
              </a:spcAft>
            </a:pPr>
            <a:r>
              <a:rPr lang="en-US" altLang="en-US">
                <a:solidFill>
                  <a:srgbClr val="50565C"/>
                </a:solidFill>
              </a:rPr>
              <a:t>Cubic feet per minute (CFM)</a:t>
            </a:r>
          </a:p>
          <a:p>
            <a:pPr marL="862013" lvl="1" eaLnBrk="1" hangingPunct="1">
              <a:spcAft>
                <a:spcPts val="1200"/>
              </a:spcAft>
            </a:pPr>
            <a:r>
              <a:rPr lang="en-US" altLang="en-US">
                <a:solidFill>
                  <a:srgbClr val="50565C"/>
                </a:solidFill>
              </a:rPr>
              <a:t>Spot exhaust ventilation: kitchen, bathroom, </a:t>
            </a:r>
          </a:p>
          <a:p>
            <a:pPr marL="862013" lvl="1" eaLnBrk="1" hangingPunct="1">
              <a:spcAft>
                <a:spcPts val="1200"/>
              </a:spcAft>
            </a:pPr>
            <a:r>
              <a:rPr lang="en-US" altLang="en-US">
                <a:solidFill>
                  <a:srgbClr val="50565C"/>
                </a:solidFill>
              </a:rPr>
              <a:t>Whole house ventilation</a:t>
            </a:r>
          </a:p>
        </p:txBody>
      </p:sp>
      <p:sp>
        <p:nvSpPr>
          <p:cNvPr id="10" name="Title 1">
            <a:extLst>
              <a:ext uri="{FF2B5EF4-FFF2-40B4-BE49-F238E27FC236}">
                <a16:creationId xmlns:a16="http://schemas.microsoft.com/office/drawing/2014/main" id="{14F067C6-ADEB-4EF4-B553-79E729D126FF}"/>
              </a:ext>
            </a:extLst>
          </p:cNvPr>
          <p:cNvSpPr>
            <a:spLocks noGrp="1"/>
          </p:cNvSpPr>
          <p:nvPr>
            <p:ph type="title"/>
          </p:nvPr>
        </p:nvSpPr>
        <p:spPr>
          <a:xfrm>
            <a:off x="1879600" y="0"/>
            <a:ext cx="5384800" cy="901700"/>
          </a:xfrm>
        </p:spPr>
        <p:txBody>
          <a:bodyPr/>
          <a:lstStyle/>
          <a:p>
            <a:pPr algn="ctr" eaLnBrk="1" hangingPunct="1">
              <a:defRPr/>
            </a:pPr>
            <a:r>
              <a:rPr lang="en-US" dirty="0">
                <a:solidFill>
                  <a:srgbClr val="0070C0"/>
                </a:solidFill>
                <a:ea typeface="ＭＳ Ｐゴシック" charset="-128"/>
              </a:rPr>
              <a:t>Ventilation Terminology</a:t>
            </a:r>
          </a:p>
        </p:txBody>
      </p:sp>
      <p:sp>
        <p:nvSpPr>
          <p:cNvPr id="5" name="Footer Placeholder 1">
            <a:extLst>
              <a:ext uri="{FF2B5EF4-FFF2-40B4-BE49-F238E27FC236}">
                <a16:creationId xmlns:a16="http://schemas.microsoft.com/office/drawing/2014/main" id="{FCE2CF54-6137-4C22-9BCB-BEE2A31B1289}"/>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6" name="Rectangle 5">
            <a:extLst>
              <a:ext uri="{FF2B5EF4-FFF2-40B4-BE49-F238E27FC236}">
                <a16:creationId xmlns:a16="http://schemas.microsoft.com/office/drawing/2014/main" id="{CCE2A3B7-8897-44D0-A603-B182CB5EE7BE}"/>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7" name="Slide Number Placeholder 2">
            <a:extLst>
              <a:ext uri="{FF2B5EF4-FFF2-40B4-BE49-F238E27FC236}">
                <a16:creationId xmlns:a16="http://schemas.microsoft.com/office/drawing/2014/main" id="{73E5178A-17E4-4EB0-9398-2B896DB6AD79}"/>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11</a:t>
            </a:fld>
            <a:endParaRPr lang="en-US" altLang="en-US" sz="800" b="1" dirty="0">
              <a:solidFill>
                <a:schemeClr val="bg1"/>
              </a:solidFill>
            </a:endParaRPr>
          </a:p>
        </p:txBody>
      </p:sp>
      <p:pic>
        <p:nvPicPr>
          <p:cNvPr id="8" name="Picture 7" descr="A black and white sign with black text&#10;&#10;AI-generated content may be incorrect.">
            <a:extLst>
              <a:ext uri="{FF2B5EF4-FFF2-40B4-BE49-F238E27FC236}">
                <a16:creationId xmlns:a16="http://schemas.microsoft.com/office/drawing/2014/main" id="{3EBDD761-CC8C-48E6-B8E1-3323EC39D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green text on a white background&#10;&#10;AI-generated content may be incorrect.">
            <a:extLst>
              <a:ext uri="{FF2B5EF4-FFF2-40B4-BE49-F238E27FC236}">
                <a16:creationId xmlns:a16="http://schemas.microsoft.com/office/drawing/2014/main" id="{C4F48F65-E75D-4E9B-8213-2F84B72A0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and grey logo&#10;&#10;AI-generated content may be incorrect.">
            <a:extLst>
              <a:ext uri="{FF2B5EF4-FFF2-40B4-BE49-F238E27FC236}">
                <a16:creationId xmlns:a16="http://schemas.microsoft.com/office/drawing/2014/main" id="{64E33278-4E71-4B84-9344-C35E0CEBF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E6FD21F-E03F-4D5C-BD22-1B0C16422255}"/>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een text on a black background&#10;&#10;AI-generated content may be incorrect.">
            <a:extLst>
              <a:ext uri="{FF2B5EF4-FFF2-40B4-BE49-F238E27FC236}">
                <a16:creationId xmlns:a16="http://schemas.microsoft.com/office/drawing/2014/main" id="{BFE7BA45-6A52-40D5-B0DB-3F8C6C302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Content Placeholder 16">
            <a:extLst>
              <a:ext uri="{FF2B5EF4-FFF2-40B4-BE49-F238E27FC236}">
                <a16:creationId xmlns:a16="http://schemas.microsoft.com/office/drawing/2014/main" id="{FE3C50F9-20DE-4D7F-B316-85A9B0140763}"/>
              </a:ext>
            </a:extLst>
          </p:cNvPr>
          <p:cNvSpPr>
            <a:spLocks noGrp="1"/>
          </p:cNvSpPr>
          <p:nvPr>
            <p:ph idx="1"/>
          </p:nvPr>
        </p:nvSpPr>
        <p:spPr>
          <a:xfrm>
            <a:off x="271463" y="984251"/>
            <a:ext cx="5257800" cy="4876800"/>
          </a:xfrm>
        </p:spPr>
        <p:txBody>
          <a:bodyPr/>
          <a:lstStyle/>
          <a:p>
            <a:pPr eaLnBrk="1" hangingPunct="1">
              <a:buFontTx/>
              <a:buNone/>
              <a:defRPr/>
            </a:pPr>
            <a:r>
              <a:rPr lang="en-US" sz="2600" dirty="0">
                <a:solidFill>
                  <a:srgbClr val="000066"/>
                </a:solidFill>
                <a:ea typeface="ＭＳ Ｐゴシック" pitchFamily="34" charset="-128"/>
              </a:rPr>
              <a:t>ASHRAE 62.1</a:t>
            </a:r>
          </a:p>
          <a:p>
            <a:pPr marL="461963" indent="-285750" eaLnBrk="1" hangingPunct="1">
              <a:buFont typeface="Arial" charset="0"/>
              <a:buChar char="•"/>
              <a:defRPr/>
            </a:pPr>
            <a:r>
              <a:rPr lang="en-US" dirty="0">
                <a:solidFill>
                  <a:srgbClr val="50565C"/>
                </a:solidFill>
                <a:ea typeface="ＭＳ Ｐゴシック" pitchFamily="34" charset="-128"/>
              </a:rPr>
              <a:t>15 CFM/person total</a:t>
            </a:r>
          </a:p>
          <a:p>
            <a:pPr marL="461963" indent="-285750" eaLnBrk="1" hangingPunct="1">
              <a:buFont typeface="Arial" charset="0"/>
              <a:buChar char="•"/>
              <a:defRPr/>
            </a:pPr>
            <a:r>
              <a:rPr lang="en-US" dirty="0">
                <a:solidFill>
                  <a:srgbClr val="50565C"/>
                </a:solidFill>
                <a:ea typeface="ＭＳ Ｐゴシック" pitchFamily="34" charset="-128"/>
              </a:rPr>
              <a:t>0.35 ACH</a:t>
            </a:r>
          </a:p>
          <a:p>
            <a:pPr marL="461963" indent="-285750" eaLnBrk="1" hangingPunct="1">
              <a:buFont typeface="Arial" charset="0"/>
              <a:buChar char="•"/>
              <a:defRPr/>
            </a:pPr>
            <a:r>
              <a:rPr lang="en-US" dirty="0">
                <a:solidFill>
                  <a:srgbClr val="50565C"/>
                </a:solidFill>
                <a:ea typeface="ＭＳ Ｐゴシック" pitchFamily="34" charset="-128"/>
              </a:rPr>
              <a:t>Volume based on profile</a:t>
            </a:r>
          </a:p>
          <a:p>
            <a:pPr eaLnBrk="1" hangingPunct="1">
              <a:buFont typeface="Arial" charset="0"/>
              <a:buChar char="•"/>
              <a:defRPr/>
            </a:pPr>
            <a:endParaRPr lang="en-US" dirty="0">
              <a:ea typeface="ＭＳ Ｐゴシック" pitchFamily="34" charset="-128"/>
            </a:endParaRPr>
          </a:p>
          <a:p>
            <a:pPr eaLnBrk="1" hangingPunct="1">
              <a:buFontTx/>
              <a:buNone/>
              <a:defRPr/>
            </a:pPr>
            <a:r>
              <a:rPr lang="en-US" sz="2600" dirty="0">
                <a:solidFill>
                  <a:srgbClr val="000066"/>
                </a:solidFill>
                <a:ea typeface="ＭＳ Ｐゴシック" pitchFamily="34" charset="-128"/>
              </a:rPr>
              <a:t>ASHRAE 62.2-13</a:t>
            </a:r>
          </a:p>
          <a:p>
            <a:pPr marL="461963" indent="-285750" eaLnBrk="1" hangingPunct="1">
              <a:buFont typeface="Arial" charset="0"/>
              <a:buChar char="•"/>
              <a:defRPr/>
            </a:pPr>
            <a:r>
              <a:rPr lang="en-US" dirty="0">
                <a:solidFill>
                  <a:srgbClr val="50565C"/>
                </a:solidFill>
                <a:ea typeface="ＭＳ Ｐゴシック" pitchFamily="34" charset="-128"/>
              </a:rPr>
              <a:t>7.5 CFM/person mechanical</a:t>
            </a:r>
          </a:p>
          <a:p>
            <a:pPr marL="461963" indent="-285750" eaLnBrk="1" hangingPunct="1">
              <a:buFont typeface="Arial" charset="0"/>
              <a:buChar char="•"/>
              <a:defRPr/>
            </a:pPr>
            <a:r>
              <a:rPr lang="en-US" dirty="0">
                <a:solidFill>
                  <a:srgbClr val="50565C"/>
                </a:solidFill>
                <a:ea typeface="ＭＳ Ｐゴシック" pitchFamily="34" charset="-128"/>
              </a:rPr>
              <a:t>3 CFM/100 ft</a:t>
            </a:r>
            <a:r>
              <a:rPr lang="en-US" baseline="30000" dirty="0">
                <a:solidFill>
                  <a:srgbClr val="50565C"/>
                </a:solidFill>
                <a:ea typeface="ＭＳ Ｐゴシック" pitchFamily="34" charset="-128"/>
              </a:rPr>
              <a:t>2</a:t>
            </a:r>
            <a:r>
              <a:rPr lang="en-US" altLang="en-US" dirty="0"/>
              <a:t> floor area</a:t>
            </a:r>
            <a:endParaRPr lang="en-US" baseline="30000" dirty="0">
              <a:solidFill>
                <a:srgbClr val="50565C"/>
              </a:solidFill>
              <a:ea typeface="ＭＳ Ｐゴシック" pitchFamily="34" charset="-128"/>
            </a:endParaRPr>
          </a:p>
          <a:p>
            <a:pPr marL="461963" indent="-285750" eaLnBrk="1" hangingPunct="1">
              <a:buFont typeface="Arial" charset="0"/>
              <a:buChar char="•"/>
              <a:defRPr/>
            </a:pPr>
            <a:r>
              <a:rPr lang="en-US" dirty="0">
                <a:solidFill>
                  <a:srgbClr val="50565C"/>
                </a:solidFill>
                <a:ea typeface="ＭＳ Ｐゴシック" pitchFamily="34" charset="-128"/>
              </a:rPr>
              <a:t>Estimates house volume based on floor area</a:t>
            </a:r>
          </a:p>
        </p:txBody>
      </p:sp>
      <p:sp>
        <p:nvSpPr>
          <p:cNvPr id="21" name="Title 1">
            <a:extLst>
              <a:ext uri="{FF2B5EF4-FFF2-40B4-BE49-F238E27FC236}">
                <a16:creationId xmlns:a16="http://schemas.microsoft.com/office/drawing/2014/main" id="{611B9617-03C7-402A-B245-09360EBD2A5E}"/>
              </a:ext>
            </a:extLst>
          </p:cNvPr>
          <p:cNvSpPr>
            <a:spLocks noGrp="1"/>
          </p:cNvSpPr>
          <p:nvPr>
            <p:ph type="title"/>
          </p:nvPr>
        </p:nvSpPr>
        <p:spPr>
          <a:xfrm>
            <a:off x="1879600" y="42864"/>
            <a:ext cx="5384800" cy="901700"/>
          </a:xfrm>
        </p:spPr>
        <p:txBody>
          <a:bodyPr/>
          <a:lstStyle/>
          <a:p>
            <a:pPr algn="ctr" eaLnBrk="1" hangingPunct="1">
              <a:defRPr/>
            </a:pPr>
            <a:r>
              <a:rPr lang="en-US" dirty="0">
                <a:solidFill>
                  <a:srgbClr val="0070C0"/>
                </a:solidFill>
                <a:ea typeface="ＭＳ Ｐゴシック" charset="-128"/>
              </a:rPr>
              <a:t>Ventilation Standards</a:t>
            </a:r>
          </a:p>
        </p:txBody>
      </p:sp>
      <p:pic>
        <p:nvPicPr>
          <p:cNvPr id="16388" name="Picture 17" descr="Illustration of a large box shape.">
            <a:extLst>
              <a:ext uri="{FF2B5EF4-FFF2-40B4-BE49-F238E27FC236}">
                <a16:creationId xmlns:a16="http://schemas.microsoft.com/office/drawing/2014/main" id="{20C2BCB9-75F9-4554-A7D9-140437BDE6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0950" y="3433763"/>
            <a:ext cx="40830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18">
            <a:extLst>
              <a:ext uri="{FF2B5EF4-FFF2-40B4-BE49-F238E27FC236}">
                <a16:creationId xmlns:a16="http://schemas.microsoft.com/office/drawing/2014/main" id="{C4A411AC-1B3C-4F09-AA84-CB9EDB225E5A}"/>
              </a:ext>
            </a:extLst>
          </p:cNvPr>
          <p:cNvSpPr>
            <a:spLocks/>
          </p:cNvSpPr>
          <p:nvPr/>
        </p:nvSpPr>
        <p:spPr bwMode="auto">
          <a:xfrm>
            <a:off x="6462713" y="5405325"/>
            <a:ext cx="1279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dirty="0">
                <a:cs typeface="Arial" panose="020B0604020202020204" pitchFamily="34" charset="0"/>
                <a:sym typeface="Arial" panose="020B0604020202020204" pitchFamily="34" charset="0"/>
              </a:rPr>
              <a:t>Top view</a:t>
            </a:r>
          </a:p>
        </p:txBody>
      </p:sp>
      <p:cxnSp>
        <p:nvCxnSpPr>
          <p:cNvPr id="20" name="Straight Connector 19">
            <a:extLst>
              <a:ext uri="{FF2B5EF4-FFF2-40B4-BE49-F238E27FC236}">
                <a16:creationId xmlns:a16="http://schemas.microsoft.com/office/drawing/2014/main" id="{CF2AEA2E-C5A5-4B7E-B47B-20A3FB2EB9EB}"/>
              </a:ext>
            </a:extLst>
          </p:cNvPr>
          <p:cNvCxnSpPr>
            <a:stCxn id="15362" idx="1"/>
            <a:endCxn id="15362" idx="3"/>
          </p:cNvCxnSpPr>
          <p:nvPr/>
        </p:nvCxnSpPr>
        <p:spPr bwMode="auto">
          <a:xfrm>
            <a:off x="271463" y="3422651"/>
            <a:ext cx="5257800" cy="0"/>
          </a:xfrm>
          <a:prstGeom prst="line">
            <a:avLst/>
          </a:prstGeom>
          <a:solidFill>
            <a:schemeClr val="accent1"/>
          </a:solidFill>
          <a:ln w="22225" cap="flat" cmpd="sng" algn="ctr">
            <a:solidFill>
              <a:schemeClr val="bg1">
                <a:lumMod val="50000"/>
              </a:schemeClr>
            </a:solidFill>
            <a:prstDash val="sysDot"/>
            <a:round/>
            <a:headEnd type="none" w="med" len="med"/>
            <a:tailEnd type="none" w="med" len="med"/>
          </a:ln>
          <a:effectLst/>
        </p:spPr>
      </p:cxnSp>
      <p:pic>
        <p:nvPicPr>
          <p:cNvPr id="16392" name="Picture 9" descr="Image of a multifamily building">
            <a:extLst>
              <a:ext uri="{FF2B5EF4-FFF2-40B4-BE49-F238E27FC236}">
                <a16:creationId xmlns:a16="http://schemas.microsoft.com/office/drawing/2014/main" id="{2C57C740-FE39-4D37-8732-360357E930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147763"/>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Box 5">
            <a:extLst>
              <a:ext uri="{FF2B5EF4-FFF2-40B4-BE49-F238E27FC236}">
                <a16:creationId xmlns:a16="http://schemas.microsoft.com/office/drawing/2014/main" id="{15A3106E-8556-4482-90FE-D100C2C21A90}"/>
              </a:ext>
            </a:extLst>
          </p:cNvPr>
          <p:cNvSpPr txBox="1">
            <a:spLocks noChangeArrowheads="1"/>
          </p:cNvSpPr>
          <p:nvPr/>
        </p:nvSpPr>
        <p:spPr bwMode="auto">
          <a:xfrm>
            <a:off x="5257800" y="5767388"/>
            <a:ext cx="388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a:solidFill>
                  <a:srgbClr val="50565C"/>
                </a:solidFill>
              </a:rPr>
              <a:t>Graphic developed for the US Department of Energy</a:t>
            </a:r>
          </a:p>
        </p:txBody>
      </p:sp>
      <p:sp>
        <p:nvSpPr>
          <p:cNvPr id="10" name="Footer Placeholder 1">
            <a:extLst>
              <a:ext uri="{FF2B5EF4-FFF2-40B4-BE49-F238E27FC236}">
                <a16:creationId xmlns:a16="http://schemas.microsoft.com/office/drawing/2014/main" id="{A6BA8616-E080-44F1-875A-8F2B492FEA25}"/>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1" name="Rectangle 10">
            <a:extLst>
              <a:ext uri="{FF2B5EF4-FFF2-40B4-BE49-F238E27FC236}">
                <a16:creationId xmlns:a16="http://schemas.microsoft.com/office/drawing/2014/main" id="{293035C2-3A99-43D5-AFB9-5AFFAAA8A3D3}"/>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2" name="Slide Number Placeholder 2">
            <a:extLst>
              <a:ext uri="{FF2B5EF4-FFF2-40B4-BE49-F238E27FC236}">
                <a16:creationId xmlns:a16="http://schemas.microsoft.com/office/drawing/2014/main" id="{FA18ACB1-8213-414B-9E0D-BFB34F3853CB}"/>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12</a:t>
            </a:fld>
            <a:endParaRPr lang="en-US" altLang="en-US" sz="800" b="1" dirty="0">
              <a:solidFill>
                <a:schemeClr val="bg1"/>
              </a:solidFill>
            </a:endParaRPr>
          </a:p>
        </p:txBody>
      </p:sp>
      <p:pic>
        <p:nvPicPr>
          <p:cNvPr id="13" name="Picture 12" descr="A black and white sign with black text&#10;&#10;AI-generated content may be incorrect.">
            <a:extLst>
              <a:ext uri="{FF2B5EF4-FFF2-40B4-BE49-F238E27FC236}">
                <a16:creationId xmlns:a16="http://schemas.microsoft.com/office/drawing/2014/main" id="{824A6560-9488-431C-9C78-6C3FB8E3E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een text on a white background&#10;&#10;AI-generated content may be incorrect.">
            <a:extLst>
              <a:ext uri="{FF2B5EF4-FFF2-40B4-BE49-F238E27FC236}">
                <a16:creationId xmlns:a16="http://schemas.microsoft.com/office/drawing/2014/main" id="{BD2847AA-1715-4B40-848C-438F4EAFC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blue and grey logo&#10;&#10;AI-generated content may be incorrect.">
            <a:extLst>
              <a:ext uri="{FF2B5EF4-FFF2-40B4-BE49-F238E27FC236}">
                <a16:creationId xmlns:a16="http://schemas.microsoft.com/office/drawing/2014/main" id="{D9E99222-C921-48ED-AE9B-0A2FF94FFC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7022C1A6-4A86-44A6-9CA7-30C971DC99F8}"/>
              </a:ext>
            </a:extLst>
          </p:cNvPr>
          <p:cNvPicPr>
            <a:picLocks noChangeAspect="1" noChangeArrowheads="1"/>
          </p:cNvPicPr>
          <p:nvPr/>
        </p:nvPicPr>
        <p:blipFill>
          <a:blip r:embed="rId8"/>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green text on a black background&#10;&#10;AI-generated content may be incorrect.">
            <a:extLst>
              <a:ext uri="{FF2B5EF4-FFF2-40B4-BE49-F238E27FC236}">
                <a16:creationId xmlns:a16="http://schemas.microsoft.com/office/drawing/2014/main" id="{44EB85CC-61F3-4B96-8EFF-F7F9E7A433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12" descr="Illustration of the air flow of a home with duct leakage.">
            <a:extLst>
              <a:ext uri="{FF2B5EF4-FFF2-40B4-BE49-F238E27FC236}">
                <a16:creationId xmlns:a16="http://schemas.microsoft.com/office/drawing/2014/main" id="{05E38593-AF2A-4A77-8671-518D50DB99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52500"/>
            <a:ext cx="4495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5A6A0D87-239C-471B-B2D6-6C64AA64EE51}"/>
              </a:ext>
            </a:extLst>
          </p:cNvPr>
          <p:cNvSpPr>
            <a:spLocks noGrp="1"/>
          </p:cNvSpPr>
          <p:nvPr>
            <p:ph type="title"/>
          </p:nvPr>
        </p:nvSpPr>
        <p:spPr>
          <a:xfrm>
            <a:off x="2247900" y="23019"/>
            <a:ext cx="4648200" cy="854075"/>
          </a:xfrm>
        </p:spPr>
        <p:txBody>
          <a:bodyPr/>
          <a:lstStyle/>
          <a:p>
            <a:pPr algn="ctr" eaLnBrk="1" hangingPunct="1">
              <a:defRPr/>
            </a:pPr>
            <a:r>
              <a:rPr lang="en-US" dirty="0">
                <a:solidFill>
                  <a:srgbClr val="0070C0"/>
                </a:solidFill>
                <a:ea typeface="ＭＳ Ｐゴシック" charset="-128"/>
              </a:rPr>
              <a:t>Measuring Ventilation</a:t>
            </a:r>
          </a:p>
        </p:txBody>
      </p:sp>
      <p:sp>
        <p:nvSpPr>
          <p:cNvPr id="17412" name="Rectangle 6">
            <a:extLst>
              <a:ext uri="{FF2B5EF4-FFF2-40B4-BE49-F238E27FC236}">
                <a16:creationId xmlns:a16="http://schemas.microsoft.com/office/drawing/2014/main" id="{00B79949-721A-41D4-A01F-06B2C7F46A4D}"/>
              </a:ext>
            </a:extLst>
          </p:cNvPr>
          <p:cNvSpPr>
            <a:spLocks/>
          </p:cNvSpPr>
          <p:nvPr/>
        </p:nvSpPr>
        <p:spPr bwMode="auto">
          <a:xfrm>
            <a:off x="490538" y="952500"/>
            <a:ext cx="8250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Tools for Measuring IAQ and Ventilation Rates</a:t>
            </a:r>
          </a:p>
        </p:txBody>
      </p:sp>
      <p:pic>
        <p:nvPicPr>
          <p:cNvPr id="179206" name="Picture 9" descr="Photo of a worker testing a water heater.">
            <a:extLst>
              <a:ext uri="{FF2B5EF4-FFF2-40B4-BE49-F238E27FC236}">
                <a16:creationId xmlns:a16="http://schemas.microsoft.com/office/drawing/2014/main" id="{78097651-73C6-4B90-A62C-957EC39044FA}"/>
              </a:ext>
            </a:extLst>
          </p:cNvPr>
          <p:cNvPicPr>
            <a:picLocks noChangeArrowheads="1"/>
          </p:cNvPicPr>
          <p:nvPr/>
        </p:nvPicPr>
        <p:blipFill>
          <a:blip r:embed="rId4" cstate="email"/>
          <a:srcRect r="28767"/>
          <a:stretch>
            <a:fillRect/>
          </a:stretch>
        </p:blipFill>
        <p:spPr bwMode="auto">
          <a:xfrm>
            <a:off x="2800815" y="1943100"/>
            <a:ext cx="2609385"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2214" name="Rectangle 10">
            <a:extLst>
              <a:ext uri="{FF2B5EF4-FFF2-40B4-BE49-F238E27FC236}">
                <a16:creationId xmlns:a16="http://schemas.microsoft.com/office/drawing/2014/main" id="{E9C4B090-1860-493A-AA74-8758876876AA}"/>
              </a:ext>
            </a:extLst>
          </p:cNvPr>
          <p:cNvSpPr>
            <a:spLocks/>
          </p:cNvSpPr>
          <p:nvPr/>
        </p:nvSpPr>
        <p:spPr bwMode="auto">
          <a:xfrm>
            <a:off x="630238" y="4914900"/>
            <a:ext cx="1727200" cy="738188"/>
          </a:xfrm>
          <a:prstGeom prst="rect">
            <a:avLst/>
          </a:prstGeom>
          <a:noFill/>
          <a:ln w="12700">
            <a:noFill/>
            <a:miter lim="800000"/>
            <a:headEnd/>
            <a:tailEnd/>
          </a:ln>
        </p:spPr>
        <p:txBody>
          <a:bodyPr wrap="none" lIns="0" tIns="0" rIns="40639" bIns="0">
            <a:spAutoFit/>
          </a:bodyPr>
          <a:lstStyle/>
          <a:p>
            <a:pPr marL="39688" algn="ctr" fontAlgn="auto">
              <a:spcBef>
                <a:spcPts val="0"/>
              </a:spcBef>
              <a:spcAft>
                <a:spcPts val="0"/>
              </a:spcAft>
              <a:defRPr/>
            </a:pPr>
            <a:r>
              <a:rPr lang="en-US" sz="2400" dirty="0">
                <a:latin typeface="+mn-lt"/>
                <a:ea typeface="Arial" pitchFamily="-111" charset="0"/>
                <a:cs typeface="Arial" pitchFamily="-111" charset="0"/>
                <a:sym typeface="Arial" pitchFamily="-111" charset="0"/>
              </a:rPr>
              <a:t>Blower door</a:t>
            </a:r>
          </a:p>
          <a:p>
            <a:pPr marL="39688" algn="ctr" fontAlgn="auto">
              <a:spcBef>
                <a:spcPts val="0"/>
              </a:spcBef>
              <a:spcAft>
                <a:spcPts val="0"/>
              </a:spcAft>
              <a:defRPr/>
            </a:pPr>
            <a:r>
              <a:rPr lang="en-US" sz="2400" dirty="0">
                <a:latin typeface="+mn-lt"/>
                <a:ea typeface="Arial" pitchFamily="-111" charset="0"/>
                <a:cs typeface="Arial" pitchFamily="-111" charset="0"/>
                <a:sym typeface="Arial" pitchFamily="-111" charset="0"/>
              </a:rPr>
              <a:t>Manometer</a:t>
            </a:r>
          </a:p>
        </p:txBody>
      </p:sp>
      <p:sp>
        <p:nvSpPr>
          <p:cNvPr id="17415" name="Rectangle 11">
            <a:extLst>
              <a:ext uri="{FF2B5EF4-FFF2-40B4-BE49-F238E27FC236}">
                <a16:creationId xmlns:a16="http://schemas.microsoft.com/office/drawing/2014/main" id="{7BA5977B-041B-4781-A864-ED44729BEB40}"/>
              </a:ext>
            </a:extLst>
          </p:cNvPr>
          <p:cNvSpPr>
            <a:spLocks/>
          </p:cNvSpPr>
          <p:nvPr/>
        </p:nvSpPr>
        <p:spPr bwMode="auto">
          <a:xfrm>
            <a:off x="2705100" y="4914900"/>
            <a:ext cx="31115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a:cs typeface="Arial" panose="020B0604020202020204" pitchFamily="34" charset="0"/>
                <a:sym typeface="Arial" panose="020B0604020202020204" pitchFamily="34" charset="0"/>
              </a:rPr>
              <a:t>Combustion Analyzer</a:t>
            </a:r>
          </a:p>
          <a:p>
            <a:pPr eaLnBrk="1" hangingPunct="1">
              <a:spcBef>
                <a:spcPct val="0"/>
              </a:spcBef>
              <a:spcAft>
                <a:spcPct val="0"/>
              </a:spcAft>
              <a:buFontTx/>
              <a:buNone/>
            </a:pPr>
            <a:r>
              <a:rPr lang="en-US" altLang="en-US">
                <a:cs typeface="Arial" panose="020B0604020202020204" pitchFamily="34" charset="0"/>
                <a:sym typeface="Arial" panose="020B0604020202020204" pitchFamily="34" charset="0"/>
              </a:rPr>
              <a:t>Exhaust fan flow hood</a:t>
            </a:r>
          </a:p>
        </p:txBody>
      </p:sp>
      <p:sp>
        <p:nvSpPr>
          <p:cNvPr id="17416" name="Rectangle 12">
            <a:extLst>
              <a:ext uri="{FF2B5EF4-FFF2-40B4-BE49-F238E27FC236}">
                <a16:creationId xmlns:a16="http://schemas.microsoft.com/office/drawing/2014/main" id="{1207EDBE-A648-416A-B797-465B5DA5C3E7}"/>
              </a:ext>
            </a:extLst>
          </p:cNvPr>
          <p:cNvSpPr>
            <a:spLocks/>
          </p:cNvSpPr>
          <p:nvPr/>
        </p:nvSpPr>
        <p:spPr bwMode="auto">
          <a:xfrm>
            <a:off x="5816600" y="4762500"/>
            <a:ext cx="29845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ct val="0"/>
              </a:spcAft>
              <a:buFontTx/>
              <a:buNone/>
            </a:pPr>
            <a:r>
              <a:rPr lang="en-US" altLang="en-US">
                <a:cs typeface="Arial" panose="020B0604020202020204" pitchFamily="34" charset="0"/>
                <a:sym typeface="Arial" panose="020B0604020202020204" pitchFamily="34" charset="0"/>
              </a:rPr>
              <a:t>Worst case CAZ depressurization procedure</a:t>
            </a:r>
          </a:p>
        </p:txBody>
      </p:sp>
      <p:pic>
        <p:nvPicPr>
          <p:cNvPr id="179210" name="Picture 13" descr="Photo of a blower door.">
            <a:extLst>
              <a:ext uri="{FF2B5EF4-FFF2-40B4-BE49-F238E27FC236}">
                <a16:creationId xmlns:a16="http://schemas.microsoft.com/office/drawing/2014/main" id="{13C019AF-323E-4950-BD6F-EE7674772BA8}"/>
              </a:ext>
            </a:extLst>
          </p:cNvPr>
          <p:cNvPicPr>
            <a:picLocks noChangeArrowheads="1"/>
          </p:cNvPicPr>
          <p:nvPr/>
        </p:nvPicPr>
        <p:blipFill>
          <a:blip r:embed="rId5" cstate="email"/>
          <a:srcRect/>
          <a:stretch>
            <a:fillRect/>
          </a:stretch>
        </p:blipFill>
        <p:spPr bwMode="auto">
          <a:xfrm>
            <a:off x="633922" y="1944648"/>
            <a:ext cx="1672683" cy="2754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419" name="TextBox 5">
            <a:extLst>
              <a:ext uri="{FF2B5EF4-FFF2-40B4-BE49-F238E27FC236}">
                <a16:creationId xmlns:a16="http://schemas.microsoft.com/office/drawing/2014/main" id="{98299A5D-C9CF-4543-A721-EC1669CEFD44}"/>
              </a:ext>
            </a:extLst>
          </p:cNvPr>
          <p:cNvSpPr txBox="1">
            <a:spLocks noChangeArrowheads="1"/>
          </p:cNvSpPr>
          <p:nvPr/>
        </p:nvSpPr>
        <p:spPr bwMode="auto">
          <a:xfrm>
            <a:off x="5129213" y="1500188"/>
            <a:ext cx="388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dirty="0">
                <a:solidFill>
                  <a:srgbClr val="50565C"/>
                </a:solidFill>
              </a:rPr>
              <a:t>Images courtesy of the US Department of Energy</a:t>
            </a:r>
          </a:p>
        </p:txBody>
      </p:sp>
      <p:sp>
        <p:nvSpPr>
          <p:cNvPr id="12" name="Footer Placeholder 1">
            <a:extLst>
              <a:ext uri="{FF2B5EF4-FFF2-40B4-BE49-F238E27FC236}">
                <a16:creationId xmlns:a16="http://schemas.microsoft.com/office/drawing/2014/main" id="{CC1FE898-F4AF-4E11-BE31-BEC03D833B3A}"/>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3" name="Rectangle 12">
            <a:extLst>
              <a:ext uri="{FF2B5EF4-FFF2-40B4-BE49-F238E27FC236}">
                <a16:creationId xmlns:a16="http://schemas.microsoft.com/office/drawing/2014/main" id="{5E8B0C94-1166-4BEA-A91E-50E0719054F6}"/>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4" name="Slide Number Placeholder 2">
            <a:extLst>
              <a:ext uri="{FF2B5EF4-FFF2-40B4-BE49-F238E27FC236}">
                <a16:creationId xmlns:a16="http://schemas.microsoft.com/office/drawing/2014/main" id="{984C6764-3F48-43FC-8F10-AB13979DD952}"/>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13</a:t>
            </a:fld>
            <a:endParaRPr lang="en-US" altLang="en-US" sz="800" b="1" dirty="0">
              <a:solidFill>
                <a:schemeClr val="bg1"/>
              </a:solidFill>
            </a:endParaRPr>
          </a:p>
        </p:txBody>
      </p:sp>
      <p:pic>
        <p:nvPicPr>
          <p:cNvPr id="15" name="Picture 14" descr="A black and white sign with black text&#10;&#10;AI-generated content may be incorrect.">
            <a:extLst>
              <a:ext uri="{FF2B5EF4-FFF2-40B4-BE49-F238E27FC236}">
                <a16:creationId xmlns:a16="http://schemas.microsoft.com/office/drawing/2014/main" id="{DCE1E331-D6BD-45C4-B6EF-D43B3805C9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green text on a white background&#10;&#10;AI-generated content may be incorrect.">
            <a:extLst>
              <a:ext uri="{FF2B5EF4-FFF2-40B4-BE49-F238E27FC236}">
                <a16:creationId xmlns:a16="http://schemas.microsoft.com/office/drawing/2014/main" id="{F591C788-9F25-4B6E-86E5-236972EB68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blue and grey logo&#10;&#10;AI-generated content may be incorrect.">
            <a:extLst>
              <a:ext uri="{FF2B5EF4-FFF2-40B4-BE49-F238E27FC236}">
                <a16:creationId xmlns:a16="http://schemas.microsoft.com/office/drawing/2014/main" id="{C9A0526E-B277-4AE5-B69B-DD7BD044B4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2DBF5E0-9BD2-46FF-A71D-A6BCB52EECE6}"/>
              </a:ext>
            </a:extLst>
          </p:cNvPr>
          <p:cNvPicPr>
            <a:picLocks noChangeAspect="1" noChangeArrowheads="1"/>
          </p:cNvPicPr>
          <p:nvPr/>
        </p:nvPicPr>
        <p:blipFill>
          <a:blip r:embed="rId9"/>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A green text on a black background&#10;&#10;AI-generated content may be incorrect.">
            <a:extLst>
              <a:ext uri="{FF2B5EF4-FFF2-40B4-BE49-F238E27FC236}">
                <a16:creationId xmlns:a16="http://schemas.microsoft.com/office/drawing/2014/main" id="{DFAF7586-B19F-4A7C-A672-0CF8B69FB9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39" descr="Illustration showing how a home’s exterior and interior is measured.">
            <a:extLst>
              <a:ext uri="{FF2B5EF4-FFF2-40B4-BE49-F238E27FC236}">
                <a16:creationId xmlns:a16="http://schemas.microsoft.com/office/drawing/2014/main" id="{F1A5E297-5E71-40B7-9E3A-84A0562886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39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100_MeasreBuildingVolume_Exterior.png">
            <a:extLst>
              <a:ext uri="{FF2B5EF4-FFF2-40B4-BE49-F238E27FC236}">
                <a16:creationId xmlns:a16="http://schemas.microsoft.com/office/drawing/2014/main" id="{D7600E07-33EB-43BF-8FF5-59A6310CE3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71563"/>
            <a:ext cx="5297488"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100_MeasreBuildingVolume_Interior.png">
            <a:extLst>
              <a:ext uri="{FF2B5EF4-FFF2-40B4-BE49-F238E27FC236}">
                <a16:creationId xmlns:a16="http://schemas.microsoft.com/office/drawing/2014/main" id="{1936314C-02B1-4477-BE71-EBFC360C9D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0888" y="2552700"/>
            <a:ext cx="389096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itle 1">
            <a:extLst>
              <a:ext uri="{FF2B5EF4-FFF2-40B4-BE49-F238E27FC236}">
                <a16:creationId xmlns:a16="http://schemas.microsoft.com/office/drawing/2014/main" id="{C8F6354C-AAFD-43F2-A474-2CB9284EA3A6}"/>
              </a:ext>
            </a:extLst>
          </p:cNvPr>
          <p:cNvSpPr>
            <a:spLocks noGrp="1"/>
          </p:cNvSpPr>
          <p:nvPr>
            <p:ph type="title"/>
          </p:nvPr>
        </p:nvSpPr>
        <p:spPr>
          <a:xfrm>
            <a:off x="1879600" y="37279"/>
            <a:ext cx="5384800" cy="901700"/>
          </a:xfrm>
        </p:spPr>
        <p:txBody>
          <a:bodyPr/>
          <a:lstStyle/>
          <a:p>
            <a:pPr algn="ctr" eaLnBrk="1" hangingPunct="1">
              <a:defRPr/>
            </a:pPr>
            <a:r>
              <a:rPr lang="en-US" dirty="0">
                <a:solidFill>
                  <a:srgbClr val="0070C0"/>
                </a:solidFill>
                <a:ea typeface="ＭＳ Ｐゴシック" charset="-128"/>
              </a:rPr>
              <a:t>Measuring Building Volume</a:t>
            </a:r>
          </a:p>
        </p:txBody>
      </p:sp>
      <p:grpSp>
        <p:nvGrpSpPr>
          <p:cNvPr id="2" name="Group 42">
            <a:extLst>
              <a:ext uri="{FF2B5EF4-FFF2-40B4-BE49-F238E27FC236}">
                <a16:creationId xmlns:a16="http://schemas.microsoft.com/office/drawing/2014/main" id="{5F7F4020-A473-46AB-A77E-53654034FE96}"/>
              </a:ext>
            </a:extLst>
          </p:cNvPr>
          <p:cNvGrpSpPr>
            <a:grpSpLocks/>
          </p:cNvGrpSpPr>
          <p:nvPr/>
        </p:nvGrpSpPr>
        <p:grpSpPr bwMode="auto">
          <a:xfrm>
            <a:off x="5562600" y="1181100"/>
            <a:ext cx="3484563" cy="388938"/>
            <a:chOff x="5562600" y="1600200"/>
            <a:chExt cx="3484563" cy="389354"/>
          </a:xfrm>
        </p:grpSpPr>
        <p:sp>
          <p:nvSpPr>
            <p:cNvPr id="18444" name="Rectangle 20">
              <a:extLst>
                <a:ext uri="{FF2B5EF4-FFF2-40B4-BE49-F238E27FC236}">
                  <a16:creationId xmlns:a16="http://schemas.microsoft.com/office/drawing/2014/main" id="{56249FE1-05AE-4A8B-BAC8-3BDCC4265940}"/>
                </a:ext>
              </a:extLst>
            </p:cNvPr>
            <p:cNvSpPr>
              <a:spLocks/>
            </p:cNvSpPr>
            <p:nvPr/>
          </p:nvSpPr>
          <p:spPr bwMode="auto">
            <a:xfrm>
              <a:off x="5562600" y="1600200"/>
              <a:ext cx="381000" cy="381000"/>
            </a:xfrm>
            <a:prstGeom prst="rect">
              <a:avLst/>
            </a:prstGeom>
            <a:solidFill>
              <a:srgbClr val="00B1D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2200"/>
            </a:p>
          </p:txBody>
        </p:sp>
        <p:sp>
          <p:nvSpPr>
            <p:cNvPr id="18445" name="Rectangle 21">
              <a:extLst>
                <a:ext uri="{FF2B5EF4-FFF2-40B4-BE49-F238E27FC236}">
                  <a16:creationId xmlns:a16="http://schemas.microsoft.com/office/drawing/2014/main" id="{5DD017DC-BA84-468C-9120-E5C27A414ED4}"/>
                </a:ext>
              </a:extLst>
            </p:cNvPr>
            <p:cNvSpPr>
              <a:spLocks/>
            </p:cNvSpPr>
            <p:nvPr/>
          </p:nvSpPr>
          <p:spPr bwMode="auto">
            <a:xfrm>
              <a:off x="6045199" y="1651000"/>
              <a:ext cx="30019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200">
                  <a:cs typeface="Arial" panose="020B0604020202020204" pitchFamily="34" charset="0"/>
                  <a:sym typeface="Arial" panose="020B0604020202020204" pitchFamily="34" charset="0"/>
                </a:rPr>
                <a:t>Exterior Measurements</a:t>
              </a:r>
            </a:p>
          </p:txBody>
        </p:sp>
      </p:grpSp>
      <p:grpSp>
        <p:nvGrpSpPr>
          <p:cNvPr id="3" name="Group 44">
            <a:extLst>
              <a:ext uri="{FF2B5EF4-FFF2-40B4-BE49-F238E27FC236}">
                <a16:creationId xmlns:a16="http://schemas.microsoft.com/office/drawing/2014/main" id="{DCF513F8-3A0F-4617-8244-B897B018F61E}"/>
              </a:ext>
            </a:extLst>
          </p:cNvPr>
          <p:cNvGrpSpPr>
            <a:grpSpLocks/>
          </p:cNvGrpSpPr>
          <p:nvPr/>
        </p:nvGrpSpPr>
        <p:grpSpPr bwMode="auto">
          <a:xfrm>
            <a:off x="5562600" y="1854200"/>
            <a:ext cx="3200400" cy="677863"/>
            <a:chOff x="5562600" y="2273300"/>
            <a:chExt cx="3200400" cy="677108"/>
          </a:xfrm>
        </p:grpSpPr>
        <p:sp>
          <p:nvSpPr>
            <p:cNvPr id="18442" name="Rectangle 29">
              <a:extLst>
                <a:ext uri="{FF2B5EF4-FFF2-40B4-BE49-F238E27FC236}">
                  <a16:creationId xmlns:a16="http://schemas.microsoft.com/office/drawing/2014/main" id="{F91EB0E9-0E43-4E33-846E-77643088EF03}"/>
                </a:ext>
              </a:extLst>
            </p:cNvPr>
            <p:cNvSpPr>
              <a:spLocks/>
            </p:cNvSpPr>
            <p:nvPr/>
          </p:nvSpPr>
          <p:spPr bwMode="auto">
            <a:xfrm>
              <a:off x="5562600" y="2286000"/>
              <a:ext cx="381000" cy="381000"/>
            </a:xfrm>
            <a:prstGeom prst="rect">
              <a:avLst/>
            </a:prstGeom>
            <a:solidFill>
              <a:srgbClr val="FFA80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2200"/>
            </a:p>
          </p:txBody>
        </p:sp>
        <p:sp>
          <p:nvSpPr>
            <p:cNvPr id="18443" name="Rectangle 30">
              <a:extLst>
                <a:ext uri="{FF2B5EF4-FFF2-40B4-BE49-F238E27FC236}">
                  <a16:creationId xmlns:a16="http://schemas.microsoft.com/office/drawing/2014/main" id="{FF1324B7-E5AE-4F81-BCD9-9412DF10537C}"/>
                </a:ext>
              </a:extLst>
            </p:cNvPr>
            <p:cNvSpPr>
              <a:spLocks/>
            </p:cNvSpPr>
            <p:nvPr/>
          </p:nvSpPr>
          <p:spPr bwMode="auto">
            <a:xfrm>
              <a:off x="6096000" y="2273300"/>
              <a:ext cx="2667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200">
                  <a:cs typeface="Arial" panose="020B0604020202020204" pitchFamily="34" charset="0"/>
                  <a:sym typeface="Arial" panose="020B0604020202020204" pitchFamily="34" charset="0"/>
                </a:rPr>
                <a:t>Interior Measurements</a:t>
              </a:r>
            </a:p>
          </p:txBody>
        </p:sp>
      </p:grpSp>
      <p:sp>
        <p:nvSpPr>
          <p:cNvPr id="18441" name="TextBox 5">
            <a:extLst>
              <a:ext uri="{FF2B5EF4-FFF2-40B4-BE49-F238E27FC236}">
                <a16:creationId xmlns:a16="http://schemas.microsoft.com/office/drawing/2014/main" id="{C3FC6E82-A7F9-42D9-9A76-FAA590E597D1}"/>
              </a:ext>
            </a:extLst>
          </p:cNvPr>
          <p:cNvSpPr txBox="1">
            <a:spLocks noChangeArrowheads="1"/>
          </p:cNvSpPr>
          <p:nvPr/>
        </p:nvSpPr>
        <p:spPr bwMode="auto">
          <a:xfrm>
            <a:off x="5257800" y="5629329"/>
            <a:ext cx="388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a:solidFill>
                  <a:srgbClr val="50565C"/>
                </a:solidFill>
              </a:rPr>
              <a:t>Graphic developed for the US Department of Energy</a:t>
            </a:r>
          </a:p>
        </p:txBody>
      </p:sp>
      <p:sp>
        <p:nvSpPr>
          <p:cNvPr id="14" name="Footer Placeholder 1">
            <a:extLst>
              <a:ext uri="{FF2B5EF4-FFF2-40B4-BE49-F238E27FC236}">
                <a16:creationId xmlns:a16="http://schemas.microsoft.com/office/drawing/2014/main" id="{6BECC12F-43B0-437E-8F29-D020D67ED572}"/>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5" name="Rectangle 14">
            <a:extLst>
              <a:ext uri="{FF2B5EF4-FFF2-40B4-BE49-F238E27FC236}">
                <a16:creationId xmlns:a16="http://schemas.microsoft.com/office/drawing/2014/main" id="{F7771F81-631D-4709-9AB9-26BB59851A34}"/>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6" name="Slide Number Placeholder 2">
            <a:extLst>
              <a:ext uri="{FF2B5EF4-FFF2-40B4-BE49-F238E27FC236}">
                <a16:creationId xmlns:a16="http://schemas.microsoft.com/office/drawing/2014/main" id="{800553C0-9C0E-4208-A051-97D5DACA7ED4}"/>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14</a:t>
            </a:fld>
            <a:endParaRPr lang="en-US" altLang="en-US" sz="800" b="1" dirty="0">
              <a:solidFill>
                <a:schemeClr val="bg1"/>
              </a:solidFill>
            </a:endParaRPr>
          </a:p>
        </p:txBody>
      </p:sp>
      <p:pic>
        <p:nvPicPr>
          <p:cNvPr id="17" name="Picture 16" descr="A black and white sign with black text&#10;&#10;AI-generated content may be incorrect.">
            <a:extLst>
              <a:ext uri="{FF2B5EF4-FFF2-40B4-BE49-F238E27FC236}">
                <a16:creationId xmlns:a16="http://schemas.microsoft.com/office/drawing/2014/main" id="{53662FE9-03C2-4F42-84D5-0CA98A661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green text on a white background&#10;&#10;AI-generated content may be incorrect.">
            <a:extLst>
              <a:ext uri="{FF2B5EF4-FFF2-40B4-BE49-F238E27FC236}">
                <a16:creationId xmlns:a16="http://schemas.microsoft.com/office/drawing/2014/main" id="{388735F3-6973-46B0-A30F-50989A60A7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blue and grey logo&#10;&#10;AI-generated content may be incorrect.">
            <a:extLst>
              <a:ext uri="{FF2B5EF4-FFF2-40B4-BE49-F238E27FC236}">
                <a16:creationId xmlns:a16="http://schemas.microsoft.com/office/drawing/2014/main" id="{BD39CE5E-C6DE-48CA-920B-55C458DE1E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5A4F46DF-3961-4AFB-A8BB-B690A52F56F8}"/>
              </a:ext>
            </a:extLst>
          </p:cNvPr>
          <p:cNvPicPr>
            <a:picLocks noChangeAspect="1" noChangeArrowheads="1"/>
          </p:cNvPicPr>
          <p:nvPr/>
        </p:nvPicPr>
        <p:blipFill>
          <a:blip r:embed="rId9"/>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een text on a black background&#10;&#10;AI-generated content may be incorrect.">
            <a:extLst>
              <a:ext uri="{FF2B5EF4-FFF2-40B4-BE49-F238E27FC236}">
                <a16:creationId xmlns:a16="http://schemas.microsoft.com/office/drawing/2014/main" id="{5C6107E5-85C7-4D43-825A-2E91C3DCC1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Content Placeholder 6">
            <a:extLst>
              <a:ext uri="{FF2B5EF4-FFF2-40B4-BE49-F238E27FC236}">
                <a16:creationId xmlns:a16="http://schemas.microsoft.com/office/drawing/2014/main" id="{F316ACE5-B69D-4775-AB8E-1D6C50023D05}"/>
              </a:ext>
            </a:extLst>
          </p:cNvPr>
          <p:cNvSpPr>
            <a:spLocks noGrp="1"/>
          </p:cNvSpPr>
          <p:nvPr>
            <p:ph idx="1"/>
          </p:nvPr>
        </p:nvSpPr>
        <p:spPr>
          <a:xfrm>
            <a:off x="247650" y="3190875"/>
            <a:ext cx="8753475" cy="2957513"/>
          </a:xfrm>
        </p:spPr>
        <p:txBody>
          <a:bodyPr/>
          <a:lstStyle/>
          <a:p>
            <a:pPr marL="176213" indent="0" eaLnBrk="1" hangingPunct="1">
              <a:buFont typeface="Arial" charset="0"/>
              <a:buNone/>
              <a:defRPr/>
            </a:pPr>
            <a:r>
              <a:rPr lang="en-US" altLang="en-US" b="1" dirty="0"/>
              <a:t>Example</a:t>
            </a:r>
            <a:r>
              <a:rPr lang="en-US" altLang="en-US" dirty="0"/>
              <a:t>:</a:t>
            </a:r>
          </a:p>
          <a:p>
            <a:pPr marL="461963" indent="-285750" eaLnBrk="1" hangingPunct="1">
              <a:buFont typeface="Arial" charset="0"/>
              <a:buChar char="•"/>
              <a:defRPr/>
            </a:pPr>
            <a:r>
              <a:rPr lang="en-US" altLang="en-US" dirty="0"/>
              <a:t>Area of conditioned space = 1,600 sq </a:t>
            </a:r>
            <a:r>
              <a:rPr lang="en-US" altLang="en-US" dirty="0" err="1"/>
              <a:t>ft</a:t>
            </a:r>
            <a:endParaRPr lang="en-US" altLang="en-US" dirty="0"/>
          </a:p>
          <a:p>
            <a:pPr marL="461963" indent="-285750" eaLnBrk="1" hangingPunct="1">
              <a:buFont typeface="Arial" charset="0"/>
              <a:buChar char="•"/>
              <a:defRPr/>
            </a:pPr>
            <a:r>
              <a:rPr lang="en-US" altLang="en-US" dirty="0"/>
              <a:t>#Bedrooms = 3	(Use Occupants if  more than Bdrms+1) </a:t>
            </a:r>
          </a:p>
          <a:p>
            <a:pPr marL="176213" indent="0" eaLnBrk="1" hangingPunct="1">
              <a:buFont typeface="Arial" charset="0"/>
              <a:buNone/>
              <a:defRPr/>
            </a:pPr>
            <a:r>
              <a:rPr lang="en-US" altLang="en-US" dirty="0"/>
              <a:t>		(0.03 x 1,600) + (7.5 x (3+1)</a:t>
            </a:r>
          </a:p>
          <a:p>
            <a:pPr marL="176213" indent="0" eaLnBrk="1" hangingPunct="1">
              <a:buFont typeface="Arial" charset="0"/>
              <a:buNone/>
              <a:defRPr/>
            </a:pPr>
            <a:r>
              <a:rPr lang="en-US" altLang="en-US" dirty="0"/>
              <a:t>				48 		  +   7.5  x  4     =  </a:t>
            </a:r>
            <a:r>
              <a:rPr lang="en-US" altLang="en-US" b="1" dirty="0"/>
              <a:t>78 CFM</a:t>
            </a:r>
          </a:p>
        </p:txBody>
      </p:sp>
      <p:sp>
        <p:nvSpPr>
          <p:cNvPr id="10" name="Title 1">
            <a:extLst>
              <a:ext uri="{FF2B5EF4-FFF2-40B4-BE49-F238E27FC236}">
                <a16:creationId xmlns:a16="http://schemas.microsoft.com/office/drawing/2014/main" id="{6811DD3F-0E76-4DCA-A3F9-65C5A3EBA17B}"/>
              </a:ext>
            </a:extLst>
          </p:cNvPr>
          <p:cNvSpPr>
            <a:spLocks noGrp="1"/>
          </p:cNvSpPr>
          <p:nvPr>
            <p:ph type="title"/>
          </p:nvPr>
        </p:nvSpPr>
        <p:spPr>
          <a:xfrm>
            <a:off x="1879600" y="-11906"/>
            <a:ext cx="5384800" cy="901700"/>
          </a:xfrm>
        </p:spPr>
        <p:txBody>
          <a:bodyPr/>
          <a:lstStyle/>
          <a:p>
            <a:pPr algn="ctr" eaLnBrk="1" hangingPunct="1">
              <a:defRPr/>
            </a:pPr>
            <a:r>
              <a:rPr lang="en-US" dirty="0">
                <a:solidFill>
                  <a:srgbClr val="0070C0"/>
                </a:solidFill>
                <a:ea typeface="ＭＳ Ｐゴシック" charset="-128"/>
              </a:rPr>
              <a:t>Sample ASHRAE Calculations</a:t>
            </a:r>
          </a:p>
        </p:txBody>
      </p:sp>
      <p:sp>
        <p:nvSpPr>
          <p:cNvPr id="19460" name="Rectangle 6">
            <a:extLst>
              <a:ext uri="{FF2B5EF4-FFF2-40B4-BE49-F238E27FC236}">
                <a16:creationId xmlns:a16="http://schemas.microsoft.com/office/drawing/2014/main" id="{71057A6F-80B2-49E9-ACD5-66811CDC2398}"/>
              </a:ext>
            </a:extLst>
          </p:cNvPr>
          <p:cNvSpPr>
            <a:spLocks/>
          </p:cNvSpPr>
          <p:nvPr/>
        </p:nvSpPr>
        <p:spPr bwMode="auto">
          <a:xfrm>
            <a:off x="561975" y="1028700"/>
            <a:ext cx="8582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b="1" dirty="0">
                <a:solidFill>
                  <a:srgbClr val="000066"/>
                </a:solidFill>
                <a:cs typeface="Arial" panose="020B0604020202020204" pitchFamily="34" charset="0"/>
                <a:sym typeface="Arial" panose="020B0604020202020204" pitchFamily="34" charset="0"/>
              </a:rPr>
              <a:t>ASHRAE 62.2-13 </a:t>
            </a:r>
          </a:p>
          <a:p>
            <a:pPr eaLnBrk="1" hangingPunct="1">
              <a:spcBef>
                <a:spcPct val="0"/>
              </a:spcBef>
              <a:spcAft>
                <a:spcPct val="0"/>
              </a:spcAft>
              <a:buFontTx/>
              <a:buNone/>
            </a:pPr>
            <a:r>
              <a:rPr lang="en-US" altLang="en-US" sz="2600" dirty="0">
                <a:solidFill>
                  <a:srgbClr val="000066"/>
                </a:solidFill>
                <a:cs typeface="Arial" panose="020B0604020202020204" pitchFamily="34" charset="0"/>
                <a:sym typeface="Arial" panose="020B0604020202020204" pitchFamily="34" charset="0"/>
              </a:rPr>
              <a:t>Whole House Ventilation Requirement (without exhaust fan or blower door credits) see RedCalc.com</a:t>
            </a:r>
          </a:p>
          <a:p>
            <a:pPr eaLnBrk="1" hangingPunct="1">
              <a:spcBef>
                <a:spcPct val="0"/>
              </a:spcBef>
              <a:spcAft>
                <a:spcPct val="0"/>
              </a:spcAft>
              <a:buFontTx/>
              <a:buNone/>
            </a:pPr>
            <a:endParaRPr lang="en-US" altLang="en-US" sz="2000" dirty="0">
              <a:solidFill>
                <a:srgbClr val="000066"/>
              </a:solidFill>
              <a:cs typeface="Arial" panose="020B0604020202020204" pitchFamily="34" charset="0"/>
              <a:sym typeface="Arial" panose="020B0604020202020204" pitchFamily="34" charset="0"/>
            </a:endParaRPr>
          </a:p>
          <a:p>
            <a:pPr eaLnBrk="1" hangingPunct="1">
              <a:spcBef>
                <a:spcPct val="0"/>
              </a:spcBef>
              <a:spcAft>
                <a:spcPct val="0"/>
              </a:spcAft>
              <a:buFontTx/>
              <a:buNone/>
            </a:pPr>
            <a:r>
              <a:rPr lang="en-US" altLang="en-US" sz="2600" b="1" dirty="0" err="1">
                <a:solidFill>
                  <a:srgbClr val="000066"/>
                </a:solidFill>
                <a:cs typeface="Arial" panose="020B0604020202020204" pitchFamily="34" charset="0"/>
                <a:sym typeface="Arial" panose="020B0604020202020204" pitchFamily="34" charset="0"/>
              </a:rPr>
              <a:t>Qtot</a:t>
            </a:r>
            <a:r>
              <a:rPr lang="en-US" altLang="en-US" sz="2600" b="1" dirty="0">
                <a:solidFill>
                  <a:srgbClr val="000066"/>
                </a:solidFill>
                <a:cs typeface="Arial" panose="020B0604020202020204" pitchFamily="34" charset="0"/>
                <a:sym typeface="Arial" panose="020B0604020202020204" pitchFamily="34" charset="0"/>
              </a:rPr>
              <a:t> = (0.03 x Conditioned Floor Area) +</a:t>
            </a:r>
          </a:p>
          <a:p>
            <a:pPr eaLnBrk="1" hangingPunct="1">
              <a:spcBef>
                <a:spcPct val="0"/>
              </a:spcBef>
              <a:spcAft>
                <a:spcPct val="0"/>
              </a:spcAft>
              <a:buFontTx/>
              <a:buNone/>
            </a:pPr>
            <a:r>
              <a:rPr lang="en-US" altLang="en-US" sz="2600" b="1" dirty="0">
                <a:solidFill>
                  <a:srgbClr val="000066"/>
                </a:solidFill>
                <a:cs typeface="Arial" panose="020B0604020202020204" pitchFamily="34" charset="0"/>
                <a:sym typeface="Arial" panose="020B0604020202020204" pitchFamily="34" charset="0"/>
              </a:rPr>
              <a:t>								(7.5 cfm x (#bedrooms+1))</a:t>
            </a:r>
          </a:p>
        </p:txBody>
      </p:sp>
      <p:sp>
        <p:nvSpPr>
          <p:cNvPr id="19461" name="Title 5">
            <a:extLst>
              <a:ext uri="{FF2B5EF4-FFF2-40B4-BE49-F238E27FC236}">
                <a16:creationId xmlns:a16="http://schemas.microsoft.com/office/drawing/2014/main" id="{7F38BE34-DB12-4AA4-80D2-A642C3682175}"/>
              </a:ext>
            </a:extLst>
          </p:cNvPr>
          <p:cNvSpPr txBox="1">
            <a:spLocks/>
          </p:cNvSpPr>
          <p:nvPr/>
        </p:nvSpPr>
        <p:spPr bwMode="auto">
          <a:xfrm>
            <a:off x="561975" y="852488"/>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spcBef>
                <a:spcPct val="0"/>
              </a:spcBef>
              <a:spcAft>
                <a:spcPct val="0"/>
              </a:spcAft>
              <a:buFontTx/>
              <a:buNone/>
            </a:pPr>
            <a:r>
              <a:rPr lang="en-US" altLang="en-US" sz="1200">
                <a:solidFill>
                  <a:schemeClr val="bg1"/>
                </a:solidFill>
              </a:rPr>
              <a:t>MECHANICAL VENTILATION</a:t>
            </a:r>
          </a:p>
        </p:txBody>
      </p:sp>
      <p:sp>
        <p:nvSpPr>
          <p:cNvPr id="6" name="Footer Placeholder 1">
            <a:extLst>
              <a:ext uri="{FF2B5EF4-FFF2-40B4-BE49-F238E27FC236}">
                <a16:creationId xmlns:a16="http://schemas.microsoft.com/office/drawing/2014/main" id="{6E5E9CC0-2A32-47A5-BB01-603BA47F4735}"/>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7" name="Rectangle 6">
            <a:extLst>
              <a:ext uri="{FF2B5EF4-FFF2-40B4-BE49-F238E27FC236}">
                <a16:creationId xmlns:a16="http://schemas.microsoft.com/office/drawing/2014/main" id="{1DD80442-485B-4A13-8541-9BEB74142692}"/>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8" name="Slide Number Placeholder 2">
            <a:extLst>
              <a:ext uri="{FF2B5EF4-FFF2-40B4-BE49-F238E27FC236}">
                <a16:creationId xmlns:a16="http://schemas.microsoft.com/office/drawing/2014/main" id="{41864DDE-ACD5-4E7E-B7F7-CD14DDEC4C60}"/>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15</a:t>
            </a:fld>
            <a:endParaRPr lang="en-US" altLang="en-US" sz="800" b="1" dirty="0">
              <a:solidFill>
                <a:schemeClr val="bg1"/>
              </a:solidFill>
            </a:endParaRPr>
          </a:p>
        </p:txBody>
      </p:sp>
      <p:pic>
        <p:nvPicPr>
          <p:cNvPr id="9" name="Picture 8" descr="A black and white sign with black text&#10;&#10;AI-generated content may be incorrect.">
            <a:extLst>
              <a:ext uri="{FF2B5EF4-FFF2-40B4-BE49-F238E27FC236}">
                <a16:creationId xmlns:a16="http://schemas.microsoft.com/office/drawing/2014/main" id="{D6E6B7FE-569A-41C4-ADF3-F474F5E80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green text on a white background&#10;&#10;AI-generated content may be incorrect.">
            <a:extLst>
              <a:ext uri="{FF2B5EF4-FFF2-40B4-BE49-F238E27FC236}">
                <a16:creationId xmlns:a16="http://schemas.microsoft.com/office/drawing/2014/main" id="{D90EE54D-D58B-4A0A-A5BC-E6A68C91E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blue and grey logo&#10;&#10;AI-generated content may be incorrect.">
            <a:extLst>
              <a:ext uri="{FF2B5EF4-FFF2-40B4-BE49-F238E27FC236}">
                <a16:creationId xmlns:a16="http://schemas.microsoft.com/office/drawing/2014/main" id="{F2D17B6F-CEE0-4CE4-99E8-D720ACC4E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18B6483-D08A-4317-8FC5-B2A2B8D993F3}"/>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een text on a black background&#10;&#10;AI-generated content may be incorrect.">
            <a:extLst>
              <a:ext uri="{FF2B5EF4-FFF2-40B4-BE49-F238E27FC236}">
                <a16:creationId xmlns:a16="http://schemas.microsoft.com/office/drawing/2014/main" id="{8421DB8F-01B1-4B26-B9C9-73334C2CA0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2CA9-B7DF-455B-8C9D-1EF89683FDBA}"/>
              </a:ext>
            </a:extLst>
          </p:cNvPr>
          <p:cNvSpPr>
            <a:spLocks noGrp="1"/>
          </p:cNvSpPr>
          <p:nvPr>
            <p:ph type="title"/>
          </p:nvPr>
        </p:nvSpPr>
        <p:spPr>
          <a:xfrm>
            <a:off x="1879600" y="21431"/>
            <a:ext cx="5384800" cy="901700"/>
          </a:xfrm>
        </p:spPr>
        <p:txBody>
          <a:bodyPr/>
          <a:lstStyle/>
          <a:p>
            <a:pPr algn="ctr" eaLnBrk="1" hangingPunct="1">
              <a:defRPr/>
            </a:pPr>
            <a:r>
              <a:rPr lang="en-US" dirty="0">
                <a:solidFill>
                  <a:srgbClr val="0070C0"/>
                </a:solidFill>
                <a:ea typeface="ＭＳ Ｐゴシック" charset="-128"/>
              </a:rPr>
              <a:t>LBL Climate Zone Map</a:t>
            </a:r>
          </a:p>
        </p:txBody>
      </p:sp>
      <p:pic>
        <p:nvPicPr>
          <p:cNvPr id="20483" name="Picture 4" descr="Map of the United States showing Lawrence Berkeley Lab. (LBL) climate zones.">
            <a:extLst>
              <a:ext uri="{FF2B5EF4-FFF2-40B4-BE49-F238E27FC236}">
                <a16:creationId xmlns:a16="http://schemas.microsoft.com/office/drawing/2014/main" id="{B58D1C41-6862-4DC9-A376-F72BAA33CB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925" y="996326"/>
            <a:ext cx="7296150" cy="477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a:extLst>
              <a:ext uri="{FF2B5EF4-FFF2-40B4-BE49-F238E27FC236}">
                <a16:creationId xmlns:a16="http://schemas.microsoft.com/office/drawing/2014/main" id="{2387857F-EA3E-4F0B-AA22-190D15F88F22}"/>
              </a:ext>
            </a:extLst>
          </p:cNvPr>
          <p:cNvSpPr txBox="1">
            <a:spLocks noChangeArrowheads="1"/>
          </p:cNvSpPr>
          <p:nvPr/>
        </p:nvSpPr>
        <p:spPr bwMode="auto">
          <a:xfrm>
            <a:off x="4943475" y="5657396"/>
            <a:ext cx="388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dirty="0">
                <a:solidFill>
                  <a:srgbClr val="50565C"/>
                </a:solidFill>
              </a:rPr>
              <a:t>Graphic courtesy of Lawrence Berkeley National Laboratory.</a:t>
            </a:r>
          </a:p>
        </p:txBody>
      </p:sp>
      <p:sp>
        <p:nvSpPr>
          <p:cNvPr id="6" name="Footer Placeholder 1">
            <a:extLst>
              <a:ext uri="{FF2B5EF4-FFF2-40B4-BE49-F238E27FC236}">
                <a16:creationId xmlns:a16="http://schemas.microsoft.com/office/drawing/2014/main" id="{8991CD6B-2744-42AB-B433-C8B1AAA30A62}"/>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7" name="Rectangle 6">
            <a:extLst>
              <a:ext uri="{FF2B5EF4-FFF2-40B4-BE49-F238E27FC236}">
                <a16:creationId xmlns:a16="http://schemas.microsoft.com/office/drawing/2014/main" id="{4E11B4ED-8144-4A52-9C2F-382FE6602450}"/>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8" name="Slide Number Placeholder 2">
            <a:extLst>
              <a:ext uri="{FF2B5EF4-FFF2-40B4-BE49-F238E27FC236}">
                <a16:creationId xmlns:a16="http://schemas.microsoft.com/office/drawing/2014/main" id="{31232B31-0C6C-4F19-8F59-6B4BD4B7368A}"/>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16</a:t>
            </a:fld>
            <a:endParaRPr lang="en-US" altLang="en-US" sz="800" b="1" dirty="0">
              <a:solidFill>
                <a:schemeClr val="bg1"/>
              </a:solidFill>
            </a:endParaRPr>
          </a:p>
        </p:txBody>
      </p:sp>
      <p:pic>
        <p:nvPicPr>
          <p:cNvPr id="9" name="Picture 8" descr="A black and white sign with black text&#10;&#10;AI-generated content may be incorrect.">
            <a:extLst>
              <a:ext uri="{FF2B5EF4-FFF2-40B4-BE49-F238E27FC236}">
                <a16:creationId xmlns:a16="http://schemas.microsoft.com/office/drawing/2014/main" id="{75083005-4DF3-4409-BCE7-A478F5068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green text on a white background&#10;&#10;AI-generated content may be incorrect.">
            <a:extLst>
              <a:ext uri="{FF2B5EF4-FFF2-40B4-BE49-F238E27FC236}">
                <a16:creationId xmlns:a16="http://schemas.microsoft.com/office/drawing/2014/main" id="{55212E0B-3BF9-4D9F-919C-3B7D24EC03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and grey logo&#10;&#10;AI-generated content may be incorrect.">
            <a:extLst>
              <a:ext uri="{FF2B5EF4-FFF2-40B4-BE49-F238E27FC236}">
                <a16:creationId xmlns:a16="http://schemas.microsoft.com/office/drawing/2014/main" id="{6E8D8D88-2C78-40E0-9768-ADF1CDAAAC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F100B1F-4F91-4CAA-8F3D-27A2A74135E3}"/>
              </a:ext>
            </a:extLst>
          </p:cNvPr>
          <p:cNvPicPr>
            <a:picLocks noChangeAspect="1" noChangeArrowheads="1"/>
          </p:cNvPicPr>
          <p:nvPr/>
        </p:nvPicPr>
        <p:blipFill>
          <a:blip r:embed="rId7"/>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een text on a black background&#10;&#10;AI-generated content may be incorrect.">
            <a:extLst>
              <a:ext uri="{FF2B5EF4-FFF2-40B4-BE49-F238E27FC236}">
                <a16:creationId xmlns:a16="http://schemas.microsoft.com/office/drawing/2014/main" id="{B72394A5-0EB0-4213-B371-0DAB8E855B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5492-6678-4642-8FF7-409F68FE09E3}"/>
              </a:ext>
            </a:extLst>
          </p:cNvPr>
          <p:cNvSpPr>
            <a:spLocks noGrp="1"/>
          </p:cNvSpPr>
          <p:nvPr>
            <p:ph type="title"/>
          </p:nvPr>
        </p:nvSpPr>
        <p:spPr>
          <a:xfrm>
            <a:off x="1879600" y="0"/>
            <a:ext cx="5384800" cy="901700"/>
          </a:xfrm>
        </p:spPr>
        <p:txBody>
          <a:bodyPr/>
          <a:lstStyle/>
          <a:p>
            <a:pPr algn="ctr" eaLnBrk="1" hangingPunct="1">
              <a:defRPr/>
            </a:pPr>
            <a:r>
              <a:rPr lang="en-US" dirty="0">
                <a:solidFill>
                  <a:srgbClr val="0070C0"/>
                </a:solidFill>
                <a:ea typeface="ＭＳ Ｐゴシック" charset="-128"/>
              </a:rPr>
              <a:t>N-Factors (historical reference)</a:t>
            </a:r>
          </a:p>
        </p:txBody>
      </p:sp>
      <p:graphicFrame>
        <p:nvGraphicFramePr>
          <p:cNvPr id="5" name="Table 4" descr="N-Factor chart">
            <a:extLst>
              <a:ext uri="{FF2B5EF4-FFF2-40B4-BE49-F238E27FC236}">
                <a16:creationId xmlns:a16="http://schemas.microsoft.com/office/drawing/2014/main" id="{B79B87B1-567C-4BB0-92C0-FA30DED41092}"/>
              </a:ext>
            </a:extLst>
          </p:cNvPr>
          <p:cNvGraphicFramePr>
            <a:graphicFrameLocks noGrp="1"/>
          </p:cNvGraphicFramePr>
          <p:nvPr>
            <p:extLst>
              <p:ext uri="{D42A27DB-BD31-4B8C-83A1-F6EECF244321}">
                <p14:modId xmlns:p14="http://schemas.microsoft.com/office/powerpoint/2010/main" val="576922686"/>
              </p:ext>
            </p:extLst>
          </p:nvPr>
        </p:nvGraphicFramePr>
        <p:xfrm>
          <a:off x="419100" y="1014412"/>
          <a:ext cx="8305800" cy="4829175"/>
        </p:xfrm>
        <a:graphic>
          <a:graphicData uri="http://schemas.openxmlformats.org/drawingml/2006/table">
            <a:tbl>
              <a:tblPr/>
              <a:tblGrid>
                <a:gridCol w="16764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ＭＳ Ｐゴシック" charset="0"/>
                        </a:rPr>
                        <a:t>Climate Zone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28FB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 of Stories &gt;</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ＭＳ Ｐゴシック" charset="0"/>
                        </a:rPr>
                        <a:t>1</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ＭＳ Ｐゴシック" charset="0"/>
                        </a:rPr>
                        <a:t>1.5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ＭＳ Ｐゴシック" charset="0"/>
                        </a:rPr>
                        <a:t>2</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ＭＳ Ｐゴシック" charset="0"/>
                        </a:rPr>
                        <a:t>3</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0066"/>
                    </a:solidFill>
                  </a:tcPr>
                </a:tc>
                <a:extLst>
                  <a:ext uri="{0D108BD9-81ED-4DB2-BD59-A6C34878D82A}">
                    <a16:rowId xmlns:a16="http://schemas.microsoft.com/office/drawing/2014/main" val="10000"/>
                  </a:ext>
                </a:extLst>
              </a:tr>
              <a:tr h="371475">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404040"/>
                          </a:solidFill>
                          <a:effectLst/>
                          <a:latin typeface="Arial" charset="0"/>
                          <a:ea typeface="ＭＳ Ｐゴシック" charset="0"/>
                          <a:cs typeface="ＭＳ Ｐゴシック" charset="0"/>
                        </a:rPr>
                        <a:t>1</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E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Well-shielded</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18.6</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16.7</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14.9</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13.0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1"/>
                  </a:ext>
                </a:extLst>
              </a:tr>
              <a:tr h="371475">
                <a:tc v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Normal</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15.5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14.0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12.4</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10.9</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2"/>
                  </a:ext>
                </a:extLst>
              </a:tr>
              <a:tr h="371475">
                <a:tc v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Exposed</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14.0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12.6</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11.2</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9.8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3"/>
                  </a:ext>
                </a:extLst>
              </a:tr>
              <a:tr h="371475">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404040"/>
                          </a:solidFill>
                          <a:effectLst/>
                          <a:latin typeface="Arial" charset="0"/>
                          <a:ea typeface="ＭＳ Ｐゴシック" charset="0"/>
                          <a:cs typeface="ＭＳ Ｐゴシック" charset="0"/>
                        </a:rPr>
                        <a:t>2</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E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Well-shielded</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22.2</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20.0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17.8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15.5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4"/>
                  </a:ext>
                </a:extLst>
              </a:tr>
              <a:tr h="371475">
                <a:tc v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Normal</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18.5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16.7</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14.8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13.0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5"/>
                  </a:ext>
                </a:extLst>
              </a:tr>
              <a:tr h="371475">
                <a:tc v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Exposed</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16.7</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15.0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13.3</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11.7</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6"/>
                  </a:ext>
                </a:extLst>
              </a:tr>
              <a:tr h="371475">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404040"/>
                          </a:solidFill>
                          <a:effectLst/>
                          <a:latin typeface="Arial" charset="0"/>
                          <a:ea typeface="ＭＳ Ｐゴシック" charset="0"/>
                          <a:cs typeface="ＭＳ Ｐゴシック" charset="0"/>
                        </a:rPr>
                        <a:t>3</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E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Well-shielded</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25.8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23.2</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20.6</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18.1</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7"/>
                  </a:ext>
                </a:extLst>
              </a:tr>
              <a:tr h="371475">
                <a:tc v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Normal</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21.5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19.4</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17.2</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15.1</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8"/>
                  </a:ext>
                </a:extLst>
              </a:tr>
              <a:tr h="371475">
                <a:tc v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Exposed</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19.4</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17.4</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15.5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13.5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9"/>
                  </a:ext>
                </a:extLst>
              </a:tr>
              <a:tr h="371475">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404040"/>
                          </a:solidFill>
                          <a:effectLst/>
                          <a:latin typeface="Arial" charset="0"/>
                          <a:ea typeface="ＭＳ Ｐゴシック" charset="0"/>
                          <a:cs typeface="ＭＳ Ｐゴシック" charset="0"/>
                        </a:rPr>
                        <a:t>4</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6DE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Well-shielded</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29.4</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26.5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23.5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20.6</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10"/>
                  </a:ext>
                </a:extLst>
              </a:tr>
              <a:tr h="371475">
                <a:tc v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Normal</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24.5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22.1</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19.6</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17.2</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11"/>
                  </a:ext>
                </a:extLst>
              </a:tr>
              <a:tr h="371475">
                <a:tc v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Exposed</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22.1</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19.8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404040"/>
                          </a:solidFill>
                          <a:effectLst/>
                          <a:latin typeface="Arial" charset="0"/>
                          <a:ea typeface="ＭＳ Ｐゴシック" charset="0"/>
                          <a:cs typeface="ＭＳ Ｐゴシック" charset="0"/>
                        </a:rPr>
                        <a:t>17.6</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404040"/>
                          </a:solidFill>
                          <a:effectLst/>
                          <a:latin typeface="Arial" charset="0"/>
                          <a:ea typeface="ＭＳ Ｐゴシック" charset="0"/>
                          <a:cs typeface="ＭＳ Ｐゴシック" charset="0"/>
                        </a:rPr>
                        <a:t>15.4</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12"/>
                  </a:ext>
                </a:extLst>
              </a:tr>
            </a:tbl>
          </a:graphicData>
        </a:graphic>
      </p:graphicFrame>
      <p:sp>
        <p:nvSpPr>
          <p:cNvPr id="6" name="Footer Placeholder 1">
            <a:extLst>
              <a:ext uri="{FF2B5EF4-FFF2-40B4-BE49-F238E27FC236}">
                <a16:creationId xmlns:a16="http://schemas.microsoft.com/office/drawing/2014/main" id="{3A3A3476-882D-462B-9D0A-2C48A5B532F6}"/>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7" name="Rectangle 6">
            <a:extLst>
              <a:ext uri="{FF2B5EF4-FFF2-40B4-BE49-F238E27FC236}">
                <a16:creationId xmlns:a16="http://schemas.microsoft.com/office/drawing/2014/main" id="{76CC772B-FC81-4413-BEAF-1E85065039D2}"/>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8" name="Slide Number Placeholder 2">
            <a:extLst>
              <a:ext uri="{FF2B5EF4-FFF2-40B4-BE49-F238E27FC236}">
                <a16:creationId xmlns:a16="http://schemas.microsoft.com/office/drawing/2014/main" id="{0E3FC0EA-E363-4B1A-B2CF-B413F242B185}"/>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17</a:t>
            </a:fld>
            <a:endParaRPr lang="en-US" altLang="en-US" sz="800" b="1" dirty="0">
              <a:solidFill>
                <a:schemeClr val="bg1"/>
              </a:solidFill>
            </a:endParaRPr>
          </a:p>
        </p:txBody>
      </p:sp>
      <p:pic>
        <p:nvPicPr>
          <p:cNvPr id="9" name="Picture 8" descr="A black and white sign with black text&#10;&#10;AI-generated content may be incorrect.">
            <a:extLst>
              <a:ext uri="{FF2B5EF4-FFF2-40B4-BE49-F238E27FC236}">
                <a16:creationId xmlns:a16="http://schemas.microsoft.com/office/drawing/2014/main" id="{1A18852B-A9DB-4213-B8D8-EA19EB7BF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green text on a white background&#10;&#10;AI-generated content may be incorrect.">
            <a:extLst>
              <a:ext uri="{FF2B5EF4-FFF2-40B4-BE49-F238E27FC236}">
                <a16:creationId xmlns:a16="http://schemas.microsoft.com/office/drawing/2014/main" id="{9002829F-345D-4288-B830-4002FF346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and grey logo&#10;&#10;AI-generated content may be incorrect.">
            <a:extLst>
              <a:ext uri="{FF2B5EF4-FFF2-40B4-BE49-F238E27FC236}">
                <a16:creationId xmlns:a16="http://schemas.microsoft.com/office/drawing/2014/main" id="{FBE7ED93-4AC5-4844-B64B-31D1389AC8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17FE72F-E300-4E44-8DB2-0C19CDA5561B}"/>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een text on a black background&#10;&#10;AI-generated content may be incorrect.">
            <a:extLst>
              <a:ext uri="{FF2B5EF4-FFF2-40B4-BE49-F238E27FC236}">
                <a16:creationId xmlns:a16="http://schemas.microsoft.com/office/drawing/2014/main" id="{9303CF1D-0719-48A3-AED8-36749B3309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Content Placeholder 5">
            <a:extLst>
              <a:ext uri="{FF2B5EF4-FFF2-40B4-BE49-F238E27FC236}">
                <a16:creationId xmlns:a16="http://schemas.microsoft.com/office/drawing/2014/main" id="{C44B0A63-FCCF-4E47-A3CC-4CED3B35AC89}"/>
              </a:ext>
            </a:extLst>
          </p:cNvPr>
          <p:cNvSpPr>
            <a:spLocks noGrp="1"/>
          </p:cNvSpPr>
          <p:nvPr>
            <p:ph idx="1"/>
          </p:nvPr>
        </p:nvSpPr>
        <p:spPr>
          <a:xfrm>
            <a:off x="205581" y="965994"/>
            <a:ext cx="8732837" cy="4114800"/>
          </a:xfrm>
        </p:spPr>
        <p:txBody>
          <a:bodyPr/>
          <a:lstStyle/>
          <a:p>
            <a:pPr marL="0" indent="0" eaLnBrk="1" hangingPunct="1">
              <a:spcAft>
                <a:spcPts val="1200"/>
              </a:spcAft>
              <a:buFont typeface="Arial" charset="0"/>
              <a:buNone/>
              <a:defRPr/>
            </a:pPr>
            <a:r>
              <a:rPr lang="en-US" altLang="en-US" dirty="0"/>
              <a:t>Duct materials matter: rigid metal, “flex duct” (</a:t>
            </a:r>
            <a:r>
              <a:rPr lang="en-US" altLang="en-US" dirty="0" err="1"/>
              <a:t>mylar</a:t>
            </a:r>
            <a:r>
              <a:rPr lang="en-US" altLang="en-US" dirty="0"/>
              <a:t> with spiral wire), </a:t>
            </a:r>
            <a:r>
              <a:rPr lang="en-US" altLang="en-US" dirty="0" err="1"/>
              <a:t>etc</a:t>
            </a:r>
            <a:endParaRPr lang="en-US" altLang="en-US" dirty="0"/>
          </a:p>
          <a:p>
            <a:pPr marL="0" indent="0" eaLnBrk="1" hangingPunct="1">
              <a:spcAft>
                <a:spcPts val="1200"/>
              </a:spcAft>
              <a:buFont typeface="Arial" charset="0"/>
              <a:buNone/>
              <a:defRPr/>
            </a:pPr>
            <a:r>
              <a:rPr lang="en-US" altLang="en-US" b="1" dirty="0"/>
              <a:t>Determine the equivalent “straight” duct length:</a:t>
            </a:r>
          </a:p>
          <a:p>
            <a:pPr eaLnBrk="1" hangingPunct="1">
              <a:spcAft>
                <a:spcPts val="1200"/>
              </a:spcAft>
              <a:buFont typeface="Arial" charset="0"/>
              <a:buChar char="•"/>
              <a:defRPr/>
            </a:pPr>
            <a:r>
              <a:rPr lang="en-US" altLang="en-US" dirty="0"/>
              <a:t>Measure straight duct lengths</a:t>
            </a:r>
          </a:p>
          <a:p>
            <a:pPr eaLnBrk="1" hangingPunct="1">
              <a:spcAft>
                <a:spcPts val="1200"/>
              </a:spcAft>
              <a:buFont typeface="Arial" charset="0"/>
              <a:buChar char="•"/>
              <a:defRPr/>
            </a:pPr>
            <a:r>
              <a:rPr lang="en-US" altLang="en-US" dirty="0"/>
              <a:t>See tables: elbows, corners, bends, kinks </a:t>
            </a:r>
          </a:p>
          <a:p>
            <a:pPr eaLnBrk="1" hangingPunct="1">
              <a:spcAft>
                <a:spcPts val="1200"/>
              </a:spcAft>
              <a:buFont typeface="Arial" charset="0"/>
              <a:buChar char="•"/>
              <a:defRPr/>
            </a:pPr>
            <a:r>
              <a:rPr lang="en-US" altLang="en-US" dirty="0"/>
              <a:t>Grills, end-caps</a:t>
            </a:r>
          </a:p>
          <a:p>
            <a:pPr eaLnBrk="1" hangingPunct="1">
              <a:spcAft>
                <a:spcPts val="1200"/>
              </a:spcAft>
              <a:buFont typeface="Arial" charset="0"/>
              <a:buChar char="•"/>
              <a:defRPr/>
            </a:pPr>
            <a:r>
              <a:rPr lang="en-US" altLang="en-US" dirty="0"/>
              <a:t>See tables for duct sizes that can provide sufficient </a:t>
            </a:r>
            <a:r>
              <a:rPr lang="en-US" altLang="en-US" dirty="0" err="1"/>
              <a:t>cfm</a:t>
            </a:r>
            <a:r>
              <a:rPr lang="en-US" altLang="en-US" dirty="0"/>
              <a:t> for the system</a:t>
            </a:r>
          </a:p>
          <a:p>
            <a:pPr eaLnBrk="1" hangingPunct="1">
              <a:spcAft>
                <a:spcPts val="1200"/>
              </a:spcAft>
              <a:buFont typeface="Arial" charset="0"/>
              <a:buChar char="•"/>
              <a:defRPr/>
            </a:pPr>
            <a:r>
              <a:rPr lang="en-US" altLang="en-US" dirty="0"/>
              <a:t>How do we end a trunk run? </a:t>
            </a:r>
          </a:p>
        </p:txBody>
      </p:sp>
      <p:sp>
        <p:nvSpPr>
          <p:cNvPr id="10" name="Title 1">
            <a:extLst>
              <a:ext uri="{FF2B5EF4-FFF2-40B4-BE49-F238E27FC236}">
                <a16:creationId xmlns:a16="http://schemas.microsoft.com/office/drawing/2014/main" id="{728BCEC4-06C8-4CCC-9DAE-D8E40E56FF06}"/>
              </a:ext>
            </a:extLst>
          </p:cNvPr>
          <p:cNvSpPr>
            <a:spLocks noGrp="1"/>
          </p:cNvSpPr>
          <p:nvPr>
            <p:ph type="title"/>
          </p:nvPr>
        </p:nvSpPr>
        <p:spPr>
          <a:xfrm>
            <a:off x="1879600" y="64294"/>
            <a:ext cx="5384800" cy="901700"/>
          </a:xfrm>
        </p:spPr>
        <p:txBody>
          <a:bodyPr/>
          <a:lstStyle/>
          <a:p>
            <a:pPr algn="ctr" eaLnBrk="1" hangingPunct="1">
              <a:defRPr/>
            </a:pPr>
            <a:r>
              <a:rPr lang="en-US" dirty="0">
                <a:solidFill>
                  <a:srgbClr val="0070C0"/>
                </a:solidFill>
                <a:ea typeface="ＭＳ Ｐゴシック" charset="-128"/>
              </a:rPr>
              <a:t>Static Pressure</a:t>
            </a:r>
          </a:p>
        </p:txBody>
      </p:sp>
      <p:sp>
        <p:nvSpPr>
          <p:cNvPr id="5" name="Footer Placeholder 1">
            <a:extLst>
              <a:ext uri="{FF2B5EF4-FFF2-40B4-BE49-F238E27FC236}">
                <a16:creationId xmlns:a16="http://schemas.microsoft.com/office/drawing/2014/main" id="{CE8EEEDC-ED9B-403F-AB13-5D229C5E832B}"/>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6" name="Rectangle 5">
            <a:extLst>
              <a:ext uri="{FF2B5EF4-FFF2-40B4-BE49-F238E27FC236}">
                <a16:creationId xmlns:a16="http://schemas.microsoft.com/office/drawing/2014/main" id="{7EEF4C75-6DE1-44CB-8247-3405838C8753}"/>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7" name="Slide Number Placeholder 2">
            <a:extLst>
              <a:ext uri="{FF2B5EF4-FFF2-40B4-BE49-F238E27FC236}">
                <a16:creationId xmlns:a16="http://schemas.microsoft.com/office/drawing/2014/main" id="{2ACD9A6B-9A7E-4BE3-9CF1-879C80D69877}"/>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18</a:t>
            </a:fld>
            <a:endParaRPr lang="en-US" altLang="en-US" sz="800" b="1" dirty="0">
              <a:solidFill>
                <a:schemeClr val="bg1"/>
              </a:solidFill>
            </a:endParaRPr>
          </a:p>
        </p:txBody>
      </p:sp>
      <p:pic>
        <p:nvPicPr>
          <p:cNvPr id="8" name="Picture 7" descr="A black and white sign with black text&#10;&#10;AI-generated content may be incorrect.">
            <a:extLst>
              <a:ext uri="{FF2B5EF4-FFF2-40B4-BE49-F238E27FC236}">
                <a16:creationId xmlns:a16="http://schemas.microsoft.com/office/drawing/2014/main" id="{6AE4660F-6E6B-4200-95EF-7487C3BDA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green text on a white background&#10;&#10;AI-generated content may be incorrect.">
            <a:extLst>
              <a:ext uri="{FF2B5EF4-FFF2-40B4-BE49-F238E27FC236}">
                <a16:creationId xmlns:a16="http://schemas.microsoft.com/office/drawing/2014/main" id="{9275C8EF-8AD9-474A-86B8-8A2566BF6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and grey logo&#10;&#10;AI-generated content may be incorrect.">
            <a:extLst>
              <a:ext uri="{FF2B5EF4-FFF2-40B4-BE49-F238E27FC236}">
                <a16:creationId xmlns:a16="http://schemas.microsoft.com/office/drawing/2014/main" id="{61135507-BC37-4D53-AF2A-F1E652238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93AD085-95DD-4944-B8F5-3C4857831968}"/>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een text on a black background&#10;&#10;AI-generated content may be incorrect.">
            <a:extLst>
              <a:ext uri="{FF2B5EF4-FFF2-40B4-BE49-F238E27FC236}">
                <a16:creationId xmlns:a16="http://schemas.microsoft.com/office/drawing/2014/main" id="{6E334B6C-128A-4DD3-945B-492FC4E875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AE3BD1B-C410-4BAF-A5DB-13650D9D37BC}"/>
              </a:ext>
            </a:extLst>
          </p:cNvPr>
          <p:cNvSpPr>
            <a:spLocks noGrp="1"/>
          </p:cNvSpPr>
          <p:nvPr>
            <p:ph type="title"/>
          </p:nvPr>
        </p:nvSpPr>
        <p:spPr>
          <a:xfrm>
            <a:off x="1879600" y="-7144"/>
            <a:ext cx="5384800" cy="901700"/>
          </a:xfrm>
        </p:spPr>
        <p:txBody>
          <a:bodyPr/>
          <a:lstStyle/>
          <a:p>
            <a:pPr algn="ctr" eaLnBrk="1" hangingPunct="1">
              <a:defRPr/>
            </a:pPr>
            <a:r>
              <a:rPr lang="en-US" dirty="0">
                <a:solidFill>
                  <a:srgbClr val="0070C0"/>
                </a:solidFill>
                <a:ea typeface="ＭＳ Ｐゴシック" pitchFamily="34" charset="-128"/>
              </a:rPr>
              <a:t>Air Flows More Easily…</a:t>
            </a:r>
          </a:p>
        </p:txBody>
      </p:sp>
      <p:sp>
        <p:nvSpPr>
          <p:cNvPr id="23555" name="Rectangle 6">
            <a:extLst>
              <a:ext uri="{FF2B5EF4-FFF2-40B4-BE49-F238E27FC236}">
                <a16:creationId xmlns:a16="http://schemas.microsoft.com/office/drawing/2014/main" id="{E841DD5C-CEE2-4C6B-B7E7-A6C473852169}"/>
              </a:ext>
            </a:extLst>
          </p:cNvPr>
          <p:cNvSpPr>
            <a:spLocks/>
          </p:cNvSpPr>
          <p:nvPr/>
        </p:nvSpPr>
        <p:spPr bwMode="auto">
          <a:xfrm>
            <a:off x="1019175" y="2411413"/>
            <a:ext cx="71469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a:p>
        </p:txBody>
      </p:sp>
      <p:pic>
        <p:nvPicPr>
          <p:cNvPr id="186372" name="Picture 7" descr="Photo of a clean duct.">
            <a:extLst>
              <a:ext uri="{FF2B5EF4-FFF2-40B4-BE49-F238E27FC236}">
                <a16:creationId xmlns:a16="http://schemas.microsoft.com/office/drawing/2014/main" id="{D52DAABB-92A2-4B6A-A825-06E651B26DB1}"/>
              </a:ext>
            </a:extLst>
          </p:cNvPr>
          <p:cNvPicPr>
            <a:picLocks noChangeArrowheads="1"/>
          </p:cNvPicPr>
          <p:nvPr/>
        </p:nvPicPr>
        <p:blipFill>
          <a:blip r:embed="rId3" cstate="email"/>
          <a:srcRect l="5190" t="5396" r="4840" b="5564"/>
          <a:stretch>
            <a:fillRect/>
          </a:stretch>
        </p:blipFill>
        <p:spPr bwMode="auto">
          <a:xfrm>
            <a:off x="609600" y="1981200"/>
            <a:ext cx="396240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57" name="Rectangle 9">
            <a:extLst>
              <a:ext uri="{FF2B5EF4-FFF2-40B4-BE49-F238E27FC236}">
                <a16:creationId xmlns:a16="http://schemas.microsoft.com/office/drawing/2014/main" id="{CCDEFB98-390B-4825-BBE5-307153834B5B}"/>
              </a:ext>
            </a:extLst>
          </p:cNvPr>
          <p:cNvSpPr>
            <a:spLocks/>
          </p:cNvSpPr>
          <p:nvPr/>
        </p:nvSpPr>
        <p:spPr bwMode="auto">
          <a:xfrm>
            <a:off x="1519238" y="5029200"/>
            <a:ext cx="1998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a:cs typeface="Arial" panose="020B0604020202020204" pitchFamily="34" charset="0"/>
                <a:sym typeface="Arial" panose="020B0604020202020204" pitchFamily="34" charset="0"/>
              </a:rPr>
              <a:t>through this…</a:t>
            </a:r>
          </a:p>
        </p:txBody>
      </p:sp>
      <p:pic>
        <p:nvPicPr>
          <p:cNvPr id="23558" name="Picture 10" descr="Photo of an insulated tube.">
            <a:extLst>
              <a:ext uri="{FF2B5EF4-FFF2-40B4-BE49-F238E27FC236}">
                <a16:creationId xmlns:a16="http://schemas.microsoft.com/office/drawing/2014/main" id="{FECB27FB-1456-4F09-A86F-7A0D2BFAC4A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57400"/>
            <a:ext cx="35052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11">
            <a:extLst>
              <a:ext uri="{FF2B5EF4-FFF2-40B4-BE49-F238E27FC236}">
                <a16:creationId xmlns:a16="http://schemas.microsoft.com/office/drawing/2014/main" id="{1B515039-5825-40A4-80D0-9B37E28E41AA}"/>
              </a:ext>
            </a:extLst>
          </p:cNvPr>
          <p:cNvSpPr>
            <a:spLocks/>
          </p:cNvSpPr>
          <p:nvPr/>
        </p:nvSpPr>
        <p:spPr bwMode="auto">
          <a:xfrm>
            <a:off x="6019800" y="5029200"/>
            <a:ext cx="124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a:cs typeface="Arial" panose="020B0604020202020204" pitchFamily="34" charset="0"/>
                <a:sym typeface="Arial" panose="020B0604020202020204" pitchFamily="34" charset="0"/>
              </a:rPr>
              <a:t>than this</a:t>
            </a:r>
          </a:p>
        </p:txBody>
      </p:sp>
      <p:sp>
        <p:nvSpPr>
          <p:cNvPr id="23561" name="Rectangle 11">
            <a:extLst>
              <a:ext uri="{FF2B5EF4-FFF2-40B4-BE49-F238E27FC236}">
                <a16:creationId xmlns:a16="http://schemas.microsoft.com/office/drawing/2014/main" id="{0ADCDF7C-4039-47C5-AD2C-AA26A24EDF12}"/>
              </a:ext>
            </a:extLst>
          </p:cNvPr>
          <p:cNvSpPr>
            <a:spLocks/>
          </p:cNvSpPr>
          <p:nvPr/>
        </p:nvSpPr>
        <p:spPr bwMode="auto">
          <a:xfrm>
            <a:off x="6317456" y="5570538"/>
            <a:ext cx="24812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1000" i="1" dirty="0">
                <a:solidFill>
                  <a:srgbClr val="000000"/>
                </a:solidFill>
                <a:cs typeface="Arial" panose="020B0604020202020204" pitchFamily="34" charset="0"/>
                <a:sym typeface="Arial" panose="020B0604020202020204" pitchFamily="34" charset="0"/>
              </a:rPr>
              <a:t>Photos courtesy of the US Dept. of Energy</a:t>
            </a:r>
            <a:endParaRPr lang="en-US" altLang="en-US" sz="1100" i="1" dirty="0">
              <a:solidFill>
                <a:srgbClr val="000000"/>
              </a:solidFill>
              <a:cs typeface="Arial" panose="020B0604020202020204" pitchFamily="34" charset="0"/>
              <a:sym typeface="Arial" panose="020B0604020202020204" pitchFamily="34" charset="0"/>
            </a:endParaRPr>
          </a:p>
        </p:txBody>
      </p:sp>
      <p:sp>
        <p:nvSpPr>
          <p:cNvPr id="10" name="Footer Placeholder 1">
            <a:extLst>
              <a:ext uri="{FF2B5EF4-FFF2-40B4-BE49-F238E27FC236}">
                <a16:creationId xmlns:a16="http://schemas.microsoft.com/office/drawing/2014/main" id="{9D5F6A92-6D03-4BC2-A44B-66457DE418AE}"/>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1" name="Rectangle 10">
            <a:extLst>
              <a:ext uri="{FF2B5EF4-FFF2-40B4-BE49-F238E27FC236}">
                <a16:creationId xmlns:a16="http://schemas.microsoft.com/office/drawing/2014/main" id="{037AAE4E-5D2F-4A77-AF08-A3C0AD928477}"/>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2" name="Slide Number Placeholder 2">
            <a:extLst>
              <a:ext uri="{FF2B5EF4-FFF2-40B4-BE49-F238E27FC236}">
                <a16:creationId xmlns:a16="http://schemas.microsoft.com/office/drawing/2014/main" id="{DF1B6C53-15A8-4811-B60A-1898DCD358CA}"/>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19</a:t>
            </a:fld>
            <a:endParaRPr lang="en-US" altLang="en-US" sz="800" b="1" dirty="0">
              <a:solidFill>
                <a:schemeClr val="bg1"/>
              </a:solidFill>
            </a:endParaRPr>
          </a:p>
        </p:txBody>
      </p:sp>
      <p:pic>
        <p:nvPicPr>
          <p:cNvPr id="13" name="Picture 12" descr="A black and white sign with black text&#10;&#10;AI-generated content may be incorrect.">
            <a:extLst>
              <a:ext uri="{FF2B5EF4-FFF2-40B4-BE49-F238E27FC236}">
                <a16:creationId xmlns:a16="http://schemas.microsoft.com/office/drawing/2014/main" id="{A079759F-CF36-4521-8991-DFE1C79B97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een text on a white background&#10;&#10;AI-generated content may be incorrect.">
            <a:extLst>
              <a:ext uri="{FF2B5EF4-FFF2-40B4-BE49-F238E27FC236}">
                <a16:creationId xmlns:a16="http://schemas.microsoft.com/office/drawing/2014/main" id="{137D7A56-8CCD-442D-9177-C2D8AC07D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blue and grey logo&#10;&#10;AI-generated content may be incorrect.">
            <a:extLst>
              <a:ext uri="{FF2B5EF4-FFF2-40B4-BE49-F238E27FC236}">
                <a16:creationId xmlns:a16="http://schemas.microsoft.com/office/drawing/2014/main" id="{D6BE5320-A692-4F9A-9F03-C4F5436E15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0A797A93-A39F-4AA6-9BA6-45A23874C996}"/>
              </a:ext>
            </a:extLst>
          </p:cNvPr>
          <p:cNvPicPr>
            <a:picLocks noChangeAspect="1" noChangeArrowheads="1"/>
          </p:cNvPicPr>
          <p:nvPr/>
        </p:nvPicPr>
        <p:blipFill>
          <a:blip r:embed="rId8"/>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green text on a black background&#10;&#10;AI-generated content may be incorrect.">
            <a:extLst>
              <a:ext uri="{FF2B5EF4-FFF2-40B4-BE49-F238E27FC236}">
                <a16:creationId xmlns:a16="http://schemas.microsoft.com/office/drawing/2014/main" id="{11F5938E-6C19-48FC-84F7-5C365759FE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92C018A1-2A4F-4BA3-B683-C1C8AFF66021}"/>
              </a:ext>
            </a:extLst>
          </p:cNvPr>
          <p:cNvSpPr>
            <a:spLocks noGrp="1"/>
          </p:cNvSpPr>
          <p:nvPr>
            <p:ph idx="1"/>
          </p:nvPr>
        </p:nvSpPr>
        <p:spPr>
          <a:xfrm>
            <a:off x="457200" y="1006022"/>
            <a:ext cx="8229600" cy="4843463"/>
          </a:xfrm>
        </p:spPr>
        <p:txBody>
          <a:bodyPr/>
          <a:lstStyle/>
          <a:p>
            <a:pPr eaLnBrk="1" hangingPunct="1">
              <a:spcBef>
                <a:spcPts val="800"/>
              </a:spcBef>
              <a:spcAft>
                <a:spcPts val="1200"/>
              </a:spcAft>
              <a:buFontTx/>
              <a:buNone/>
              <a:defRPr/>
            </a:pPr>
            <a:r>
              <a:rPr lang="en-US" sz="2600" dirty="0">
                <a:solidFill>
                  <a:srgbClr val="000066"/>
                </a:solidFill>
                <a:ea typeface="ＭＳ Ｐゴシック" pitchFamily="34" charset="-128"/>
              </a:rPr>
              <a:t>By attending this session, participants will be able to:</a:t>
            </a:r>
            <a:endParaRPr lang="en-US" sz="2600" dirty="0">
              <a:ea typeface="ＭＳ Ｐゴシック" pitchFamily="34" charset="-128"/>
            </a:endParaRPr>
          </a:p>
          <a:p>
            <a:pPr marL="461963" indent="-285750">
              <a:buFont typeface="Arial" charset="0"/>
              <a:buChar char="•"/>
              <a:defRPr/>
            </a:pPr>
            <a:r>
              <a:rPr lang="en-US" dirty="0">
                <a:ea typeface="ＭＳ Ｐゴシック" pitchFamily="34" charset="-128"/>
              </a:rPr>
              <a:t>Describe the importance of maintaining healthy Indoor Air Quality (IAQ) and the role of mechanical ventilation.</a:t>
            </a:r>
          </a:p>
          <a:p>
            <a:pPr marL="461963" indent="-285750">
              <a:buFont typeface="Arial" charset="0"/>
              <a:buChar char="•"/>
              <a:defRPr/>
            </a:pPr>
            <a:r>
              <a:rPr lang="en-US" dirty="0">
                <a:ea typeface="ＭＳ Ｐゴシック" pitchFamily="34" charset="-128"/>
              </a:rPr>
              <a:t>Recognize that a leaky home is not a substitute for proper ventilation.</a:t>
            </a:r>
          </a:p>
          <a:p>
            <a:pPr marL="461963" indent="-285750">
              <a:buFont typeface="Arial" charset="0"/>
              <a:buChar char="•"/>
              <a:defRPr/>
            </a:pPr>
            <a:r>
              <a:rPr lang="en-US" dirty="0">
                <a:ea typeface="ＭＳ Ｐゴシック" pitchFamily="34" charset="-128"/>
              </a:rPr>
              <a:t>Identify appropriate ASHRAE guidelines.</a:t>
            </a:r>
          </a:p>
          <a:p>
            <a:pPr marL="461963" indent="-285750">
              <a:buFont typeface="Arial" charset="0"/>
              <a:buChar char="•"/>
              <a:defRPr/>
            </a:pPr>
            <a:r>
              <a:rPr lang="en-US" dirty="0">
                <a:ea typeface="ＭＳ Ｐゴシック" pitchFamily="34" charset="-128"/>
              </a:rPr>
              <a:t>Calculate building volume.</a:t>
            </a:r>
          </a:p>
          <a:p>
            <a:pPr marL="461963" indent="-285750">
              <a:buFont typeface="Arial" charset="0"/>
              <a:buChar char="•"/>
              <a:defRPr/>
            </a:pPr>
            <a:r>
              <a:rPr lang="en-US" dirty="0">
                <a:ea typeface="ＭＳ Ｐゴシック" pitchFamily="34" charset="-128"/>
              </a:rPr>
              <a:t>Propose appropriate fan size based on static pressure.</a:t>
            </a:r>
          </a:p>
          <a:p>
            <a:pPr marL="461963" indent="-285750">
              <a:buFont typeface="Arial" charset="0"/>
              <a:buChar char="•"/>
              <a:defRPr/>
            </a:pPr>
            <a:r>
              <a:rPr lang="en-US" dirty="0">
                <a:ea typeface="ＭＳ Ｐゴシック" pitchFamily="34" charset="-128"/>
              </a:rPr>
              <a:t>Name the guidelines of proper duct installation.</a:t>
            </a:r>
          </a:p>
        </p:txBody>
      </p:sp>
      <p:sp>
        <p:nvSpPr>
          <p:cNvPr id="2" name="Title 1">
            <a:extLst>
              <a:ext uri="{FF2B5EF4-FFF2-40B4-BE49-F238E27FC236}">
                <a16:creationId xmlns:a16="http://schemas.microsoft.com/office/drawing/2014/main" id="{78005D58-7A7A-4B06-8676-FEC08D5A8198}"/>
              </a:ext>
            </a:extLst>
          </p:cNvPr>
          <p:cNvSpPr>
            <a:spLocks noGrp="1"/>
          </p:cNvSpPr>
          <p:nvPr>
            <p:ph type="title"/>
          </p:nvPr>
        </p:nvSpPr>
        <p:spPr>
          <a:xfrm>
            <a:off x="1879600" y="64294"/>
            <a:ext cx="5384800" cy="901700"/>
          </a:xfrm>
        </p:spPr>
        <p:txBody>
          <a:bodyPr/>
          <a:lstStyle/>
          <a:p>
            <a:pPr algn="ctr" eaLnBrk="1" hangingPunct="1">
              <a:defRPr/>
            </a:pPr>
            <a:r>
              <a:rPr lang="en-US" dirty="0">
                <a:solidFill>
                  <a:srgbClr val="0070C0"/>
                </a:solidFill>
                <a:ea typeface="ＭＳ Ｐゴシック" charset="-128"/>
              </a:rPr>
              <a:t>Learning Objectives</a:t>
            </a:r>
          </a:p>
        </p:txBody>
      </p:sp>
      <p:sp>
        <p:nvSpPr>
          <p:cNvPr id="13" name="Footer Placeholder 1">
            <a:extLst>
              <a:ext uri="{FF2B5EF4-FFF2-40B4-BE49-F238E27FC236}">
                <a16:creationId xmlns:a16="http://schemas.microsoft.com/office/drawing/2014/main" id="{8BF1082C-84EE-4477-A94E-1903362572CF}"/>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4" name="Rectangle 13">
            <a:extLst>
              <a:ext uri="{FF2B5EF4-FFF2-40B4-BE49-F238E27FC236}">
                <a16:creationId xmlns:a16="http://schemas.microsoft.com/office/drawing/2014/main" id="{4BC7D467-CB48-456B-967E-AFD5563A269B}"/>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5" name="Slide Number Placeholder 2">
            <a:extLst>
              <a:ext uri="{FF2B5EF4-FFF2-40B4-BE49-F238E27FC236}">
                <a16:creationId xmlns:a16="http://schemas.microsoft.com/office/drawing/2014/main" id="{62E6568A-1E0C-4EBB-B44D-B334AD4CDCC2}"/>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30</a:t>
            </a:fld>
            <a:endParaRPr lang="en-US" altLang="en-US" sz="800" b="1" dirty="0">
              <a:solidFill>
                <a:schemeClr val="bg1"/>
              </a:solidFill>
            </a:endParaRPr>
          </a:p>
        </p:txBody>
      </p:sp>
      <p:pic>
        <p:nvPicPr>
          <p:cNvPr id="16" name="Picture 15" descr="A black and white sign with black text&#10;&#10;AI-generated content may be incorrect.">
            <a:extLst>
              <a:ext uri="{FF2B5EF4-FFF2-40B4-BE49-F238E27FC236}">
                <a16:creationId xmlns:a16="http://schemas.microsoft.com/office/drawing/2014/main" id="{A9D81F8C-7D77-432A-978C-16EA03AF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green text on a white background&#10;&#10;AI-generated content may be incorrect.">
            <a:extLst>
              <a:ext uri="{FF2B5EF4-FFF2-40B4-BE49-F238E27FC236}">
                <a16:creationId xmlns:a16="http://schemas.microsoft.com/office/drawing/2014/main" id="{8F107CC8-14F1-4ED2-8B9D-11980793E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blue and grey logo&#10;&#10;AI-generated content may be incorrect.">
            <a:extLst>
              <a:ext uri="{FF2B5EF4-FFF2-40B4-BE49-F238E27FC236}">
                <a16:creationId xmlns:a16="http://schemas.microsoft.com/office/drawing/2014/main" id="{2BD2ED5E-D378-471C-8FF8-1F4E26826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CEAEF222-BF4B-4A24-B36C-238F64A7A138}"/>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A green text on a black background&#10;&#10;AI-generated content may be incorrect.">
            <a:extLst>
              <a:ext uri="{FF2B5EF4-FFF2-40B4-BE49-F238E27FC236}">
                <a16:creationId xmlns:a16="http://schemas.microsoft.com/office/drawing/2014/main" id="{2ABD6CBF-E221-4F54-8D0F-AA900B7A8F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466459B-59D2-45FB-9B51-E4264B40A66B}"/>
              </a:ext>
            </a:extLst>
          </p:cNvPr>
          <p:cNvSpPr>
            <a:spLocks noGrp="1"/>
          </p:cNvSpPr>
          <p:nvPr>
            <p:ph type="title"/>
          </p:nvPr>
        </p:nvSpPr>
        <p:spPr>
          <a:xfrm>
            <a:off x="1879600" y="7938"/>
            <a:ext cx="5384800" cy="901700"/>
          </a:xfrm>
        </p:spPr>
        <p:txBody>
          <a:bodyPr/>
          <a:lstStyle/>
          <a:p>
            <a:pPr algn="ctr" eaLnBrk="1" hangingPunct="1">
              <a:defRPr/>
            </a:pPr>
            <a:r>
              <a:rPr lang="en-US" dirty="0">
                <a:solidFill>
                  <a:srgbClr val="0070C0"/>
                </a:solidFill>
                <a:ea typeface="ＭＳ Ｐゴシック" pitchFamily="34" charset="-128"/>
              </a:rPr>
              <a:t>Air Flows More Easily…</a:t>
            </a:r>
          </a:p>
        </p:txBody>
      </p:sp>
      <p:pic>
        <p:nvPicPr>
          <p:cNvPr id="187396" name="Picture 8" descr="Photo of a duct pipe with a register.">
            <a:extLst>
              <a:ext uri="{FF2B5EF4-FFF2-40B4-BE49-F238E27FC236}">
                <a16:creationId xmlns:a16="http://schemas.microsoft.com/office/drawing/2014/main" id="{A38D2B10-5421-4961-A36A-500C258B6B66}"/>
              </a:ext>
            </a:extLst>
          </p:cNvPr>
          <p:cNvPicPr>
            <a:picLocks noChangeArrowheads="1"/>
          </p:cNvPicPr>
          <p:nvPr/>
        </p:nvPicPr>
        <p:blipFill>
          <a:blip r:embed="rId3" cstate="email"/>
          <a:srcRect l="29686" r="10938" b="43750"/>
          <a:stretch>
            <a:fillRect/>
          </a:stretch>
        </p:blipFill>
        <p:spPr bwMode="auto">
          <a:xfrm>
            <a:off x="304800" y="2286000"/>
            <a:ext cx="2794000"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580" name="Rectangle 9">
            <a:extLst>
              <a:ext uri="{FF2B5EF4-FFF2-40B4-BE49-F238E27FC236}">
                <a16:creationId xmlns:a16="http://schemas.microsoft.com/office/drawing/2014/main" id="{BF9B7233-F049-4AAA-A1CA-1D1D38C3F3A2}"/>
              </a:ext>
            </a:extLst>
          </p:cNvPr>
          <p:cNvSpPr>
            <a:spLocks/>
          </p:cNvSpPr>
          <p:nvPr/>
        </p:nvSpPr>
        <p:spPr bwMode="auto">
          <a:xfrm>
            <a:off x="630238" y="4827588"/>
            <a:ext cx="199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a:cs typeface="Arial" panose="020B0604020202020204" pitchFamily="34" charset="0"/>
                <a:sym typeface="Arial" panose="020B0604020202020204" pitchFamily="34" charset="0"/>
              </a:rPr>
              <a:t>through this…</a:t>
            </a:r>
          </a:p>
        </p:txBody>
      </p:sp>
      <p:pic>
        <p:nvPicPr>
          <p:cNvPr id="1167370" name="Picture 10" descr="Photo of duct tubing.">
            <a:extLst>
              <a:ext uri="{FF2B5EF4-FFF2-40B4-BE49-F238E27FC236}">
                <a16:creationId xmlns:a16="http://schemas.microsoft.com/office/drawing/2014/main" id="{4D883876-610F-4922-8124-A259DB2656DC}"/>
              </a:ext>
            </a:extLst>
          </p:cNvPr>
          <p:cNvPicPr>
            <a:picLocks noChangeArrowheads="1"/>
          </p:cNvPicPr>
          <p:nvPr/>
        </p:nvPicPr>
        <p:blipFill>
          <a:blip r:embed="rId4" cstate="email"/>
          <a:srcRect l="3703" r="1852" b="-3704"/>
          <a:stretch>
            <a:fillRect/>
          </a:stretch>
        </p:blipFill>
        <p:spPr bwMode="auto">
          <a:xfrm>
            <a:off x="3352800" y="2286000"/>
            <a:ext cx="2590800"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67371" name="Rectangle 11">
            <a:extLst>
              <a:ext uri="{FF2B5EF4-FFF2-40B4-BE49-F238E27FC236}">
                <a16:creationId xmlns:a16="http://schemas.microsoft.com/office/drawing/2014/main" id="{499E63A2-5811-4620-A216-67DBAE4478B0}"/>
              </a:ext>
            </a:extLst>
          </p:cNvPr>
          <p:cNvSpPr>
            <a:spLocks/>
          </p:cNvSpPr>
          <p:nvPr/>
        </p:nvSpPr>
        <p:spPr bwMode="auto">
          <a:xfrm>
            <a:off x="3832225" y="4827588"/>
            <a:ext cx="1552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a:cs typeface="Arial" panose="020B0604020202020204" pitchFamily="34" charset="0"/>
                <a:sym typeface="Arial" panose="020B0604020202020204" pitchFamily="34" charset="0"/>
              </a:rPr>
              <a:t>than this…</a:t>
            </a:r>
          </a:p>
        </p:txBody>
      </p:sp>
      <p:pic>
        <p:nvPicPr>
          <p:cNvPr id="1167372" name="Picture 12" descr="Photo of a duct pipe with several extensions.">
            <a:extLst>
              <a:ext uri="{FF2B5EF4-FFF2-40B4-BE49-F238E27FC236}">
                <a16:creationId xmlns:a16="http://schemas.microsoft.com/office/drawing/2014/main" id="{1039FA98-DCE8-4BC9-9166-4CC476471ED9}"/>
              </a:ext>
            </a:extLst>
          </p:cNvPr>
          <p:cNvPicPr>
            <a:picLocks noChangeArrowheads="1"/>
          </p:cNvPicPr>
          <p:nvPr/>
        </p:nvPicPr>
        <p:blipFill>
          <a:blip r:embed="rId5" cstate="email"/>
          <a:srcRect r="7273" b="-1819"/>
          <a:stretch>
            <a:fillRect/>
          </a:stretch>
        </p:blipFill>
        <p:spPr bwMode="auto">
          <a:xfrm>
            <a:off x="6172199" y="2286000"/>
            <a:ext cx="2750629"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67373" name="Rectangle 13">
            <a:extLst>
              <a:ext uri="{FF2B5EF4-FFF2-40B4-BE49-F238E27FC236}">
                <a16:creationId xmlns:a16="http://schemas.microsoft.com/office/drawing/2014/main" id="{D6C5BD1B-9E7A-4E68-9E09-652BD8D322F0}"/>
              </a:ext>
            </a:extLst>
          </p:cNvPr>
          <p:cNvSpPr>
            <a:spLocks/>
          </p:cNvSpPr>
          <p:nvPr/>
        </p:nvSpPr>
        <p:spPr bwMode="auto">
          <a:xfrm>
            <a:off x="6934200" y="4827588"/>
            <a:ext cx="919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a:cs typeface="Arial" panose="020B0604020202020204" pitchFamily="34" charset="0"/>
                <a:sym typeface="Arial" panose="020B0604020202020204" pitchFamily="34" charset="0"/>
              </a:rPr>
              <a:t>or this</a:t>
            </a:r>
          </a:p>
        </p:txBody>
      </p:sp>
      <p:sp>
        <p:nvSpPr>
          <p:cNvPr id="24586" name="TextBox 9">
            <a:extLst>
              <a:ext uri="{FF2B5EF4-FFF2-40B4-BE49-F238E27FC236}">
                <a16:creationId xmlns:a16="http://schemas.microsoft.com/office/drawing/2014/main" id="{6D8895DC-BBF0-41A6-A240-70ADBF04B853}"/>
              </a:ext>
            </a:extLst>
          </p:cNvPr>
          <p:cNvSpPr txBox="1">
            <a:spLocks noChangeArrowheads="1"/>
          </p:cNvSpPr>
          <p:nvPr/>
        </p:nvSpPr>
        <p:spPr bwMode="auto">
          <a:xfrm>
            <a:off x="5172075" y="5375275"/>
            <a:ext cx="3886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dirty="0">
                <a:solidFill>
                  <a:srgbClr val="333333"/>
                </a:solidFill>
              </a:rPr>
              <a:t>Photos courtesy of Daniel Friedman and the US Department of Energy</a:t>
            </a:r>
          </a:p>
        </p:txBody>
      </p:sp>
      <p:sp>
        <p:nvSpPr>
          <p:cNvPr id="11" name="Footer Placeholder 1">
            <a:extLst>
              <a:ext uri="{FF2B5EF4-FFF2-40B4-BE49-F238E27FC236}">
                <a16:creationId xmlns:a16="http://schemas.microsoft.com/office/drawing/2014/main" id="{5499FC4E-1D53-4441-B2C7-F6AC8BA5A6CA}"/>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2" name="Rectangle 11">
            <a:extLst>
              <a:ext uri="{FF2B5EF4-FFF2-40B4-BE49-F238E27FC236}">
                <a16:creationId xmlns:a16="http://schemas.microsoft.com/office/drawing/2014/main" id="{3D0A777B-B852-4493-BF81-78996B00E123}"/>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3" name="Slide Number Placeholder 2">
            <a:extLst>
              <a:ext uri="{FF2B5EF4-FFF2-40B4-BE49-F238E27FC236}">
                <a16:creationId xmlns:a16="http://schemas.microsoft.com/office/drawing/2014/main" id="{C03E2D26-71C5-41B4-A9B7-A97DC52D75A8}"/>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20</a:t>
            </a:fld>
            <a:endParaRPr lang="en-US" altLang="en-US" sz="800" b="1" dirty="0">
              <a:solidFill>
                <a:schemeClr val="bg1"/>
              </a:solidFill>
            </a:endParaRPr>
          </a:p>
        </p:txBody>
      </p:sp>
      <p:pic>
        <p:nvPicPr>
          <p:cNvPr id="14" name="Picture 13" descr="A black and white sign with black text&#10;&#10;AI-generated content may be incorrect.">
            <a:extLst>
              <a:ext uri="{FF2B5EF4-FFF2-40B4-BE49-F238E27FC236}">
                <a16:creationId xmlns:a16="http://schemas.microsoft.com/office/drawing/2014/main" id="{B16AE96C-D627-42AD-8735-05F8AF4094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een text on a white background&#10;&#10;AI-generated content may be incorrect.">
            <a:extLst>
              <a:ext uri="{FF2B5EF4-FFF2-40B4-BE49-F238E27FC236}">
                <a16:creationId xmlns:a16="http://schemas.microsoft.com/office/drawing/2014/main" id="{F7ED5459-470A-4B03-9500-2A8A4AE931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blue and grey logo&#10;&#10;AI-generated content may be incorrect.">
            <a:extLst>
              <a:ext uri="{FF2B5EF4-FFF2-40B4-BE49-F238E27FC236}">
                <a16:creationId xmlns:a16="http://schemas.microsoft.com/office/drawing/2014/main" id="{825FCF25-5067-4977-A83F-A52D1E90F0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E76EF6F6-269E-45D3-B89C-FDA002F7A8C2}"/>
              </a:ext>
            </a:extLst>
          </p:cNvPr>
          <p:cNvPicPr>
            <a:picLocks noChangeAspect="1" noChangeArrowheads="1"/>
          </p:cNvPicPr>
          <p:nvPr/>
        </p:nvPicPr>
        <p:blipFill>
          <a:blip r:embed="rId9"/>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green text on a black background&#10;&#10;AI-generated content may be incorrect.">
            <a:extLst>
              <a:ext uri="{FF2B5EF4-FFF2-40B4-BE49-F238E27FC236}">
                <a16:creationId xmlns:a16="http://schemas.microsoft.com/office/drawing/2014/main" id="{CD1ACEE0-F2DA-439D-A02C-F08D646D87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67370"/>
                                        </p:tgtEl>
                                        <p:attrNameLst>
                                          <p:attrName>style.visibility</p:attrName>
                                        </p:attrNameLst>
                                      </p:cBhvr>
                                      <p:to>
                                        <p:strVal val="visible"/>
                                      </p:to>
                                    </p:set>
                                    <p:animEffect transition="in" filter="blinds(horizontal)">
                                      <p:cBhvr>
                                        <p:cTn id="7" dur="500"/>
                                        <p:tgtEl>
                                          <p:spTgt spid="1167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67371"/>
                                        </p:tgtEl>
                                        <p:attrNameLst>
                                          <p:attrName>style.visibility</p:attrName>
                                        </p:attrNameLst>
                                      </p:cBhvr>
                                      <p:to>
                                        <p:strVal val="visible"/>
                                      </p:to>
                                    </p:set>
                                    <p:animEffect transition="in" filter="blinds(horizontal)">
                                      <p:cBhvr>
                                        <p:cTn id="12" dur="500"/>
                                        <p:tgtEl>
                                          <p:spTgt spid="11673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67373"/>
                                        </p:tgtEl>
                                        <p:attrNameLst>
                                          <p:attrName>style.visibility</p:attrName>
                                        </p:attrNameLst>
                                      </p:cBhvr>
                                      <p:to>
                                        <p:strVal val="visible"/>
                                      </p:to>
                                    </p:set>
                                    <p:animEffect transition="in" filter="blinds(horizontal)">
                                      <p:cBhvr>
                                        <p:cTn id="17" dur="500"/>
                                        <p:tgtEl>
                                          <p:spTgt spid="11673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67372"/>
                                        </p:tgtEl>
                                        <p:attrNameLst>
                                          <p:attrName>style.visibility</p:attrName>
                                        </p:attrNameLst>
                                      </p:cBhvr>
                                      <p:to>
                                        <p:strVal val="visible"/>
                                      </p:to>
                                    </p:set>
                                    <p:animEffect transition="in" filter="blinds(horizontal)">
                                      <p:cBhvr>
                                        <p:cTn id="22" dur="500"/>
                                        <p:tgtEl>
                                          <p:spTgt spid="1167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71" grpId="0" autoUpdateAnimBg="0"/>
      <p:bldP spid="116737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E750EAB-9C5C-467F-8BB4-88FF971CE3A9}"/>
              </a:ext>
            </a:extLst>
          </p:cNvPr>
          <p:cNvSpPr>
            <a:spLocks noGrp="1"/>
          </p:cNvSpPr>
          <p:nvPr>
            <p:ph type="title"/>
          </p:nvPr>
        </p:nvSpPr>
        <p:spPr>
          <a:xfrm>
            <a:off x="1879600" y="18270"/>
            <a:ext cx="5384800" cy="901700"/>
          </a:xfrm>
        </p:spPr>
        <p:txBody>
          <a:bodyPr/>
          <a:lstStyle/>
          <a:p>
            <a:pPr algn="ctr" eaLnBrk="1" hangingPunct="1">
              <a:defRPr/>
            </a:pPr>
            <a:r>
              <a:rPr lang="en-US" sz="2400" dirty="0">
                <a:solidFill>
                  <a:srgbClr val="0070C0"/>
                </a:solidFill>
                <a:ea typeface="ＭＳ Ｐゴシック" charset="-128"/>
              </a:rPr>
              <a:t>Sample Static Pressure Calculation</a:t>
            </a:r>
          </a:p>
        </p:txBody>
      </p:sp>
      <p:sp>
        <p:nvSpPr>
          <p:cNvPr id="25603" name="Rectangle 8">
            <a:extLst>
              <a:ext uri="{FF2B5EF4-FFF2-40B4-BE49-F238E27FC236}">
                <a16:creationId xmlns:a16="http://schemas.microsoft.com/office/drawing/2014/main" id="{0AA1FB54-5C68-4245-9CB8-3BDCF884EDC9}"/>
              </a:ext>
            </a:extLst>
          </p:cNvPr>
          <p:cNvSpPr>
            <a:spLocks/>
          </p:cNvSpPr>
          <p:nvPr/>
        </p:nvSpPr>
        <p:spPr bwMode="auto">
          <a:xfrm>
            <a:off x="304800" y="4981662"/>
            <a:ext cx="6946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a:solidFill>
                  <a:srgbClr val="404040"/>
                </a:solidFill>
                <a:cs typeface="Arial" panose="020B0604020202020204" pitchFamily="34" charset="0"/>
                <a:sym typeface="Arial" panose="020B0604020202020204" pitchFamily="34" charset="0"/>
              </a:rPr>
              <a:t>(12ft x 1.25</a:t>
            </a:r>
            <a:r>
              <a:rPr lang="en-US" altLang="en-US" baseline="-25000">
                <a:solidFill>
                  <a:srgbClr val="404040"/>
                </a:solidFill>
                <a:cs typeface="Arial" panose="020B0604020202020204" pitchFamily="34" charset="0"/>
                <a:sym typeface="Arial" panose="020B0604020202020204" pitchFamily="34" charset="0"/>
              </a:rPr>
              <a:t>material factor</a:t>
            </a:r>
            <a:r>
              <a:rPr lang="en-US" altLang="en-US">
                <a:solidFill>
                  <a:srgbClr val="404040"/>
                </a:solidFill>
                <a:cs typeface="Arial" panose="020B0604020202020204" pitchFamily="34" charset="0"/>
                <a:sym typeface="Arial" panose="020B0604020202020204" pitchFamily="34" charset="0"/>
              </a:rPr>
              <a:t>) + 15ft</a:t>
            </a:r>
            <a:r>
              <a:rPr lang="en-US" altLang="en-US" baseline="-25000">
                <a:solidFill>
                  <a:srgbClr val="404040"/>
                </a:solidFill>
                <a:cs typeface="Arial" panose="020B0604020202020204" pitchFamily="34" charset="0"/>
                <a:sym typeface="Arial" panose="020B0604020202020204" pitchFamily="34" charset="0"/>
              </a:rPr>
              <a:t>elbow</a:t>
            </a:r>
            <a:r>
              <a:rPr lang="en-US" altLang="en-US">
                <a:solidFill>
                  <a:srgbClr val="404040"/>
                </a:solidFill>
                <a:cs typeface="Arial" panose="020B0604020202020204" pitchFamily="34" charset="0"/>
                <a:sym typeface="Arial" panose="020B0604020202020204" pitchFamily="34" charset="0"/>
              </a:rPr>
              <a:t> + 30ft </a:t>
            </a:r>
            <a:r>
              <a:rPr lang="en-US" altLang="en-US" baseline="-25000">
                <a:solidFill>
                  <a:srgbClr val="404040"/>
                </a:solidFill>
                <a:cs typeface="Arial" panose="020B0604020202020204" pitchFamily="34" charset="0"/>
                <a:sym typeface="Arial" panose="020B0604020202020204" pitchFamily="34" charset="0"/>
              </a:rPr>
              <a:t>end-cap</a:t>
            </a:r>
            <a:r>
              <a:rPr lang="en-US" altLang="en-US">
                <a:solidFill>
                  <a:srgbClr val="404040"/>
                </a:solidFill>
                <a:cs typeface="Arial" panose="020B0604020202020204" pitchFamily="34" charset="0"/>
                <a:sym typeface="Arial" panose="020B0604020202020204" pitchFamily="34" charset="0"/>
              </a:rPr>
              <a:t> =</a:t>
            </a:r>
          </a:p>
        </p:txBody>
      </p:sp>
      <p:sp>
        <p:nvSpPr>
          <p:cNvPr id="25604" name="Rectangle 10">
            <a:extLst>
              <a:ext uri="{FF2B5EF4-FFF2-40B4-BE49-F238E27FC236}">
                <a16:creationId xmlns:a16="http://schemas.microsoft.com/office/drawing/2014/main" id="{6C83F4A2-B17C-4201-A15D-4D8E3E9C2148}"/>
              </a:ext>
            </a:extLst>
          </p:cNvPr>
          <p:cNvSpPr>
            <a:spLocks/>
          </p:cNvSpPr>
          <p:nvPr/>
        </p:nvSpPr>
        <p:spPr bwMode="auto">
          <a:xfrm>
            <a:off x="457200" y="1260562"/>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Equivalent Duct Length (EDL)</a:t>
            </a:r>
          </a:p>
        </p:txBody>
      </p:sp>
      <p:graphicFrame>
        <p:nvGraphicFramePr>
          <p:cNvPr id="9" name="Table 8" descr="Equivalent Duct Length table">
            <a:extLst>
              <a:ext uri="{FF2B5EF4-FFF2-40B4-BE49-F238E27FC236}">
                <a16:creationId xmlns:a16="http://schemas.microsoft.com/office/drawing/2014/main" id="{485EDC7C-59DC-4CF5-84EB-CC083386E837}"/>
              </a:ext>
            </a:extLst>
          </p:cNvPr>
          <p:cNvGraphicFramePr>
            <a:graphicFrameLocks noGrp="1"/>
          </p:cNvGraphicFramePr>
          <p:nvPr>
            <p:extLst>
              <p:ext uri="{D42A27DB-BD31-4B8C-83A1-F6EECF244321}">
                <p14:modId xmlns:p14="http://schemas.microsoft.com/office/powerpoint/2010/main" val="3881833754"/>
              </p:ext>
            </p:extLst>
          </p:nvPr>
        </p:nvGraphicFramePr>
        <p:xfrm>
          <a:off x="1524000" y="1992400"/>
          <a:ext cx="6096000" cy="2468576"/>
        </p:xfrm>
        <a:graphic>
          <a:graphicData uri="http://schemas.openxmlformats.org/drawingml/2006/table">
            <a:tbl>
              <a:tblPr/>
              <a:tblGrid>
                <a:gridCol w="9906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304760">
                <a:tc rowSpan="2"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404040"/>
                        </a:solidFill>
                        <a:effectLst/>
                        <a:latin typeface="Arial" pitchFamily="34" charset="0"/>
                        <a:ea typeface="ＭＳ Ｐゴシック" pitchFamily="34" charset="-128"/>
                      </a:endParaRP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pitchFamily="34" charset="0"/>
                          <a:ea typeface="ＭＳ Ｐゴシック" pitchFamily="34" charset="-128"/>
                        </a:rPr>
                        <a:t>DUCT DIAMETER</a:t>
                      </a:r>
                    </a:p>
                  </a:txBody>
                  <a:tcPr marT="45701" marB="45701" horzOverflow="overflow">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000066"/>
                    </a:solidFill>
                  </a:tcPr>
                </a:tc>
                <a:tc hMerge="1">
                  <a:txBody>
                    <a:bodyPr/>
                    <a:lstStyle/>
                    <a:p>
                      <a:endParaRPr lang="en-US"/>
                    </a:p>
                  </a:txBody>
                  <a:tcPr/>
                </a:tc>
                <a:extLst>
                  <a:ext uri="{0D108BD9-81ED-4DB2-BD59-A6C34878D82A}">
                    <a16:rowId xmlns:a16="http://schemas.microsoft.com/office/drawing/2014/main" val="10000"/>
                  </a:ext>
                </a:extLst>
              </a:tr>
              <a:tr h="335240">
                <a:tc gridSpan="2" vMerge="1">
                  <a:txBody>
                    <a:bodyPr/>
                    <a:lstStyle/>
                    <a:p>
                      <a:endParaRPr lang="en-US"/>
                    </a:p>
                  </a:txBody>
                  <a:tcPr/>
                </a:tc>
                <a:tc hMerge="1"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pitchFamily="34" charset="0"/>
                          <a:ea typeface="ＭＳ Ｐゴシック" pitchFamily="34" charset="-128"/>
                        </a:rPr>
                        <a:t>4</a:t>
                      </a:r>
                      <a:r>
                        <a:rPr kumimoji="0" lang="ja-JP" altLang="en-US" sz="1600" b="1" i="0" u="none" strike="noStrike" cap="none" normalizeH="0" baseline="0">
                          <a:ln>
                            <a:noFill/>
                          </a:ln>
                          <a:solidFill>
                            <a:srgbClr val="FFFFFF"/>
                          </a:solidFill>
                          <a:effectLst/>
                          <a:latin typeface="Arial" pitchFamily="34" charset="0"/>
                          <a:ea typeface="ＭＳ Ｐゴシック" pitchFamily="34" charset="-128"/>
                        </a:rPr>
                        <a:t>”</a:t>
                      </a:r>
                      <a:endParaRPr kumimoji="0" lang="en-US" sz="1600" b="1" i="0" u="none" strike="noStrike" cap="none" normalizeH="0" baseline="0">
                        <a:ln>
                          <a:noFill/>
                        </a:ln>
                        <a:solidFill>
                          <a:srgbClr val="FFFFFF"/>
                        </a:solidFill>
                        <a:effectLst/>
                        <a:latin typeface="Arial" pitchFamily="34" charset="0"/>
                        <a:ea typeface="ＭＳ Ｐゴシック" pitchFamily="34" charset="-128"/>
                      </a:endParaRP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528FB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pitchFamily="34" charset="0"/>
                          <a:ea typeface="ＭＳ Ｐゴシック" pitchFamily="34" charset="-128"/>
                        </a:rPr>
                        <a:t>6</a:t>
                      </a:r>
                      <a:r>
                        <a:rPr kumimoji="0" lang="ja-JP" altLang="en-US" sz="1600" b="1" i="0" u="none" strike="noStrike" cap="none" normalizeH="0" baseline="0">
                          <a:ln>
                            <a:noFill/>
                          </a:ln>
                          <a:solidFill>
                            <a:srgbClr val="FFFFFF"/>
                          </a:solidFill>
                          <a:effectLst/>
                          <a:latin typeface="Arial" pitchFamily="34" charset="0"/>
                          <a:ea typeface="ＭＳ Ｐゴシック" pitchFamily="34" charset="-128"/>
                        </a:rPr>
                        <a:t>”</a:t>
                      </a:r>
                      <a:endParaRPr kumimoji="0" lang="en-US" sz="1600" b="1" i="0" u="none" strike="noStrike" cap="none" normalizeH="0" baseline="0">
                        <a:ln>
                          <a:noFill/>
                        </a:ln>
                        <a:solidFill>
                          <a:srgbClr val="FFFFFF"/>
                        </a:solidFill>
                        <a:effectLst/>
                        <a:latin typeface="Arial" pitchFamily="34" charset="0"/>
                        <a:ea typeface="ＭＳ Ｐゴシック" pitchFamily="34" charset="-128"/>
                      </a:endParaRP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528FBA"/>
                    </a:solidFill>
                  </a:tcPr>
                </a:tc>
                <a:extLst>
                  <a:ext uri="{0D108BD9-81ED-4DB2-BD59-A6C34878D82A}">
                    <a16:rowId xmlns:a16="http://schemas.microsoft.com/office/drawing/2014/main" val="10001"/>
                  </a:ext>
                </a:extLst>
              </a:tr>
              <a:tr h="3047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Arial" pitchFamily="34" charset="0"/>
                          <a:ea typeface="ＭＳ Ｐゴシック" pitchFamily="34" charset="-128"/>
                        </a:rPr>
                        <a:t>Duct</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948A5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Smooth Metal</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E6E6E6"/>
                    </a:soli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Same as measured duct length</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tc hMerge="1">
                  <a:txBody>
                    <a:bodyPr/>
                    <a:lstStyle/>
                    <a:p>
                      <a:endParaRPr lang="en-US"/>
                    </a:p>
                  </a:txBody>
                  <a:tcPr/>
                </a:tc>
                <a:extLst>
                  <a:ext uri="{0D108BD9-81ED-4DB2-BD59-A6C34878D82A}">
                    <a16:rowId xmlns:a16="http://schemas.microsoft.com/office/drawing/2014/main" val="10002"/>
                  </a:ext>
                </a:extLst>
              </a:tr>
              <a:tr h="304760">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Arial" pitchFamily="34" charset="0"/>
                          <a:ea typeface="ＭＳ Ｐゴシック" pitchFamily="34" charset="-128"/>
                        </a:rPr>
                        <a:t>Material</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948A5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404040"/>
                          </a:solidFill>
                          <a:effectLst/>
                          <a:latin typeface="Arial" pitchFamily="34" charset="0"/>
                          <a:ea typeface="ＭＳ Ｐゴシック" pitchFamily="34" charset="-128"/>
                        </a:rPr>
                        <a:t>Metal-Flex</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1.25 x duct length</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1.5 x duct length</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extLst>
                  <a:ext uri="{0D108BD9-81ED-4DB2-BD59-A6C34878D82A}">
                    <a16:rowId xmlns:a16="http://schemas.microsoft.com/office/drawing/2014/main" val="10003"/>
                  </a:ext>
                </a:extLst>
              </a:tr>
              <a:tr h="304760">
                <a:tc v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404040"/>
                          </a:solidFill>
                          <a:effectLst/>
                          <a:latin typeface="Arial" pitchFamily="34" charset="0"/>
                          <a:ea typeface="ＭＳ Ｐゴシック" pitchFamily="34" charset="-128"/>
                        </a:rPr>
                        <a:t>Mylar-Flex</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1.5 x duct length</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2 x duct length</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extLst>
                  <a:ext uri="{0D108BD9-81ED-4DB2-BD59-A6C34878D82A}">
                    <a16:rowId xmlns:a16="http://schemas.microsoft.com/office/drawing/2014/main" val="10004"/>
                  </a:ext>
                </a:extLst>
              </a:tr>
              <a:tr h="3047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Arial" pitchFamily="34" charset="0"/>
                          <a:ea typeface="ＭＳ Ｐゴシック" pitchFamily="34" charset="-128"/>
                        </a:rPr>
                        <a:t>Terminal</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948A5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Wall Cap</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30 feet</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40 feet</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extLst>
                  <a:ext uri="{0D108BD9-81ED-4DB2-BD59-A6C34878D82A}">
                    <a16:rowId xmlns:a16="http://schemas.microsoft.com/office/drawing/2014/main" val="10005"/>
                  </a:ext>
                </a:extLst>
              </a:tr>
              <a:tr h="3047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Arial" pitchFamily="34" charset="0"/>
                          <a:ea typeface="ＭＳ Ｐゴシック" pitchFamily="34" charset="-128"/>
                        </a:rPr>
                        <a:t>Device</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948A5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Roof Cap</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30 feet</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40 feet</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extLst>
                  <a:ext uri="{0D108BD9-81ED-4DB2-BD59-A6C34878D82A}">
                    <a16:rowId xmlns:a16="http://schemas.microsoft.com/office/drawing/2014/main" val="10006"/>
                  </a:ext>
                </a:extLst>
              </a:tr>
              <a:tr h="3047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Arial" pitchFamily="34" charset="0"/>
                          <a:ea typeface="ＭＳ Ｐゴシック" pitchFamily="34" charset="-128"/>
                        </a:rPr>
                        <a:t>Elbow</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948A5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Adjustable</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404040"/>
                          </a:solidFill>
                          <a:effectLst/>
                          <a:latin typeface="Arial" pitchFamily="34" charset="0"/>
                          <a:ea typeface="ＭＳ Ｐゴシック" pitchFamily="34" charset="-128"/>
                        </a:rPr>
                        <a:t>15 feet</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404040"/>
                          </a:solidFill>
                          <a:effectLst/>
                          <a:latin typeface="Arial" pitchFamily="34" charset="0"/>
                          <a:ea typeface="ＭＳ Ｐゴシック" pitchFamily="34" charset="-128"/>
                        </a:rPr>
                        <a:t>20 feet</a:t>
                      </a:r>
                    </a:p>
                  </a:txBody>
                  <a:tcPr marT="45701" marB="45701"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6DEE6"/>
                    </a:solidFill>
                  </a:tcPr>
                </a:tc>
                <a:extLst>
                  <a:ext uri="{0D108BD9-81ED-4DB2-BD59-A6C34878D82A}">
                    <a16:rowId xmlns:a16="http://schemas.microsoft.com/office/drawing/2014/main" val="10007"/>
                  </a:ext>
                </a:extLst>
              </a:tr>
            </a:tbl>
          </a:graphicData>
        </a:graphic>
      </p:graphicFrame>
      <p:grpSp>
        <p:nvGrpSpPr>
          <p:cNvPr id="2" name="Group 26">
            <a:extLst>
              <a:ext uri="{FF2B5EF4-FFF2-40B4-BE49-F238E27FC236}">
                <a16:creationId xmlns:a16="http://schemas.microsoft.com/office/drawing/2014/main" id="{F3E734EA-9671-4501-8028-6C7B0D0B9E3A}"/>
              </a:ext>
            </a:extLst>
          </p:cNvPr>
          <p:cNvGrpSpPr>
            <a:grpSpLocks/>
          </p:cNvGrpSpPr>
          <p:nvPr/>
        </p:nvGrpSpPr>
        <p:grpSpPr bwMode="auto">
          <a:xfrm>
            <a:off x="6719888" y="4773700"/>
            <a:ext cx="1541462" cy="817562"/>
            <a:chOff x="7239000" y="5302995"/>
            <a:chExt cx="1541858" cy="609600"/>
          </a:xfrm>
        </p:grpSpPr>
        <p:sp>
          <p:nvSpPr>
            <p:cNvPr id="25651" name="Rectangle 16">
              <a:extLst>
                <a:ext uri="{FF2B5EF4-FFF2-40B4-BE49-F238E27FC236}">
                  <a16:creationId xmlns:a16="http://schemas.microsoft.com/office/drawing/2014/main" id="{E40939BF-F5A0-43C4-8D02-C789FA327BAD}"/>
                </a:ext>
              </a:extLst>
            </p:cNvPr>
            <p:cNvSpPr>
              <a:spLocks noChangeArrowheads="1"/>
            </p:cNvSpPr>
            <p:nvPr/>
          </p:nvSpPr>
          <p:spPr bwMode="auto">
            <a:xfrm>
              <a:off x="7239000" y="5302995"/>
              <a:ext cx="1541858" cy="609600"/>
            </a:xfrm>
            <a:prstGeom prst="rect">
              <a:avLst/>
            </a:prstGeom>
            <a:solidFill>
              <a:srgbClr val="FFA80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a:p>
          </p:txBody>
        </p:sp>
        <p:sp>
          <p:nvSpPr>
            <p:cNvPr id="25652" name="TextBox 25">
              <a:extLst>
                <a:ext uri="{FF2B5EF4-FFF2-40B4-BE49-F238E27FC236}">
                  <a16:creationId xmlns:a16="http://schemas.microsoft.com/office/drawing/2014/main" id="{EA1D91C0-EBF8-4981-AC30-FD458A695ADF}"/>
                </a:ext>
              </a:extLst>
            </p:cNvPr>
            <p:cNvSpPr txBox="1">
              <a:spLocks noChangeArrowheads="1"/>
            </p:cNvSpPr>
            <p:nvPr/>
          </p:nvSpPr>
          <p:spPr bwMode="auto">
            <a:xfrm>
              <a:off x="7239000" y="5475014"/>
              <a:ext cx="1541858" cy="29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lnSpc>
                  <a:spcPts val="2275"/>
                </a:lnSpc>
                <a:spcBef>
                  <a:spcPct val="0"/>
                </a:spcBef>
                <a:spcAft>
                  <a:spcPct val="0"/>
                </a:spcAft>
                <a:buFontTx/>
                <a:buNone/>
              </a:pPr>
              <a:r>
                <a:rPr lang="en-US" altLang="en-US">
                  <a:solidFill>
                    <a:srgbClr val="FFFFFF"/>
                  </a:solidFill>
                  <a:cs typeface="Arial" panose="020B0604020202020204" pitchFamily="34" charset="0"/>
                  <a:sym typeface="Arial" panose="020B0604020202020204" pitchFamily="34" charset="0"/>
                </a:rPr>
                <a:t>60 ft. EDL</a:t>
              </a:r>
              <a:endParaRPr lang="en-US" altLang="en-US">
                <a:solidFill>
                  <a:srgbClr val="FFFFFF"/>
                </a:solidFill>
                <a:cs typeface="Arial" panose="020B0604020202020204" pitchFamily="34" charset="0"/>
              </a:endParaRPr>
            </a:p>
          </p:txBody>
        </p:sp>
      </p:grpSp>
      <p:sp>
        <p:nvSpPr>
          <p:cNvPr id="10" name="Footer Placeholder 1">
            <a:extLst>
              <a:ext uri="{FF2B5EF4-FFF2-40B4-BE49-F238E27FC236}">
                <a16:creationId xmlns:a16="http://schemas.microsoft.com/office/drawing/2014/main" id="{5B352628-2988-4921-80C8-62EF93CFBEB9}"/>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1" name="Rectangle 10">
            <a:extLst>
              <a:ext uri="{FF2B5EF4-FFF2-40B4-BE49-F238E27FC236}">
                <a16:creationId xmlns:a16="http://schemas.microsoft.com/office/drawing/2014/main" id="{D168D94B-17BC-411E-A153-0A08AC81B4F7}"/>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2" name="Slide Number Placeholder 2">
            <a:extLst>
              <a:ext uri="{FF2B5EF4-FFF2-40B4-BE49-F238E27FC236}">
                <a16:creationId xmlns:a16="http://schemas.microsoft.com/office/drawing/2014/main" id="{6D586FCA-8649-4D69-BEE3-3C16CDFCBE85}"/>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21</a:t>
            </a:fld>
            <a:endParaRPr lang="en-US" altLang="en-US" sz="800" b="1" dirty="0">
              <a:solidFill>
                <a:schemeClr val="bg1"/>
              </a:solidFill>
            </a:endParaRPr>
          </a:p>
        </p:txBody>
      </p:sp>
      <p:pic>
        <p:nvPicPr>
          <p:cNvPr id="13" name="Picture 12" descr="A black and white sign with black text&#10;&#10;AI-generated content may be incorrect.">
            <a:extLst>
              <a:ext uri="{FF2B5EF4-FFF2-40B4-BE49-F238E27FC236}">
                <a16:creationId xmlns:a16="http://schemas.microsoft.com/office/drawing/2014/main" id="{231DFBF8-CA7D-485D-B963-5F444B793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een text on a white background&#10;&#10;AI-generated content may be incorrect.">
            <a:extLst>
              <a:ext uri="{FF2B5EF4-FFF2-40B4-BE49-F238E27FC236}">
                <a16:creationId xmlns:a16="http://schemas.microsoft.com/office/drawing/2014/main" id="{A90CF0E6-B926-4143-B893-F0DB00513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blue and grey logo&#10;&#10;AI-generated content may be incorrect.">
            <a:extLst>
              <a:ext uri="{FF2B5EF4-FFF2-40B4-BE49-F238E27FC236}">
                <a16:creationId xmlns:a16="http://schemas.microsoft.com/office/drawing/2014/main" id="{4983A2EC-547D-488B-BF54-E7388B4E2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B9A5DCF7-FCC8-4D65-B465-E132A4D58B32}"/>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green text on a black background&#10;&#10;AI-generated content may be incorrect.">
            <a:extLst>
              <a:ext uri="{FF2B5EF4-FFF2-40B4-BE49-F238E27FC236}">
                <a16:creationId xmlns:a16="http://schemas.microsoft.com/office/drawing/2014/main" id="{2F69098F-AB38-4AD2-90F7-40133ADCC4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7">
            <a:extLst>
              <a:ext uri="{FF2B5EF4-FFF2-40B4-BE49-F238E27FC236}">
                <a16:creationId xmlns:a16="http://schemas.microsoft.com/office/drawing/2014/main" id="{8B9E702B-CD06-4D7F-9B4C-6082536F5F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828800"/>
            <a:ext cx="83566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D78A0BD4-7F0F-4566-8B9B-D5A231FD887A}"/>
              </a:ext>
            </a:extLst>
          </p:cNvPr>
          <p:cNvSpPr>
            <a:spLocks noGrp="1"/>
          </p:cNvSpPr>
          <p:nvPr>
            <p:ph type="title"/>
          </p:nvPr>
        </p:nvSpPr>
        <p:spPr>
          <a:xfrm>
            <a:off x="1879600" y="50800"/>
            <a:ext cx="5384800" cy="901700"/>
          </a:xfrm>
        </p:spPr>
        <p:txBody>
          <a:bodyPr/>
          <a:lstStyle/>
          <a:p>
            <a:pPr algn="ctr" eaLnBrk="1" hangingPunct="1">
              <a:defRPr/>
            </a:pPr>
            <a:r>
              <a:rPr lang="en-US" dirty="0">
                <a:solidFill>
                  <a:srgbClr val="0070C0"/>
                </a:solidFill>
                <a:ea typeface="ＭＳ Ｐゴシック" charset="-128"/>
              </a:rPr>
              <a:t>Fan Sizing Chart Using EDL</a:t>
            </a:r>
          </a:p>
        </p:txBody>
      </p:sp>
      <p:sp>
        <p:nvSpPr>
          <p:cNvPr id="26628" name="Rectangle 6">
            <a:extLst>
              <a:ext uri="{FF2B5EF4-FFF2-40B4-BE49-F238E27FC236}">
                <a16:creationId xmlns:a16="http://schemas.microsoft.com/office/drawing/2014/main" id="{093C01D7-B96C-4DD5-B474-E370B200ABA9}"/>
              </a:ext>
            </a:extLst>
          </p:cNvPr>
          <p:cNvSpPr>
            <a:spLocks/>
          </p:cNvSpPr>
          <p:nvPr/>
        </p:nvSpPr>
        <p:spPr bwMode="auto">
          <a:xfrm>
            <a:off x="1019175" y="2411413"/>
            <a:ext cx="71469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a:p>
        </p:txBody>
      </p:sp>
      <p:pic>
        <p:nvPicPr>
          <p:cNvPr id="26629" name="Picture 7" descr="Sizing chart using EDL">
            <a:extLst>
              <a:ext uri="{FF2B5EF4-FFF2-40B4-BE49-F238E27FC236}">
                <a16:creationId xmlns:a16="http://schemas.microsoft.com/office/drawing/2014/main" id="{D8DC0C89-EB4D-4ABE-B7D3-AE9AA7505DC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752600"/>
            <a:ext cx="8890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9419" name="AutoShape 11">
            <a:extLst>
              <a:ext uri="{FF2B5EF4-FFF2-40B4-BE49-F238E27FC236}">
                <a16:creationId xmlns:a16="http://schemas.microsoft.com/office/drawing/2014/main" id="{1983877B-3503-43FF-BB66-B846B6366E49}"/>
              </a:ext>
            </a:extLst>
          </p:cNvPr>
          <p:cNvSpPr>
            <a:spLocks/>
          </p:cNvSpPr>
          <p:nvPr/>
        </p:nvSpPr>
        <p:spPr bwMode="auto">
          <a:xfrm>
            <a:off x="685800" y="3048000"/>
            <a:ext cx="8077200" cy="533400"/>
          </a:xfrm>
          <a:prstGeom prst="rightArrow">
            <a:avLst>
              <a:gd name="adj1" fmla="val 50000"/>
              <a:gd name="adj2" fmla="val 136917"/>
            </a:avLst>
          </a:prstGeom>
          <a:gradFill rotWithShape="1">
            <a:gsLst>
              <a:gs pos="0">
                <a:srgbClr val="FFFFFF">
                  <a:alpha val="59998"/>
                </a:srgbClr>
              </a:gs>
              <a:gs pos="100000">
                <a:srgbClr val="528FBA">
                  <a:alpha val="59998"/>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a:p>
        </p:txBody>
      </p:sp>
      <p:sp>
        <p:nvSpPr>
          <p:cNvPr id="1169420" name="AutoShape 12">
            <a:extLst>
              <a:ext uri="{FF2B5EF4-FFF2-40B4-BE49-F238E27FC236}">
                <a16:creationId xmlns:a16="http://schemas.microsoft.com/office/drawing/2014/main" id="{1594A76E-B7E3-4C68-BF6A-FFEC723C237B}"/>
              </a:ext>
            </a:extLst>
          </p:cNvPr>
          <p:cNvSpPr>
            <a:spLocks/>
          </p:cNvSpPr>
          <p:nvPr/>
        </p:nvSpPr>
        <p:spPr bwMode="auto">
          <a:xfrm>
            <a:off x="4495800" y="2362200"/>
            <a:ext cx="1600200" cy="3048000"/>
          </a:xfrm>
          <a:custGeom>
            <a:avLst/>
            <a:gdLst>
              <a:gd name="T0" fmla="*/ 0 w 21600"/>
              <a:gd name="T1" fmla="*/ 2147483647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0 w 21600"/>
              <a:gd name="T15" fmla="*/ 2147483647 h 21600"/>
              <a:gd name="T16" fmla="*/ 0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0" y="16200"/>
                </a:moveTo>
                <a:lnTo>
                  <a:pt x="5400" y="16200"/>
                </a:lnTo>
                <a:lnTo>
                  <a:pt x="5400" y="0"/>
                </a:lnTo>
                <a:lnTo>
                  <a:pt x="16200" y="0"/>
                </a:lnTo>
                <a:lnTo>
                  <a:pt x="16200" y="16200"/>
                </a:lnTo>
                <a:lnTo>
                  <a:pt x="21600" y="16200"/>
                </a:lnTo>
                <a:lnTo>
                  <a:pt x="10800" y="21600"/>
                </a:lnTo>
                <a:lnTo>
                  <a:pt x="0" y="16200"/>
                </a:lnTo>
                <a:close/>
                <a:moveTo>
                  <a:pt x="0" y="16200"/>
                </a:moveTo>
              </a:path>
            </a:pathLst>
          </a:custGeom>
          <a:gradFill rotWithShape="1">
            <a:gsLst>
              <a:gs pos="0">
                <a:srgbClr val="FFFFFF">
                  <a:alpha val="65999"/>
                </a:srgbClr>
              </a:gs>
              <a:gs pos="100000">
                <a:srgbClr val="528FBA">
                  <a:alpha val="65999"/>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Rectangle 12">
            <a:extLst>
              <a:ext uri="{FF2B5EF4-FFF2-40B4-BE49-F238E27FC236}">
                <a16:creationId xmlns:a16="http://schemas.microsoft.com/office/drawing/2014/main" id="{B58301E0-8FA9-4E90-9609-1BEC53236871}"/>
              </a:ext>
            </a:extLst>
          </p:cNvPr>
          <p:cNvSpPr>
            <a:spLocks noChangeArrowheads="1"/>
          </p:cNvSpPr>
          <p:nvPr/>
        </p:nvSpPr>
        <p:spPr bwMode="auto">
          <a:xfrm>
            <a:off x="152400" y="3200400"/>
            <a:ext cx="457200" cy="228600"/>
          </a:xfrm>
          <a:prstGeom prst="rect">
            <a:avLst/>
          </a:prstGeom>
          <a:solidFill>
            <a:srgbClr val="005B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1500">
                <a:solidFill>
                  <a:schemeClr val="bg1"/>
                </a:solidFill>
              </a:rPr>
              <a:t>90</a:t>
            </a:r>
          </a:p>
        </p:txBody>
      </p:sp>
      <p:sp>
        <p:nvSpPr>
          <p:cNvPr id="14" name="Rectangle 13">
            <a:extLst>
              <a:ext uri="{FF2B5EF4-FFF2-40B4-BE49-F238E27FC236}">
                <a16:creationId xmlns:a16="http://schemas.microsoft.com/office/drawing/2014/main" id="{D13E334E-BB65-4122-B2D0-FDDD917FFEB9}"/>
              </a:ext>
            </a:extLst>
          </p:cNvPr>
          <p:cNvSpPr>
            <a:spLocks noChangeArrowheads="1"/>
          </p:cNvSpPr>
          <p:nvPr/>
        </p:nvSpPr>
        <p:spPr bwMode="auto">
          <a:xfrm>
            <a:off x="4876800" y="2166938"/>
            <a:ext cx="800100" cy="228600"/>
          </a:xfrm>
          <a:prstGeom prst="rect">
            <a:avLst/>
          </a:prstGeom>
          <a:solidFill>
            <a:srgbClr val="005BA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1500">
                <a:solidFill>
                  <a:schemeClr val="bg1"/>
                </a:solidFill>
              </a:rPr>
              <a:t>60 ft</a:t>
            </a:r>
          </a:p>
        </p:txBody>
      </p:sp>
      <p:sp>
        <p:nvSpPr>
          <p:cNvPr id="15" name="Rectangle 14">
            <a:extLst>
              <a:ext uri="{FF2B5EF4-FFF2-40B4-BE49-F238E27FC236}">
                <a16:creationId xmlns:a16="http://schemas.microsoft.com/office/drawing/2014/main" id="{362229D5-C490-4FDD-A71C-0AFD552131BA}"/>
              </a:ext>
            </a:extLst>
          </p:cNvPr>
          <p:cNvSpPr>
            <a:spLocks noChangeArrowheads="1"/>
          </p:cNvSpPr>
          <p:nvPr/>
        </p:nvSpPr>
        <p:spPr bwMode="auto">
          <a:xfrm>
            <a:off x="4876800" y="3200400"/>
            <a:ext cx="800100" cy="228600"/>
          </a:xfrm>
          <a:prstGeom prst="rect">
            <a:avLst/>
          </a:pr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1500">
                <a:solidFill>
                  <a:schemeClr val="bg1"/>
                </a:solidFill>
              </a:rPr>
              <a:t>15VQ3</a:t>
            </a:r>
          </a:p>
        </p:txBody>
      </p:sp>
      <p:sp>
        <p:nvSpPr>
          <p:cNvPr id="26636" name="TextBox 5">
            <a:extLst>
              <a:ext uri="{FF2B5EF4-FFF2-40B4-BE49-F238E27FC236}">
                <a16:creationId xmlns:a16="http://schemas.microsoft.com/office/drawing/2014/main" id="{D111A316-32EF-47AB-B8BE-4F69A4B68E5A}"/>
              </a:ext>
            </a:extLst>
          </p:cNvPr>
          <p:cNvSpPr txBox="1">
            <a:spLocks noChangeArrowheads="1"/>
          </p:cNvSpPr>
          <p:nvPr/>
        </p:nvSpPr>
        <p:spPr bwMode="auto">
          <a:xfrm>
            <a:off x="5130800" y="5375275"/>
            <a:ext cx="388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dirty="0">
                <a:solidFill>
                  <a:srgbClr val="50565C"/>
                </a:solidFill>
              </a:rPr>
              <a:t>Graphic developed for the US Department of Energy</a:t>
            </a:r>
          </a:p>
        </p:txBody>
      </p:sp>
      <p:sp>
        <p:nvSpPr>
          <p:cNvPr id="17" name="Footer Placeholder 1">
            <a:extLst>
              <a:ext uri="{FF2B5EF4-FFF2-40B4-BE49-F238E27FC236}">
                <a16:creationId xmlns:a16="http://schemas.microsoft.com/office/drawing/2014/main" id="{F8B531E9-9387-499A-92DB-7C77CE7146B3}"/>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8" name="Rectangle 17">
            <a:extLst>
              <a:ext uri="{FF2B5EF4-FFF2-40B4-BE49-F238E27FC236}">
                <a16:creationId xmlns:a16="http://schemas.microsoft.com/office/drawing/2014/main" id="{D44DEF55-A4F2-4345-B8B4-E05CFD2CACDC}"/>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9" name="Slide Number Placeholder 2">
            <a:extLst>
              <a:ext uri="{FF2B5EF4-FFF2-40B4-BE49-F238E27FC236}">
                <a16:creationId xmlns:a16="http://schemas.microsoft.com/office/drawing/2014/main" id="{F2D59DA3-D841-4D9F-9A9A-3485248FEECF}"/>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22</a:t>
            </a:fld>
            <a:endParaRPr lang="en-US" altLang="en-US" sz="800" b="1" dirty="0">
              <a:solidFill>
                <a:schemeClr val="bg1"/>
              </a:solidFill>
            </a:endParaRPr>
          </a:p>
        </p:txBody>
      </p:sp>
      <p:pic>
        <p:nvPicPr>
          <p:cNvPr id="20" name="Picture 19" descr="A black and white sign with black text&#10;&#10;AI-generated content may be incorrect.">
            <a:extLst>
              <a:ext uri="{FF2B5EF4-FFF2-40B4-BE49-F238E27FC236}">
                <a16:creationId xmlns:a16="http://schemas.microsoft.com/office/drawing/2014/main" id="{87551C7E-4B92-4126-97EF-FE0D753F4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een text on a white background&#10;&#10;AI-generated content may be incorrect.">
            <a:extLst>
              <a:ext uri="{FF2B5EF4-FFF2-40B4-BE49-F238E27FC236}">
                <a16:creationId xmlns:a16="http://schemas.microsoft.com/office/drawing/2014/main" id="{2D2ADC77-1297-4F0A-9EA3-DDB12DD92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blue and grey logo&#10;&#10;AI-generated content may be incorrect.">
            <a:extLst>
              <a:ext uri="{FF2B5EF4-FFF2-40B4-BE49-F238E27FC236}">
                <a16:creationId xmlns:a16="http://schemas.microsoft.com/office/drawing/2014/main" id="{309EAB00-ECD4-4F44-9F8A-B4BFDE9841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7EDE3B5E-D149-40EC-A475-54B68657FE47}"/>
              </a:ext>
            </a:extLst>
          </p:cNvPr>
          <p:cNvPicPr>
            <a:picLocks noChangeAspect="1" noChangeArrowheads="1"/>
          </p:cNvPicPr>
          <p:nvPr/>
        </p:nvPicPr>
        <p:blipFill>
          <a:blip r:embed="rId7"/>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green text on a black background&#10;&#10;AI-generated content may be incorrect.">
            <a:extLst>
              <a:ext uri="{FF2B5EF4-FFF2-40B4-BE49-F238E27FC236}">
                <a16:creationId xmlns:a16="http://schemas.microsoft.com/office/drawing/2014/main" id="{B5329B87-6107-4B46-A9B6-10B08795BD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1169419"/>
                                        </p:tgtEl>
                                        <p:attrNameLst>
                                          <p:attrName>style.visibility</p:attrName>
                                        </p:attrNameLst>
                                      </p:cBhvr>
                                      <p:to>
                                        <p:strVal val="visible"/>
                                      </p:to>
                                    </p:set>
                                    <p:anim calcmode="lin" valueType="num">
                                      <p:cBhvr additive="base">
                                        <p:cTn id="12" dur="500" fill="hold"/>
                                        <p:tgtEl>
                                          <p:spTgt spid="1169419"/>
                                        </p:tgtEl>
                                        <p:attrNameLst>
                                          <p:attrName>ppt_x</p:attrName>
                                        </p:attrNameLst>
                                      </p:cBhvr>
                                      <p:tavLst>
                                        <p:tav tm="0">
                                          <p:val>
                                            <p:strVal val="0-#ppt_w/2"/>
                                          </p:val>
                                        </p:tav>
                                        <p:tav tm="100000">
                                          <p:val>
                                            <p:strVal val="#ppt_x"/>
                                          </p:val>
                                        </p:tav>
                                      </p:tavLst>
                                    </p:anim>
                                    <p:anim calcmode="lin" valueType="num">
                                      <p:cBhvr additive="base">
                                        <p:cTn id="13" dur="500" fill="hold"/>
                                        <p:tgtEl>
                                          <p:spTgt spid="116941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1" fill="hold" nodeType="clickEffect">
                                  <p:stCondLst>
                                    <p:cond delay="0"/>
                                  </p:stCondLst>
                                  <p:childTnLst>
                                    <p:set>
                                      <p:cBhvr>
                                        <p:cTn id="22" dur="1" fill="hold">
                                          <p:stCondLst>
                                            <p:cond delay="0"/>
                                          </p:stCondLst>
                                        </p:cTn>
                                        <p:tgtEl>
                                          <p:spTgt spid="1169420"/>
                                        </p:tgtEl>
                                        <p:attrNameLst>
                                          <p:attrName>style.visibility</p:attrName>
                                        </p:attrNameLst>
                                      </p:cBhvr>
                                      <p:to>
                                        <p:strVal val="visible"/>
                                      </p:to>
                                    </p:set>
                                    <p:animEffect transition="in" filter="slide(fromTop)">
                                      <p:cBhvr>
                                        <p:cTn id="23" dur="500"/>
                                        <p:tgtEl>
                                          <p:spTgt spid="11694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9"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Photo of a man, woman and child.">
            <a:extLst>
              <a:ext uri="{FF2B5EF4-FFF2-40B4-BE49-F238E27FC236}">
                <a16:creationId xmlns:a16="http://schemas.microsoft.com/office/drawing/2014/main" id="{F95DABD6-408E-40F2-BCAB-12C612AF16DD}"/>
              </a:ext>
            </a:extLst>
          </p:cNvPr>
          <p:cNvPicPr>
            <a:picLocks noChangeAspect="1"/>
          </p:cNvPicPr>
          <p:nvPr/>
        </p:nvPicPr>
        <p:blipFill>
          <a:blip r:embed="rId3" cstate="email"/>
          <a:stretch>
            <a:fillRect/>
          </a:stretch>
        </p:blipFill>
        <p:spPr>
          <a:xfrm>
            <a:off x="3771562" y="1452152"/>
            <a:ext cx="4762837" cy="3165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itle 1">
            <a:extLst>
              <a:ext uri="{FF2B5EF4-FFF2-40B4-BE49-F238E27FC236}">
                <a16:creationId xmlns:a16="http://schemas.microsoft.com/office/drawing/2014/main" id="{9E5BDAD6-63B6-4F99-8B72-F9FE2BC1C46E}"/>
              </a:ext>
            </a:extLst>
          </p:cNvPr>
          <p:cNvSpPr>
            <a:spLocks noGrp="1"/>
          </p:cNvSpPr>
          <p:nvPr>
            <p:ph type="title"/>
          </p:nvPr>
        </p:nvSpPr>
        <p:spPr>
          <a:xfrm>
            <a:off x="1879600" y="81550"/>
            <a:ext cx="5384800" cy="901700"/>
          </a:xfrm>
        </p:spPr>
        <p:txBody>
          <a:bodyPr/>
          <a:lstStyle/>
          <a:p>
            <a:pPr algn="ctr" eaLnBrk="1" hangingPunct="1">
              <a:defRPr/>
            </a:pPr>
            <a:r>
              <a:rPr lang="en-US" dirty="0">
                <a:solidFill>
                  <a:srgbClr val="0070C0"/>
                </a:solidFill>
                <a:ea typeface="ＭＳ Ｐゴシック" charset="-128"/>
              </a:rPr>
              <a:t>Meeting Ventilation Goals</a:t>
            </a:r>
          </a:p>
        </p:txBody>
      </p:sp>
      <p:pic>
        <p:nvPicPr>
          <p:cNvPr id="190467" name="Picture 2" descr="Photo of a worker installing a ceiling fan.">
            <a:extLst>
              <a:ext uri="{FF2B5EF4-FFF2-40B4-BE49-F238E27FC236}">
                <a16:creationId xmlns:a16="http://schemas.microsoft.com/office/drawing/2014/main" id="{BF19BF75-8E52-4A4E-9E8B-5880FA8BCE82}"/>
              </a:ext>
            </a:extLst>
          </p:cNvPr>
          <p:cNvPicPr>
            <a:picLocks noChangeAspect="1" noChangeArrowheads="1"/>
          </p:cNvPicPr>
          <p:nvPr/>
        </p:nvPicPr>
        <p:blipFill>
          <a:blip r:embed="rId4" cstate="email"/>
          <a:srcRect/>
          <a:stretch>
            <a:fillRect/>
          </a:stretch>
        </p:blipFill>
        <p:spPr bwMode="auto">
          <a:xfrm>
            <a:off x="685800" y="1452151"/>
            <a:ext cx="2365420" cy="3153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Rectangle 8">
            <a:extLst>
              <a:ext uri="{FF2B5EF4-FFF2-40B4-BE49-F238E27FC236}">
                <a16:creationId xmlns:a16="http://schemas.microsoft.com/office/drawing/2014/main" id="{1E3BC2ED-C340-42A0-9978-DAA707019068}"/>
              </a:ext>
            </a:extLst>
          </p:cNvPr>
          <p:cNvSpPr>
            <a:spLocks/>
          </p:cNvSpPr>
          <p:nvPr/>
        </p:nvSpPr>
        <p:spPr bwMode="auto">
          <a:xfrm>
            <a:off x="1371600" y="4999038"/>
            <a:ext cx="6388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More than just installing a fan, it’s ensuring a safe and healthy environment</a:t>
            </a:r>
          </a:p>
        </p:txBody>
      </p:sp>
      <p:sp>
        <p:nvSpPr>
          <p:cNvPr id="27654" name="Title 5">
            <a:extLst>
              <a:ext uri="{FF2B5EF4-FFF2-40B4-BE49-F238E27FC236}">
                <a16:creationId xmlns:a16="http://schemas.microsoft.com/office/drawing/2014/main" id="{FDF2201F-9111-41A5-9EC9-37534B6742F7}"/>
              </a:ext>
            </a:extLst>
          </p:cNvPr>
          <p:cNvSpPr txBox="1">
            <a:spLocks/>
          </p:cNvSpPr>
          <p:nvPr/>
        </p:nvSpPr>
        <p:spPr bwMode="auto">
          <a:xfrm>
            <a:off x="577850" y="852488"/>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spcBef>
                <a:spcPct val="0"/>
              </a:spcBef>
              <a:spcAft>
                <a:spcPct val="0"/>
              </a:spcAft>
              <a:buFontTx/>
              <a:buNone/>
            </a:pPr>
            <a:r>
              <a:rPr lang="en-US" altLang="en-US" sz="1200">
                <a:solidFill>
                  <a:schemeClr val="bg1"/>
                </a:solidFill>
              </a:rPr>
              <a:t>MECHANICAL VENTILATION</a:t>
            </a:r>
          </a:p>
        </p:txBody>
      </p:sp>
      <p:sp>
        <p:nvSpPr>
          <p:cNvPr id="27655" name="TextBox 6">
            <a:extLst>
              <a:ext uri="{FF2B5EF4-FFF2-40B4-BE49-F238E27FC236}">
                <a16:creationId xmlns:a16="http://schemas.microsoft.com/office/drawing/2014/main" id="{DAC72DFE-1079-488A-B5F5-254A7EA8C338}"/>
              </a:ext>
            </a:extLst>
          </p:cNvPr>
          <p:cNvSpPr txBox="1">
            <a:spLocks noChangeArrowheads="1"/>
          </p:cNvSpPr>
          <p:nvPr/>
        </p:nvSpPr>
        <p:spPr bwMode="auto">
          <a:xfrm>
            <a:off x="4648200" y="4359276"/>
            <a:ext cx="3886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a:solidFill>
                  <a:schemeClr val="bg1"/>
                </a:solidFill>
              </a:rPr>
              <a:t>Photos courtesy of the US Department of Energy</a:t>
            </a:r>
          </a:p>
        </p:txBody>
      </p:sp>
      <p:sp>
        <p:nvSpPr>
          <p:cNvPr id="8" name="Footer Placeholder 1">
            <a:extLst>
              <a:ext uri="{FF2B5EF4-FFF2-40B4-BE49-F238E27FC236}">
                <a16:creationId xmlns:a16="http://schemas.microsoft.com/office/drawing/2014/main" id="{3C423744-3C43-4EBE-B0A6-4D6B7502263A}"/>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0" name="Rectangle 9">
            <a:extLst>
              <a:ext uri="{FF2B5EF4-FFF2-40B4-BE49-F238E27FC236}">
                <a16:creationId xmlns:a16="http://schemas.microsoft.com/office/drawing/2014/main" id="{C3F9C62D-9E19-4CBE-92AB-0603FA354267}"/>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1" name="Slide Number Placeholder 2">
            <a:extLst>
              <a:ext uri="{FF2B5EF4-FFF2-40B4-BE49-F238E27FC236}">
                <a16:creationId xmlns:a16="http://schemas.microsoft.com/office/drawing/2014/main" id="{7B24ED57-708A-4896-A37C-E6E1F5DB3CAD}"/>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23</a:t>
            </a:fld>
            <a:endParaRPr lang="en-US" altLang="en-US" sz="800" b="1" dirty="0">
              <a:solidFill>
                <a:schemeClr val="bg1"/>
              </a:solidFill>
            </a:endParaRPr>
          </a:p>
        </p:txBody>
      </p:sp>
      <p:pic>
        <p:nvPicPr>
          <p:cNvPr id="12" name="Picture 11" descr="A black and white sign with black text&#10;&#10;AI-generated content may be incorrect.">
            <a:extLst>
              <a:ext uri="{FF2B5EF4-FFF2-40B4-BE49-F238E27FC236}">
                <a16:creationId xmlns:a16="http://schemas.microsoft.com/office/drawing/2014/main" id="{B4415BFC-C706-415D-8497-425FA6D58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een text on a white background&#10;&#10;AI-generated content may be incorrect.">
            <a:extLst>
              <a:ext uri="{FF2B5EF4-FFF2-40B4-BE49-F238E27FC236}">
                <a16:creationId xmlns:a16="http://schemas.microsoft.com/office/drawing/2014/main" id="{E66AD659-0992-4AF0-98B3-31E6701FF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blue and grey logo&#10;&#10;AI-generated content may be incorrect.">
            <a:extLst>
              <a:ext uri="{FF2B5EF4-FFF2-40B4-BE49-F238E27FC236}">
                <a16:creationId xmlns:a16="http://schemas.microsoft.com/office/drawing/2014/main" id="{BCBA2ED2-1AE8-49E8-9791-A65CAC2736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EB8F3AD-2828-43A7-BB02-B6F776F1049F}"/>
              </a:ext>
            </a:extLst>
          </p:cNvPr>
          <p:cNvPicPr>
            <a:picLocks noChangeAspect="1" noChangeArrowheads="1"/>
          </p:cNvPicPr>
          <p:nvPr/>
        </p:nvPicPr>
        <p:blipFill>
          <a:blip r:embed="rId8"/>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green text on a black background&#10;&#10;AI-generated content may be incorrect.">
            <a:extLst>
              <a:ext uri="{FF2B5EF4-FFF2-40B4-BE49-F238E27FC236}">
                <a16:creationId xmlns:a16="http://schemas.microsoft.com/office/drawing/2014/main" id="{18B982C0-243B-479D-9D3F-A69DF0A023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8F04299-E851-4209-8AEF-600473CE9CAF}"/>
              </a:ext>
            </a:extLst>
          </p:cNvPr>
          <p:cNvSpPr>
            <a:spLocks noGrp="1"/>
          </p:cNvSpPr>
          <p:nvPr>
            <p:ph type="title"/>
          </p:nvPr>
        </p:nvSpPr>
        <p:spPr>
          <a:xfrm>
            <a:off x="1524000" y="23019"/>
            <a:ext cx="6096000" cy="854075"/>
          </a:xfrm>
        </p:spPr>
        <p:txBody>
          <a:bodyPr/>
          <a:lstStyle/>
          <a:p>
            <a:pPr algn="ctr" eaLnBrk="1" hangingPunct="1">
              <a:defRPr/>
            </a:pPr>
            <a:r>
              <a:rPr lang="en-US" dirty="0">
                <a:solidFill>
                  <a:srgbClr val="0070C0"/>
                </a:solidFill>
                <a:ea typeface="ＭＳ Ｐゴシック" charset="-128"/>
              </a:rPr>
              <a:t>Timing Installation</a:t>
            </a:r>
          </a:p>
        </p:txBody>
      </p:sp>
      <p:sp>
        <p:nvSpPr>
          <p:cNvPr id="28675" name="Rectangle 6">
            <a:extLst>
              <a:ext uri="{FF2B5EF4-FFF2-40B4-BE49-F238E27FC236}">
                <a16:creationId xmlns:a16="http://schemas.microsoft.com/office/drawing/2014/main" id="{D67A47A8-B5AC-4591-9F3E-442FB11856DE}"/>
              </a:ext>
            </a:extLst>
          </p:cNvPr>
          <p:cNvSpPr>
            <a:spLocks/>
          </p:cNvSpPr>
          <p:nvPr/>
        </p:nvSpPr>
        <p:spPr bwMode="auto">
          <a:xfrm>
            <a:off x="477838" y="1177924"/>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b="1">
                <a:solidFill>
                  <a:srgbClr val="000066"/>
                </a:solidFill>
                <a:cs typeface="Arial" panose="020B0604020202020204" pitchFamily="34" charset="0"/>
                <a:sym typeface="Arial" panose="020B0604020202020204" pitchFamily="34" charset="0"/>
              </a:rPr>
              <a:t>Would you rather install equipment…</a:t>
            </a:r>
          </a:p>
        </p:txBody>
      </p:sp>
      <p:pic>
        <p:nvPicPr>
          <p:cNvPr id="191492" name="Picture 7" descr="Photo of an attic not insulated.">
            <a:extLst>
              <a:ext uri="{FF2B5EF4-FFF2-40B4-BE49-F238E27FC236}">
                <a16:creationId xmlns:a16="http://schemas.microsoft.com/office/drawing/2014/main" id="{4D374F35-1209-4FB5-8ECB-17CAD586B8B1}"/>
              </a:ext>
            </a:extLst>
          </p:cNvPr>
          <p:cNvPicPr>
            <a:picLocks noChangeArrowheads="1"/>
          </p:cNvPicPr>
          <p:nvPr/>
        </p:nvPicPr>
        <p:blipFill>
          <a:blip r:embed="rId3" cstate="email"/>
          <a:srcRect/>
          <a:stretch>
            <a:fillRect/>
          </a:stretch>
        </p:blipFill>
        <p:spPr bwMode="auto">
          <a:xfrm>
            <a:off x="463550" y="1958974"/>
            <a:ext cx="3835400" cy="2876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1493" name="Picture 8" descr="Photo of an insulated attic.">
            <a:extLst>
              <a:ext uri="{FF2B5EF4-FFF2-40B4-BE49-F238E27FC236}">
                <a16:creationId xmlns:a16="http://schemas.microsoft.com/office/drawing/2014/main" id="{F971CA74-0490-4237-BDC7-F0252CD508A8}"/>
              </a:ext>
            </a:extLst>
          </p:cNvPr>
          <p:cNvPicPr>
            <a:picLocks noChangeArrowheads="1"/>
          </p:cNvPicPr>
          <p:nvPr/>
        </p:nvPicPr>
        <p:blipFill>
          <a:blip r:embed="rId4" cstate="email"/>
          <a:srcRect/>
          <a:stretch>
            <a:fillRect/>
          </a:stretch>
        </p:blipFill>
        <p:spPr bwMode="auto">
          <a:xfrm>
            <a:off x="4654550" y="1958974"/>
            <a:ext cx="3962400" cy="2868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78" name="Rectangle 9">
            <a:extLst>
              <a:ext uri="{FF2B5EF4-FFF2-40B4-BE49-F238E27FC236}">
                <a16:creationId xmlns:a16="http://schemas.microsoft.com/office/drawing/2014/main" id="{AF39912D-4676-4CA7-93E4-C83FB355D00D}"/>
              </a:ext>
            </a:extLst>
          </p:cNvPr>
          <p:cNvSpPr>
            <a:spLocks/>
          </p:cNvSpPr>
          <p:nvPr/>
        </p:nvSpPr>
        <p:spPr bwMode="auto">
          <a:xfrm>
            <a:off x="1835150" y="5064124"/>
            <a:ext cx="1039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b="1">
                <a:solidFill>
                  <a:srgbClr val="000066"/>
                </a:solidFill>
                <a:cs typeface="Arial" panose="020B0604020202020204" pitchFamily="34" charset="0"/>
                <a:sym typeface="Arial" panose="020B0604020202020204" pitchFamily="34" charset="0"/>
              </a:rPr>
              <a:t>here…</a:t>
            </a:r>
          </a:p>
        </p:txBody>
      </p:sp>
      <p:sp>
        <p:nvSpPr>
          <p:cNvPr id="28679" name="Rectangle 10">
            <a:extLst>
              <a:ext uri="{FF2B5EF4-FFF2-40B4-BE49-F238E27FC236}">
                <a16:creationId xmlns:a16="http://schemas.microsoft.com/office/drawing/2014/main" id="{7C5376F6-46BE-4612-A77A-13A193734375}"/>
              </a:ext>
            </a:extLst>
          </p:cNvPr>
          <p:cNvSpPr>
            <a:spLocks/>
          </p:cNvSpPr>
          <p:nvPr/>
        </p:nvSpPr>
        <p:spPr bwMode="auto">
          <a:xfrm>
            <a:off x="5797550" y="5064124"/>
            <a:ext cx="1312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b="1">
                <a:solidFill>
                  <a:srgbClr val="000066"/>
                </a:solidFill>
                <a:cs typeface="Arial" panose="020B0604020202020204" pitchFamily="34" charset="0"/>
                <a:sym typeface="Arial" panose="020B0604020202020204" pitchFamily="34" charset="0"/>
              </a:rPr>
              <a:t>or here?</a:t>
            </a:r>
          </a:p>
        </p:txBody>
      </p:sp>
      <p:sp>
        <p:nvSpPr>
          <p:cNvPr id="28681" name="TextBox 8">
            <a:extLst>
              <a:ext uri="{FF2B5EF4-FFF2-40B4-BE49-F238E27FC236}">
                <a16:creationId xmlns:a16="http://schemas.microsoft.com/office/drawing/2014/main" id="{418AA589-32E3-4E16-B145-28E28AB8306F}"/>
              </a:ext>
            </a:extLst>
          </p:cNvPr>
          <p:cNvSpPr txBox="1">
            <a:spLocks noChangeArrowheads="1"/>
          </p:cNvSpPr>
          <p:nvPr/>
        </p:nvSpPr>
        <p:spPr bwMode="auto">
          <a:xfrm>
            <a:off x="4794250" y="4899025"/>
            <a:ext cx="3886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a:solidFill>
                  <a:schemeClr val="bg1"/>
                </a:solidFill>
              </a:rPr>
              <a:t>Photos courtesy of the US Department of Energy</a:t>
            </a:r>
          </a:p>
        </p:txBody>
      </p:sp>
      <p:sp>
        <p:nvSpPr>
          <p:cNvPr id="10" name="Footer Placeholder 1">
            <a:extLst>
              <a:ext uri="{FF2B5EF4-FFF2-40B4-BE49-F238E27FC236}">
                <a16:creationId xmlns:a16="http://schemas.microsoft.com/office/drawing/2014/main" id="{F565A548-0D6E-4E92-86F6-7AD74AC46F76}"/>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1" name="Rectangle 10">
            <a:extLst>
              <a:ext uri="{FF2B5EF4-FFF2-40B4-BE49-F238E27FC236}">
                <a16:creationId xmlns:a16="http://schemas.microsoft.com/office/drawing/2014/main" id="{29A08F90-8249-43A9-9273-03A409B0F379}"/>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2" name="Slide Number Placeholder 2">
            <a:extLst>
              <a:ext uri="{FF2B5EF4-FFF2-40B4-BE49-F238E27FC236}">
                <a16:creationId xmlns:a16="http://schemas.microsoft.com/office/drawing/2014/main" id="{F3CA44E0-0746-48A6-9181-FAC80B17B150}"/>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24</a:t>
            </a:fld>
            <a:endParaRPr lang="en-US" altLang="en-US" sz="800" b="1" dirty="0">
              <a:solidFill>
                <a:schemeClr val="bg1"/>
              </a:solidFill>
            </a:endParaRPr>
          </a:p>
        </p:txBody>
      </p:sp>
      <p:pic>
        <p:nvPicPr>
          <p:cNvPr id="14" name="Picture 13" descr="A black and white sign with black text&#10;&#10;AI-generated content may be incorrect.">
            <a:extLst>
              <a:ext uri="{FF2B5EF4-FFF2-40B4-BE49-F238E27FC236}">
                <a16:creationId xmlns:a16="http://schemas.microsoft.com/office/drawing/2014/main" id="{C92BA441-FC35-4944-B2F4-196BDA38F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een text on a white background&#10;&#10;AI-generated content may be incorrect.">
            <a:extLst>
              <a:ext uri="{FF2B5EF4-FFF2-40B4-BE49-F238E27FC236}">
                <a16:creationId xmlns:a16="http://schemas.microsoft.com/office/drawing/2014/main" id="{07459607-41D1-4FFC-A3C0-1AA320054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blue and grey logo&#10;&#10;AI-generated content may be incorrect.">
            <a:extLst>
              <a:ext uri="{FF2B5EF4-FFF2-40B4-BE49-F238E27FC236}">
                <a16:creationId xmlns:a16="http://schemas.microsoft.com/office/drawing/2014/main" id="{4D6CABAB-6B40-4DAD-8AFB-4934C41A8F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C3B9A08E-5B80-40F0-911A-3792018A9C4C}"/>
              </a:ext>
            </a:extLst>
          </p:cNvPr>
          <p:cNvPicPr>
            <a:picLocks noChangeAspect="1" noChangeArrowheads="1"/>
          </p:cNvPicPr>
          <p:nvPr/>
        </p:nvPicPr>
        <p:blipFill>
          <a:blip r:embed="rId8"/>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green text on a black background&#10;&#10;AI-generated content may be incorrect.">
            <a:extLst>
              <a:ext uri="{FF2B5EF4-FFF2-40B4-BE49-F238E27FC236}">
                <a16:creationId xmlns:a16="http://schemas.microsoft.com/office/drawing/2014/main" id="{C45F3A5C-FD5A-48D2-AB5E-C626F15A75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Content Placeholder 5">
            <a:extLst>
              <a:ext uri="{FF2B5EF4-FFF2-40B4-BE49-F238E27FC236}">
                <a16:creationId xmlns:a16="http://schemas.microsoft.com/office/drawing/2014/main" id="{C183BB55-1BDE-4FFB-B080-5BFF2749B5DC}"/>
              </a:ext>
            </a:extLst>
          </p:cNvPr>
          <p:cNvSpPr>
            <a:spLocks noGrp="1"/>
          </p:cNvSpPr>
          <p:nvPr>
            <p:ph idx="1"/>
          </p:nvPr>
        </p:nvSpPr>
        <p:spPr>
          <a:xfrm>
            <a:off x="457200" y="1333500"/>
            <a:ext cx="8229600" cy="4191000"/>
          </a:xfrm>
        </p:spPr>
        <p:txBody>
          <a:bodyPr/>
          <a:lstStyle/>
          <a:p>
            <a:pPr marL="461963" indent="-285750" eaLnBrk="1" hangingPunct="1"/>
            <a:r>
              <a:rPr lang="en-US" altLang="en-US" dirty="0"/>
              <a:t>Exhaust flows directly outside.</a:t>
            </a:r>
          </a:p>
          <a:p>
            <a:pPr marL="461963" indent="-285750" eaLnBrk="1" hangingPunct="1"/>
            <a:r>
              <a:rPr lang="en-US" altLang="en-US" dirty="0"/>
              <a:t>Use short, straight, well-sealed ducts.</a:t>
            </a:r>
          </a:p>
          <a:p>
            <a:pPr marL="461963" indent="-285750" eaLnBrk="1" hangingPunct="1"/>
            <a:r>
              <a:rPr lang="en-US" altLang="en-US" dirty="0"/>
              <a:t>Use 2-3 feet straight pipe before an elbow.</a:t>
            </a:r>
          </a:p>
          <a:p>
            <a:pPr marL="461963" indent="-285750" eaLnBrk="1" hangingPunct="1"/>
            <a:r>
              <a:rPr lang="en-US" altLang="en-US" dirty="0"/>
              <a:t>Use long-radius elbows.</a:t>
            </a:r>
          </a:p>
          <a:p>
            <a:pPr marL="461963" indent="-285750" eaLnBrk="1" hangingPunct="1"/>
            <a:r>
              <a:rPr lang="en-US" altLang="en-US" dirty="0"/>
              <a:t>Use smooth materials.</a:t>
            </a:r>
          </a:p>
          <a:p>
            <a:pPr marL="461963" indent="-285750" eaLnBrk="1" hangingPunct="1"/>
            <a:r>
              <a:rPr lang="en-US" altLang="en-US" dirty="0"/>
              <a:t>Insulate in under-conditioned spaces.</a:t>
            </a:r>
          </a:p>
          <a:p>
            <a:pPr marL="461963" indent="-285750" eaLnBrk="1" hangingPunct="1"/>
            <a:r>
              <a:rPr lang="en-US" altLang="en-US" dirty="0"/>
              <a:t>Protect from animal and pests.</a:t>
            </a:r>
          </a:p>
          <a:p>
            <a:pPr marL="461963" indent="-285750" eaLnBrk="1" hangingPunct="1"/>
            <a:r>
              <a:rPr lang="en-US" altLang="en-US" dirty="0"/>
              <a:t>Follow manufacturer specs and installation instructions.</a:t>
            </a:r>
          </a:p>
        </p:txBody>
      </p:sp>
      <p:sp>
        <p:nvSpPr>
          <p:cNvPr id="10" name="Title 1">
            <a:extLst>
              <a:ext uri="{FF2B5EF4-FFF2-40B4-BE49-F238E27FC236}">
                <a16:creationId xmlns:a16="http://schemas.microsoft.com/office/drawing/2014/main" id="{38AD1497-7011-49A0-976D-FAB673F5FF35}"/>
              </a:ext>
            </a:extLst>
          </p:cNvPr>
          <p:cNvSpPr>
            <a:spLocks noGrp="1"/>
          </p:cNvSpPr>
          <p:nvPr>
            <p:ph type="title"/>
          </p:nvPr>
        </p:nvSpPr>
        <p:spPr>
          <a:xfrm>
            <a:off x="1879600" y="7144"/>
            <a:ext cx="5384800" cy="912813"/>
          </a:xfrm>
        </p:spPr>
        <p:txBody>
          <a:bodyPr/>
          <a:lstStyle/>
          <a:p>
            <a:pPr algn="ctr" eaLnBrk="1" hangingPunct="1">
              <a:defRPr/>
            </a:pPr>
            <a:r>
              <a:rPr lang="en-US" dirty="0">
                <a:solidFill>
                  <a:srgbClr val="0070C0"/>
                </a:solidFill>
                <a:ea typeface="ＭＳ Ｐゴシック" charset="-128"/>
              </a:rPr>
              <a:t>Installation Guidelines</a:t>
            </a:r>
          </a:p>
        </p:txBody>
      </p:sp>
      <p:sp>
        <p:nvSpPr>
          <p:cNvPr id="5" name="Footer Placeholder 1">
            <a:extLst>
              <a:ext uri="{FF2B5EF4-FFF2-40B4-BE49-F238E27FC236}">
                <a16:creationId xmlns:a16="http://schemas.microsoft.com/office/drawing/2014/main" id="{E24DF1F1-C60C-4DBD-B931-13FFFF011E16}"/>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6" name="Rectangle 5">
            <a:extLst>
              <a:ext uri="{FF2B5EF4-FFF2-40B4-BE49-F238E27FC236}">
                <a16:creationId xmlns:a16="http://schemas.microsoft.com/office/drawing/2014/main" id="{80EEDF17-70E0-45D3-923A-B5EFB8EFF28D}"/>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7" name="Slide Number Placeholder 2">
            <a:extLst>
              <a:ext uri="{FF2B5EF4-FFF2-40B4-BE49-F238E27FC236}">
                <a16:creationId xmlns:a16="http://schemas.microsoft.com/office/drawing/2014/main" id="{1658EFDA-E34B-4BB1-837E-27003CB2F1B7}"/>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25</a:t>
            </a:fld>
            <a:endParaRPr lang="en-US" altLang="en-US" sz="800" b="1" dirty="0">
              <a:solidFill>
                <a:schemeClr val="bg1"/>
              </a:solidFill>
            </a:endParaRPr>
          </a:p>
        </p:txBody>
      </p:sp>
      <p:pic>
        <p:nvPicPr>
          <p:cNvPr id="8" name="Picture 7" descr="A black and white sign with black text&#10;&#10;AI-generated content may be incorrect.">
            <a:extLst>
              <a:ext uri="{FF2B5EF4-FFF2-40B4-BE49-F238E27FC236}">
                <a16:creationId xmlns:a16="http://schemas.microsoft.com/office/drawing/2014/main" id="{E8220C48-DF4F-4607-AF7E-C074DAAD9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green text on a white background&#10;&#10;AI-generated content may be incorrect.">
            <a:extLst>
              <a:ext uri="{FF2B5EF4-FFF2-40B4-BE49-F238E27FC236}">
                <a16:creationId xmlns:a16="http://schemas.microsoft.com/office/drawing/2014/main" id="{3EC64E75-0754-4D6E-940F-5D5B5C291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and grey logo&#10;&#10;AI-generated content may be incorrect.">
            <a:extLst>
              <a:ext uri="{FF2B5EF4-FFF2-40B4-BE49-F238E27FC236}">
                <a16:creationId xmlns:a16="http://schemas.microsoft.com/office/drawing/2014/main" id="{3568E1C1-F399-41F1-8C8F-5F8CAB01B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0A3AB62-827A-428B-B168-FC9FBD0442F3}"/>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een text on a black background&#10;&#10;AI-generated content may be incorrect.">
            <a:extLst>
              <a:ext uri="{FF2B5EF4-FFF2-40B4-BE49-F238E27FC236}">
                <a16:creationId xmlns:a16="http://schemas.microsoft.com/office/drawing/2014/main" id="{D5DD1D0D-BE04-483E-8A79-9D81B41E08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FEF7FE-C7D5-47BA-82D7-FD2B1FAD497A}"/>
              </a:ext>
            </a:extLst>
          </p:cNvPr>
          <p:cNvSpPr>
            <a:spLocks noGrp="1"/>
          </p:cNvSpPr>
          <p:nvPr>
            <p:ph type="title"/>
          </p:nvPr>
        </p:nvSpPr>
        <p:spPr>
          <a:xfrm>
            <a:off x="1524000" y="69550"/>
            <a:ext cx="6096000" cy="898525"/>
          </a:xfrm>
        </p:spPr>
        <p:txBody>
          <a:bodyPr/>
          <a:lstStyle/>
          <a:p>
            <a:pPr algn="ctr" eaLnBrk="1" hangingPunct="1">
              <a:defRPr/>
            </a:pPr>
            <a:r>
              <a:rPr lang="en-US" dirty="0">
                <a:solidFill>
                  <a:srgbClr val="0070C0"/>
                </a:solidFill>
                <a:ea typeface="ＭＳ Ｐゴシック" charset="-128"/>
              </a:rPr>
              <a:t>Installation Guidelines - Exhaust</a:t>
            </a:r>
          </a:p>
        </p:txBody>
      </p:sp>
      <p:pic>
        <p:nvPicPr>
          <p:cNvPr id="193539" name="Picture 2" descr="Photo of a properly installed hood fan.">
            <a:extLst>
              <a:ext uri="{FF2B5EF4-FFF2-40B4-BE49-F238E27FC236}">
                <a16:creationId xmlns:a16="http://schemas.microsoft.com/office/drawing/2014/main" id="{C1D5FB6D-26EF-43E7-9450-D5F04D2E026C}"/>
              </a:ext>
            </a:extLst>
          </p:cNvPr>
          <p:cNvPicPr>
            <a:picLocks noChangeAspect="1" noChangeArrowheads="1"/>
          </p:cNvPicPr>
          <p:nvPr/>
        </p:nvPicPr>
        <p:blipFill>
          <a:blip r:embed="rId3" cstate="email"/>
          <a:srcRect/>
          <a:stretch>
            <a:fillRect/>
          </a:stretch>
        </p:blipFill>
        <p:spPr bwMode="auto">
          <a:xfrm>
            <a:off x="4673551" y="2151662"/>
            <a:ext cx="3975149" cy="2982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24" name="Rectangle 7">
            <a:extLst>
              <a:ext uri="{FF2B5EF4-FFF2-40B4-BE49-F238E27FC236}">
                <a16:creationId xmlns:a16="http://schemas.microsoft.com/office/drawing/2014/main" id="{B36160B5-33DE-4878-B55F-853B5E7921AD}"/>
              </a:ext>
            </a:extLst>
          </p:cNvPr>
          <p:cNvSpPr>
            <a:spLocks/>
          </p:cNvSpPr>
          <p:nvPr/>
        </p:nvSpPr>
        <p:spPr bwMode="auto">
          <a:xfrm>
            <a:off x="381000" y="1400175"/>
            <a:ext cx="830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Exhaust flows directly outside. Air seal penetrations.</a:t>
            </a:r>
          </a:p>
        </p:txBody>
      </p:sp>
      <p:pic>
        <p:nvPicPr>
          <p:cNvPr id="193541" name="Picture 8" descr="Photo of a properly installed hood fan.">
            <a:extLst>
              <a:ext uri="{FF2B5EF4-FFF2-40B4-BE49-F238E27FC236}">
                <a16:creationId xmlns:a16="http://schemas.microsoft.com/office/drawing/2014/main" id="{D30620C1-9FD3-43DE-A2EE-F6CE3949103F}"/>
              </a:ext>
            </a:extLst>
          </p:cNvPr>
          <p:cNvPicPr>
            <a:picLocks noChangeAspect="1" noChangeArrowheads="1"/>
          </p:cNvPicPr>
          <p:nvPr/>
        </p:nvPicPr>
        <p:blipFill>
          <a:blip r:embed="rId4" cstate="email"/>
          <a:srcRect/>
          <a:stretch>
            <a:fillRect/>
          </a:stretch>
        </p:blipFill>
        <p:spPr bwMode="auto">
          <a:xfrm>
            <a:off x="495251" y="2151662"/>
            <a:ext cx="3975149" cy="2982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27" name="TextBox 8">
            <a:extLst>
              <a:ext uri="{FF2B5EF4-FFF2-40B4-BE49-F238E27FC236}">
                <a16:creationId xmlns:a16="http://schemas.microsoft.com/office/drawing/2014/main" id="{41050995-D63D-4471-9FE9-95FED33EAEA2}"/>
              </a:ext>
            </a:extLst>
          </p:cNvPr>
          <p:cNvSpPr txBox="1">
            <a:spLocks noChangeArrowheads="1"/>
          </p:cNvSpPr>
          <p:nvPr/>
        </p:nvSpPr>
        <p:spPr bwMode="auto">
          <a:xfrm>
            <a:off x="527050" y="4870450"/>
            <a:ext cx="3886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800" i="1">
                <a:solidFill>
                  <a:schemeClr val="bg1"/>
                </a:solidFill>
              </a:rPr>
              <a:t>Photos courtesy of the US Department of Energy</a:t>
            </a:r>
          </a:p>
        </p:txBody>
      </p:sp>
      <p:sp>
        <p:nvSpPr>
          <p:cNvPr id="8" name="Footer Placeholder 1">
            <a:extLst>
              <a:ext uri="{FF2B5EF4-FFF2-40B4-BE49-F238E27FC236}">
                <a16:creationId xmlns:a16="http://schemas.microsoft.com/office/drawing/2014/main" id="{E543A7EC-ABC2-4F01-AC6F-81035FB9A420}"/>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9" name="Rectangle 8">
            <a:extLst>
              <a:ext uri="{FF2B5EF4-FFF2-40B4-BE49-F238E27FC236}">
                <a16:creationId xmlns:a16="http://schemas.microsoft.com/office/drawing/2014/main" id="{0BCB4DA7-28AE-4A25-97DF-0879F9DD2861}"/>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0" name="Slide Number Placeholder 2">
            <a:extLst>
              <a:ext uri="{FF2B5EF4-FFF2-40B4-BE49-F238E27FC236}">
                <a16:creationId xmlns:a16="http://schemas.microsoft.com/office/drawing/2014/main" id="{9BF733F5-AA86-4DFD-8BFF-C6D602EBE4FE}"/>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26</a:t>
            </a:fld>
            <a:endParaRPr lang="en-US" altLang="en-US" sz="800" b="1" dirty="0">
              <a:solidFill>
                <a:schemeClr val="bg1"/>
              </a:solidFill>
            </a:endParaRPr>
          </a:p>
        </p:txBody>
      </p:sp>
      <p:pic>
        <p:nvPicPr>
          <p:cNvPr id="12" name="Picture 11" descr="A black and white sign with black text&#10;&#10;AI-generated content may be incorrect.">
            <a:extLst>
              <a:ext uri="{FF2B5EF4-FFF2-40B4-BE49-F238E27FC236}">
                <a16:creationId xmlns:a16="http://schemas.microsoft.com/office/drawing/2014/main" id="{369D4442-9A98-409C-B15C-8E0E55D8B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een text on a white background&#10;&#10;AI-generated content may be incorrect.">
            <a:extLst>
              <a:ext uri="{FF2B5EF4-FFF2-40B4-BE49-F238E27FC236}">
                <a16:creationId xmlns:a16="http://schemas.microsoft.com/office/drawing/2014/main" id="{2B742DD3-DD8B-4450-9101-C74C38567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blue and grey logo&#10;&#10;AI-generated content may be incorrect.">
            <a:extLst>
              <a:ext uri="{FF2B5EF4-FFF2-40B4-BE49-F238E27FC236}">
                <a16:creationId xmlns:a16="http://schemas.microsoft.com/office/drawing/2014/main" id="{2E3CC559-7BA6-47CB-9D6F-91514BE9E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2E371932-8918-4A3F-AB55-F4921BB8D4BE}"/>
              </a:ext>
            </a:extLst>
          </p:cNvPr>
          <p:cNvPicPr>
            <a:picLocks noChangeAspect="1" noChangeArrowheads="1"/>
          </p:cNvPicPr>
          <p:nvPr/>
        </p:nvPicPr>
        <p:blipFill>
          <a:blip r:embed="rId8"/>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green text on a black background&#10;&#10;AI-generated content may be incorrect.">
            <a:extLst>
              <a:ext uri="{FF2B5EF4-FFF2-40B4-BE49-F238E27FC236}">
                <a16:creationId xmlns:a16="http://schemas.microsoft.com/office/drawing/2014/main" id="{FD117CB4-4966-49A2-B045-C7F48CC9D4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D04E753-9B4E-4625-90A3-D84263A2525C}"/>
              </a:ext>
            </a:extLst>
          </p:cNvPr>
          <p:cNvSpPr>
            <a:spLocks noGrp="1"/>
          </p:cNvSpPr>
          <p:nvPr>
            <p:ph type="title"/>
          </p:nvPr>
        </p:nvSpPr>
        <p:spPr>
          <a:xfrm>
            <a:off x="1524000" y="12700"/>
            <a:ext cx="6096000" cy="896938"/>
          </a:xfrm>
        </p:spPr>
        <p:txBody>
          <a:bodyPr/>
          <a:lstStyle/>
          <a:p>
            <a:pPr algn="ctr" eaLnBrk="1" hangingPunct="1">
              <a:defRPr/>
            </a:pPr>
            <a:r>
              <a:rPr lang="en-US" dirty="0">
                <a:solidFill>
                  <a:srgbClr val="0070C0"/>
                </a:solidFill>
                <a:ea typeface="ＭＳ Ｐゴシック" charset="-128"/>
              </a:rPr>
              <a:t>Installation Guidelines - Ducts</a:t>
            </a:r>
          </a:p>
        </p:txBody>
      </p:sp>
      <p:pic>
        <p:nvPicPr>
          <p:cNvPr id="194563" name="Picture 2" descr="Photo of a sealed duct.">
            <a:extLst>
              <a:ext uri="{FF2B5EF4-FFF2-40B4-BE49-F238E27FC236}">
                <a16:creationId xmlns:a16="http://schemas.microsoft.com/office/drawing/2014/main" id="{A45C8832-C96F-4439-A8E2-93040D4E5884}"/>
              </a:ext>
            </a:extLst>
          </p:cNvPr>
          <p:cNvPicPr>
            <a:picLocks noChangeAspect="1" noChangeArrowheads="1"/>
          </p:cNvPicPr>
          <p:nvPr/>
        </p:nvPicPr>
        <p:blipFill>
          <a:blip r:embed="rId3" cstate="email"/>
          <a:srcRect/>
          <a:stretch>
            <a:fillRect/>
          </a:stretch>
        </p:blipFill>
        <p:spPr bwMode="auto">
          <a:xfrm>
            <a:off x="2057400" y="1749426"/>
            <a:ext cx="5029200" cy="3771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748" name="Rectangle 7">
            <a:extLst>
              <a:ext uri="{FF2B5EF4-FFF2-40B4-BE49-F238E27FC236}">
                <a16:creationId xmlns:a16="http://schemas.microsoft.com/office/drawing/2014/main" id="{157FE478-F38B-4D35-98E3-7F194CDB4C2D}"/>
              </a:ext>
            </a:extLst>
          </p:cNvPr>
          <p:cNvSpPr>
            <a:spLocks/>
          </p:cNvSpPr>
          <p:nvPr/>
        </p:nvSpPr>
        <p:spPr bwMode="auto">
          <a:xfrm>
            <a:off x="280988" y="1157288"/>
            <a:ext cx="858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ct val="0"/>
              </a:spcAft>
              <a:buFontTx/>
              <a:buNone/>
            </a:pPr>
            <a:r>
              <a:rPr lang="en-US" altLang="en-US" sz="2600" dirty="0">
                <a:solidFill>
                  <a:srgbClr val="000066"/>
                </a:solidFill>
                <a:cs typeface="Arial" panose="020B0604020202020204" pitchFamily="34" charset="0"/>
                <a:sym typeface="Arial" panose="020B0604020202020204" pitchFamily="34" charset="0"/>
              </a:rPr>
              <a:t>Short, straight, well-sealed ducts.</a:t>
            </a:r>
          </a:p>
        </p:txBody>
      </p:sp>
      <p:sp>
        <p:nvSpPr>
          <p:cNvPr id="31749" name="Title 5">
            <a:extLst>
              <a:ext uri="{FF2B5EF4-FFF2-40B4-BE49-F238E27FC236}">
                <a16:creationId xmlns:a16="http://schemas.microsoft.com/office/drawing/2014/main" id="{9546B0CD-D85C-4713-A356-7F22275032B8}"/>
              </a:ext>
            </a:extLst>
          </p:cNvPr>
          <p:cNvSpPr txBox="1">
            <a:spLocks/>
          </p:cNvSpPr>
          <p:nvPr/>
        </p:nvSpPr>
        <p:spPr bwMode="auto">
          <a:xfrm>
            <a:off x="561975" y="852488"/>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spcBef>
                <a:spcPct val="0"/>
              </a:spcBef>
              <a:spcAft>
                <a:spcPct val="0"/>
              </a:spcAft>
              <a:buFontTx/>
              <a:buNone/>
            </a:pPr>
            <a:r>
              <a:rPr lang="en-US" altLang="en-US" sz="1200">
                <a:solidFill>
                  <a:schemeClr val="bg1"/>
                </a:solidFill>
              </a:rPr>
              <a:t>MECHANICAL VENTILATION</a:t>
            </a:r>
          </a:p>
        </p:txBody>
      </p:sp>
      <p:sp>
        <p:nvSpPr>
          <p:cNvPr id="31750" name="TextBox 7">
            <a:extLst>
              <a:ext uri="{FF2B5EF4-FFF2-40B4-BE49-F238E27FC236}">
                <a16:creationId xmlns:a16="http://schemas.microsoft.com/office/drawing/2014/main" id="{865E3AE4-8A25-4CC3-A99F-11261F6DC6DC}"/>
              </a:ext>
            </a:extLst>
          </p:cNvPr>
          <p:cNvSpPr txBox="1">
            <a:spLocks noChangeArrowheads="1"/>
          </p:cNvSpPr>
          <p:nvPr/>
        </p:nvSpPr>
        <p:spPr bwMode="auto">
          <a:xfrm>
            <a:off x="2057400" y="5249863"/>
            <a:ext cx="3886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800" i="1">
                <a:solidFill>
                  <a:schemeClr val="bg1"/>
                </a:solidFill>
              </a:rPr>
              <a:t>Photo courtesy of the US Department of Energy</a:t>
            </a:r>
          </a:p>
        </p:txBody>
      </p:sp>
      <p:sp>
        <p:nvSpPr>
          <p:cNvPr id="7" name="Footer Placeholder 1">
            <a:extLst>
              <a:ext uri="{FF2B5EF4-FFF2-40B4-BE49-F238E27FC236}">
                <a16:creationId xmlns:a16="http://schemas.microsoft.com/office/drawing/2014/main" id="{26EB5649-5440-4AE6-BBC6-3A489F217911}"/>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8" name="Rectangle 7">
            <a:extLst>
              <a:ext uri="{FF2B5EF4-FFF2-40B4-BE49-F238E27FC236}">
                <a16:creationId xmlns:a16="http://schemas.microsoft.com/office/drawing/2014/main" id="{695788C8-78F0-4180-9B02-0EDA83910544}"/>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9" name="Slide Number Placeholder 2">
            <a:extLst>
              <a:ext uri="{FF2B5EF4-FFF2-40B4-BE49-F238E27FC236}">
                <a16:creationId xmlns:a16="http://schemas.microsoft.com/office/drawing/2014/main" id="{64E96EBB-A6A4-4D41-AC58-F74355532391}"/>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27</a:t>
            </a:fld>
            <a:endParaRPr lang="en-US" altLang="en-US" sz="800" b="1" dirty="0">
              <a:solidFill>
                <a:schemeClr val="bg1"/>
              </a:solidFill>
            </a:endParaRPr>
          </a:p>
        </p:txBody>
      </p:sp>
      <p:pic>
        <p:nvPicPr>
          <p:cNvPr id="11" name="Picture 10" descr="A black and white sign with black text&#10;&#10;AI-generated content may be incorrect.">
            <a:extLst>
              <a:ext uri="{FF2B5EF4-FFF2-40B4-BE49-F238E27FC236}">
                <a16:creationId xmlns:a16="http://schemas.microsoft.com/office/drawing/2014/main" id="{E4C37600-C2AD-4FF0-932C-67B9F7D07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een text on a white background&#10;&#10;AI-generated content may be incorrect.">
            <a:extLst>
              <a:ext uri="{FF2B5EF4-FFF2-40B4-BE49-F238E27FC236}">
                <a16:creationId xmlns:a16="http://schemas.microsoft.com/office/drawing/2014/main" id="{A28C77A2-72A3-4435-9CCC-1F1FEB18E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blue and grey logo&#10;&#10;AI-generated content may be incorrect.">
            <a:extLst>
              <a:ext uri="{FF2B5EF4-FFF2-40B4-BE49-F238E27FC236}">
                <a16:creationId xmlns:a16="http://schemas.microsoft.com/office/drawing/2014/main" id="{0FB29CE3-DB6B-435F-B77E-2A59DA66A0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37FA71AD-E2AB-46E6-A9CF-91DEDC26B403}"/>
              </a:ext>
            </a:extLst>
          </p:cNvPr>
          <p:cNvPicPr>
            <a:picLocks noChangeAspect="1" noChangeArrowheads="1"/>
          </p:cNvPicPr>
          <p:nvPr/>
        </p:nvPicPr>
        <p:blipFill>
          <a:blip r:embed="rId7"/>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een text on a black background&#10;&#10;AI-generated content may be incorrect.">
            <a:extLst>
              <a:ext uri="{FF2B5EF4-FFF2-40B4-BE49-F238E27FC236}">
                <a16:creationId xmlns:a16="http://schemas.microsoft.com/office/drawing/2014/main" id="{114221F2-7DD5-4AF5-8187-52B3522768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D84B72-FCA3-43B0-8335-888E5C3A10AA}"/>
              </a:ext>
            </a:extLst>
          </p:cNvPr>
          <p:cNvSpPr>
            <a:spLocks noGrp="1"/>
          </p:cNvSpPr>
          <p:nvPr>
            <p:ph type="title"/>
          </p:nvPr>
        </p:nvSpPr>
        <p:spPr>
          <a:xfrm>
            <a:off x="1774031" y="107950"/>
            <a:ext cx="5595938" cy="896938"/>
          </a:xfrm>
        </p:spPr>
        <p:txBody>
          <a:bodyPr/>
          <a:lstStyle/>
          <a:p>
            <a:pPr algn="ctr" eaLnBrk="1" hangingPunct="1">
              <a:defRPr/>
            </a:pPr>
            <a:r>
              <a:rPr lang="en-US" dirty="0">
                <a:solidFill>
                  <a:srgbClr val="0070C0"/>
                </a:solidFill>
                <a:ea typeface="ＭＳ Ｐゴシック" charset="-128"/>
              </a:rPr>
              <a:t>Installation Guidelines - Elbows</a:t>
            </a:r>
          </a:p>
        </p:txBody>
      </p:sp>
      <p:pic>
        <p:nvPicPr>
          <p:cNvPr id="195587" name="Picture 2" descr="Photo of an installed duct elbow.">
            <a:extLst>
              <a:ext uri="{FF2B5EF4-FFF2-40B4-BE49-F238E27FC236}">
                <a16:creationId xmlns:a16="http://schemas.microsoft.com/office/drawing/2014/main" id="{15226080-AFA8-4602-9CD3-D1D199677F34}"/>
              </a:ext>
            </a:extLst>
          </p:cNvPr>
          <p:cNvPicPr>
            <a:picLocks noChangeAspect="1" noChangeArrowheads="1"/>
          </p:cNvPicPr>
          <p:nvPr/>
        </p:nvPicPr>
        <p:blipFill>
          <a:blip r:embed="rId3" cstate="email"/>
          <a:srcRect/>
          <a:stretch>
            <a:fillRect/>
          </a:stretch>
        </p:blipFill>
        <p:spPr bwMode="auto">
          <a:xfrm>
            <a:off x="3092450" y="1640681"/>
            <a:ext cx="2959100" cy="3938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772" name="Rectangle 7">
            <a:extLst>
              <a:ext uri="{FF2B5EF4-FFF2-40B4-BE49-F238E27FC236}">
                <a16:creationId xmlns:a16="http://schemas.microsoft.com/office/drawing/2014/main" id="{932663FA-2474-4020-9177-3C968ECED3A5}"/>
              </a:ext>
            </a:extLst>
          </p:cNvPr>
          <p:cNvSpPr>
            <a:spLocks/>
          </p:cNvSpPr>
          <p:nvPr/>
        </p:nvSpPr>
        <p:spPr bwMode="auto">
          <a:xfrm>
            <a:off x="777875" y="1045369"/>
            <a:ext cx="7588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ct val="0"/>
              </a:spcAft>
              <a:buFontTx/>
              <a:buNone/>
            </a:pPr>
            <a:r>
              <a:rPr lang="en-US" altLang="en-US" sz="2500" dirty="0">
                <a:solidFill>
                  <a:srgbClr val="000066"/>
                </a:solidFill>
                <a:cs typeface="Arial" panose="020B0604020202020204" pitchFamily="34" charset="0"/>
                <a:sym typeface="Arial" panose="020B0604020202020204" pitchFamily="34" charset="0"/>
              </a:rPr>
              <a:t>NEED 2 to 3 feet of straight pipe before first elbow</a:t>
            </a:r>
          </a:p>
        </p:txBody>
      </p:sp>
      <p:sp>
        <p:nvSpPr>
          <p:cNvPr id="32774" name="TextBox 7">
            <a:extLst>
              <a:ext uri="{FF2B5EF4-FFF2-40B4-BE49-F238E27FC236}">
                <a16:creationId xmlns:a16="http://schemas.microsoft.com/office/drawing/2014/main" id="{A7F5459D-ACCC-4B9F-A1D8-0FD9AF74C05D}"/>
              </a:ext>
            </a:extLst>
          </p:cNvPr>
          <p:cNvSpPr txBox="1">
            <a:spLocks noChangeArrowheads="1"/>
          </p:cNvSpPr>
          <p:nvPr/>
        </p:nvSpPr>
        <p:spPr bwMode="auto">
          <a:xfrm>
            <a:off x="2165350" y="5306219"/>
            <a:ext cx="3886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800" i="1">
                <a:solidFill>
                  <a:schemeClr val="bg1"/>
                </a:solidFill>
              </a:rPr>
              <a:t>Photos courtesy of the US Department of Energy</a:t>
            </a:r>
          </a:p>
        </p:txBody>
      </p:sp>
      <p:sp>
        <p:nvSpPr>
          <p:cNvPr id="7" name="Footer Placeholder 1">
            <a:extLst>
              <a:ext uri="{FF2B5EF4-FFF2-40B4-BE49-F238E27FC236}">
                <a16:creationId xmlns:a16="http://schemas.microsoft.com/office/drawing/2014/main" id="{58232EB3-3F63-4405-AF12-CEDB5E0E2968}"/>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8" name="Rectangle 7">
            <a:extLst>
              <a:ext uri="{FF2B5EF4-FFF2-40B4-BE49-F238E27FC236}">
                <a16:creationId xmlns:a16="http://schemas.microsoft.com/office/drawing/2014/main" id="{40FC66B7-0128-43BD-B393-FDC8173A24E0}"/>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9" name="Slide Number Placeholder 2">
            <a:extLst>
              <a:ext uri="{FF2B5EF4-FFF2-40B4-BE49-F238E27FC236}">
                <a16:creationId xmlns:a16="http://schemas.microsoft.com/office/drawing/2014/main" id="{E99B49C5-4CFD-498B-B844-6EEEACF7F8FF}"/>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28</a:t>
            </a:fld>
            <a:endParaRPr lang="en-US" altLang="en-US" sz="800" b="1" dirty="0">
              <a:solidFill>
                <a:schemeClr val="bg1"/>
              </a:solidFill>
            </a:endParaRPr>
          </a:p>
        </p:txBody>
      </p:sp>
      <p:pic>
        <p:nvPicPr>
          <p:cNvPr id="11" name="Picture 10" descr="A black and white sign with black text&#10;&#10;AI-generated content may be incorrect.">
            <a:extLst>
              <a:ext uri="{FF2B5EF4-FFF2-40B4-BE49-F238E27FC236}">
                <a16:creationId xmlns:a16="http://schemas.microsoft.com/office/drawing/2014/main" id="{B8BD3D79-A508-4CDF-9457-6305DC223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een text on a white background&#10;&#10;AI-generated content may be incorrect.">
            <a:extLst>
              <a:ext uri="{FF2B5EF4-FFF2-40B4-BE49-F238E27FC236}">
                <a16:creationId xmlns:a16="http://schemas.microsoft.com/office/drawing/2014/main" id="{71218422-B8AF-4BA2-9685-4E992AA22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blue and grey logo&#10;&#10;AI-generated content may be incorrect.">
            <a:extLst>
              <a:ext uri="{FF2B5EF4-FFF2-40B4-BE49-F238E27FC236}">
                <a16:creationId xmlns:a16="http://schemas.microsoft.com/office/drawing/2014/main" id="{FD5B4750-F209-4350-97EC-D5212476E7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007EA2E3-F11A-4C83-BC0B-573D6CBA24CB}"/>
              </a:ext>
            </a:extLst>
          </p:cNvPr>
          <p:cNvPicPr>
            <a:picLocks noChangeAspect="1" noChangeArrowheads="1"/>
          </p:cNvPicPr>
          <p:nvPr/>
        </p:nvPicPr>
        <p:blipFill>
          <a:blip r:embed="rId7"/>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een text on a black background&#10;&#10;AI-generated content may be incorrect.">
            <a:extLst>
              <a:ext uri="{FF2B5EF4-FFF2-40B4-BE49-F238E27FC236}">
                <a16:creationId xmlns:a16="http://schemas.microsoft.com/office/drawing/2014/main" id="{B034DE84-2DC9-47A1-B759-0F69F84D08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5C92243-DBCF-420A-9974-BB6DE438AB9C}"/>
              </a:ext>
            </a:extLst>
          </p:cNvPr>
          <p:cNvSpPr>
            <a:spLocks noGrp="1"/>
          </p:cNvSpPr>
          <p:nvPr>
            <p:ph type="title"/>
          </p:nvPr>
        </p:nvSpPr>
        <p:spPr>
          <a:xfrm>
            <a:off x="1524000" y="7144"/>
            <a:ext cx="6096000" cy="896938"/>
          </a:xfrm>
        </p:spPr>
        <p:txBody>
          <a:bodyPr/>
          <a:lstStyle/>
          <a:p>
            <a:pPr algn="ctr" eaLnBrk="1" hangingPunct="1">
              <a:defRPr/>
            </a:pPr>
            <a:r>
              <a:rPr lang="en-US" dirty="0">
                <a:solidFill>
                  <a:srgbClr val="0070C0"/>
                </a:solidFill>
                <a:ea typeface="ＭＳ Ｐゴシック" charset="-128"/>
              </a:rPr>
              <a:t>Installation Guidelines - Elbows</a:t>
            </a:r>
          </a:p>
        </p:txBody>
      </p:sp>
      <p:pic>
        <p:nvPicPr>
          <p:cNvPr id="196611" name="Picture 2" descr="Photo of an installed duct hose.">
            <a:extLst>
              <a:ext uri="{FF2B5EF4-FFF2-40B4-BE49-F238E27FC236}">
                <a16:creationId xmlns:a16="http://schemas.microsoft.com/office/drawing/2014/main" id="{12E40309-FD80-4DD9-8A7C-2C18965090C0}"/>
              </a:ext>
            </a:extLst>
          </p:cNvPr>
          <p:cNvPicPr>
            <a:picLocks noChangeAspect="1" noChangeArrowheads="1"/>
          </p:cNvPicPr>
          <p:nvPr/>
        </p:nvPicPr>
        <p:blipFill>
          <a:blip r:embed="rId3" cstate="email"/>
          <a:srcRect/>
          <a:stretch>
            <a:fillRect/>
          </a:stretch>
        </p:blipFill>
        <p:spPr bwMode="auto">
          <a:xfrm>
            <a:off x="5486400" y="2514600"/>
            <a:ext cx="3078518" cy="2380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796" name="Rectangle 7">
            <a:extLst>
              <a:ext uri="{FF2B5EF4-FFF2-40B4-BE49-F238E27FC236}">
                <a16:creationId xmlns:a16="http://schemas.microsoft.com/office/drawing/2014/main" id="{1BC9CE80-01E2-4CBE-AC96-19184E375C55}"/>
              </a:ext>
            </a:extLst>
          </p:cNvPr>
          <p:cNvSpPr>
            <a:spLocks/>
          </p:cNvSpPr>
          <p:nvPr/>
        </p:nvSpPr>
        <p:spPr bwMode="auto">
          <a:xfrm>
            <a:off x="547688" y="167640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Long-Radius Elbows</a:t>
            </a:r>
          </a:p>
        </p:txBody>
      </p:sp>
      <p:sp>
        <p:nvSpPr>
          <p:cNvPr id="33797" name="Rectangle 9">
            <a:extLst>
              <a:ext uri="{FF2B5EF4-FFF2-40B4-BE49-F238E27FC236}">
                <a16:creationId xmlns:a16="http://schemas.microsoft.com/office/drawing/2014/main" id="{8A8D482B-B1ED-430E-9D1C-D05F846E56BE}"/>
              </a:ext>
            </a:extLst>
          </p:cNvPr>
          <p:cNvSpPr>
            <a:spLocks/>
          </p:cNvSpPr>
          <p:nvPr/>
        </p:nvSpPr>
        <p:spPr bwMode="auto">
          <a:xfrm>
            <a:off x="533400" y="5181600"/>
            <a:ext cx="78454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900" i="1" dirty="0">
                <a:solidFill>
                  <a:srgbClr val="7F7F7F"/>
                </a:solidFill>
                <a:cs typeface="Arial" panose="020B0604020202020204" pitchFamily="34" charset="0"/>
                <a:sym typeface="Arial" panose="020B0604020202020204" pitchFamily="34" charset="0"/>
              </a:rPr>
              <a:t>Image Source: http://isystemsweb.thomasnet.com/item/duct-and-components/machine-made-elbows/elmm11-45?&amp;seo=110&amp;bc=100%7C1015</a:t>
            </a:r>
          </a:p>
        </p:txBody>
      </p:sp>
      <p:sp>
        <p:nvSpPr>
          <p:cNvPr id="11" name="Oval 10">
            <a:extLst>
              <a:ext uri="{FF2B5EF4-FFF2-40B4-BE49-F238E27FC236}">
                <a16:creationId xmlns:a16="http://schemas.microsoft.com/office/drawing/2014/main" id="{8BFEAC6F-DC8D-45C4-A50F-103549B9976A}"/>
              </a:ext>
            </a:extLst>
          </p:cNvPr>
          <p:cNvSpPr>
            <a:spLocks noChangeArrowheads="1"/>
          </p:cNvSpPr>
          <p:nvPr/>
        </p:nvSpPr>
        <p:spPr bwMode="auto">
          <a:xfrm>
            <a:off x="4191000" y="3429000"/>
            <a:ext cx="609600" cy="609600"/>
          </a:xfrm>
          <a:prstGeom prst="ellipse">
            <a:avLst/>
          </a:prstGeom>
          <a:solidFill>
            <a:schemeClr val="accent2"/>
          </a:solidFill>
          <a:ln w="25400">
            <a:solidFill>
              <a:schemeClr val="bg1"/>
            </a:solidFill>
            <a:round/>
            <a:headEnd/>
            <a:tailEnd/>
          </a:ln>
          <a:effectLst>
            <a:outerShdw dist="38100" dir="2700000" algn="tl" rotWithShape="0">
              <a:srgbClr val="808080">
                <a:alpha val="42998"/>
              </a:srgbClr>
            </a:outerShdw>
          </a:effectLst>
        </p:spPr>
        <p:txBody>
          <a:bodyPr lIns="0" tIns="0" rIns="0" bIns="0" anchor="ctr"/>
          <a:lstStyle/>
          <a:p>
            <a:pPr algn="ctr" fontAlgn="auto">
              <a:spcBef>
                <a:spcPts val="0"/>
              </a:spcBef>
              <a:spcAft>
                <a:spcPts val="0"/>
              </a:spcAft>
              <a:defRPr/>
            </a:pPr>
            <a:r>
              <a:rPr lang="en-US" sz="2400" dirty="0">
                <a:solidFill>
                  <a:schemeClr val="bg1"/>
                </a:solidFill>
                <a:latin typeface="Arial" pitchFamily="-109" charset="0"/>
                <a:ea typeface="+mn-ea"/>
              </a:rPr>
              <a:t>VS</a:t>
            </a:r>
          </a:p>
        </p:txBody>
      </p:sp>
      <p:pic>
        <p:nvPicPr>
          <p:cNvPr id="33799" name="Picture 13" descr="Photo of an uninstalled duct elbow.">
            <a:extLst>
              <a:ext uri="{FF2B5EF4-FFF2-40B4-BE49-F238E27FC236}">
                <a16:creationId xmlns:a16="http://schemas.microsoft.com/office/drawing/2014/main" id="{14665F08-40C4-477B-B34E-851693C8A8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971800"/>
            <a:ext cx="32131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itle 5">
            <a:extLst>
              <a:ext uri="{FF2B5EF4-FFF2-40B4-BE49-F238E27FC236}">
                <a16:creationId xmlns:a16="http://schemas.microsoft.com/office/drawing/2014/main" id="{33BA453D-CC00-4E12-803E-A99C4BF186B0}"/>
              </a:ext>
            </a:extLst>
          </p:cNvPr>
          <p:cNvSpPr txBox="1">
            <a:spLocks/>
          </p:cNvSpPr>
          <p:nvPr/>
        </p:nvSpPr>
        <p:spPr bwMode="auto">
          <a:xfrm>
            <a:off x="547688" y="852488"/>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spcBef>
                <a:spcPct val="0"/>
              </a:spcBef>
              <a:spcAft>
                <a:spcPct val="0"/>
              </a:spcAft>
              <a:buFontTx/>
              <a:buNone/>
            </a:pPr>
            <a:r>
              <a:rPr lang="en-US" altLang="en-US" sz="1200">
                <a:solidFill>
                  <a:schemeClr val="bg1"/>
                </a:solidFill>
              </a:rPr>
              <a:t>MECHANICAL VENTILATION</a:t>
            </a:r>
          </a:p>
        </p:txBody>
      </p:sp>
      <p:sp>
        <p:nvSpPr>
          <p:cNvPr id="9" name="Footer Placeholder 1">
            <a:extLst>
              <a:ext uri="{FF2B5EF4-FFF2-40B4-BE49-F238E27FC236}">
                <a16:creationId xmlns:a16="http://schemas.microsoft.com/office/drawing/2014/main" id="{71AAF4B2-9468-4D8B-B256-BBF02A6F46D7}"/>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0" name="Rectangle 9">
            <a:extLst>
              <a:ext uri="{FF2B5EF4-FFF2-40B4-BE49-F238E27FC236}">
                <a16:creationId xmlns:a16="http://schemas.microsoft.com/office/drawing/2014/main" id="{9CAC3584-FB60-493A-B78A-67CF9F53FB23}"/>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2" name="Slide Number Placeholder 2">
            <a:extLst>
              <a:ext uri="{FF2B5EF4-FFF2-40B4-BE49-F238E27FC236}">
                <a16:creationId xmlns:a16="http://schemas.microsoft.com/office/drawing/2014/main" id="{34E40C00-4BA6-44CE-8DFB-D3196CF1EB33}"/>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29</a:t>
            </a:fld>
            <a:endParaRPr lang="en-US" altLang="en-US" sz="800" b="1" dirty="0">
              <a:solidFill>
                <a:schemeClr val="bg1"/>
              </a:solidFill>
            </a:endParaRPr>
          </a:p>
        </p:txBody>
      </p:sp>
      <p:pic>
        <p:nvPicPr>
          <p:cNvPr id="14" name="Picture 13" descr="A black and white sign with black text&#10;&#10;AI-generated content may be incorrect.">
            <a:extLst>
              <a:ext uri="{FF2B5EF4-FFF2-40B4-BE49-F238E27FC236}">
                <a16:creationId xmlns:a16="http://schemas.microsoft.com/office/drawing/2014/main" id="{D8333E0D-F165-44FF-864E-84695B2B8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een text on a white background&#10;&#10;AI-generated content may be incorrect.">
            <a:extLst>
              <a:ext uri="{FF2B5EF4-FFF2-40B4-BE49-F238E27FC236}">
                <a16:creationId xmlns:a16="http://schemas.microsoft.com/office/drawing/2014/main" id="{521A32E5-5837-40FD-A6A3-F6DFDD42F6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blue and grey logo&#10;&#10;AI-generated content may be incorrect.">
            <a:extLst>
              <a:ext uri="{FF2B5EF4-FFF2-40B4-BE49-F238E27FC236}">
                <a16:creationId xmlns:a16="http://schemas.microsoft.com/office/drawing/2014/main" id="{47E3BA47-DE2F-4307-98E5-F97EBCD545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98DCD527-37CE-413B-BD30-F45ECB961F85}"/>
              </a:ext>
            </a:extLst>
          </p:cNvPr>
          <p:cNvPicPr>
            <a:picLocks noChangeAspect="1" noChangeArrowheads="1"/>
          </p:cNvPicPr>
          <p:nvPr/>
        </p:nvPicPr>
        <p:blipFill>
          <a:blip r:embed="rId8"/>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green text on a black background&#10;&#10;AI-generated content may be incorrect.">
            <a:extLst>
              <a:ext uri="{FF2B5EF4-FFF2-40B4-BE49-F238E27FC236}">
                <a16:creationId xmlns:a16="http://schemas.microsoft.com/office/drawing/2014/main" id="{4837ED8E-C998-431C-96F6-F9B74B5F83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EF5FF43-E5EA-4F0E-B7C7-D55F95B4DE1F}"/>
              </a:ext>
            </a:extLst>
          </p:cNvPr>
          <p:cNvSpPr>
            <a:spLocks noGrp="1"/>
          </p:cNvSpPr>
          <p:nvPr>
            <p:ph type="title"/>
          </p:nvPr>
        </p:nvSpPr>
        <p:spPr>
          <a:xfrm>
            <a:off x="1879600" y="64294"/>
            <a:ext cx="5384800" cy="901700"/>
          </a:xfrm>
        </p:spPr>
        <p:txBody>
          <a:bodyPr/>
          <a:lstStyle/>
          <a:p>
            <a:pPr algn="ctr" eaLnBrk="1" hangingPunct="1">
              <a:defRPr/>
            </a:pPr>
            <a:r>
              <a:rPr lang="en-US" dirty="0">
                <a:solidFill>
                  <a:srgbClr val="0070C0"/>
                </a:solidFill>
                <a:ea typeface="ＭＳ Ｐゴシック" charset="-128"/>
              </a:rPr>
              <a:t>Why is Ventilation Important?</a:t>
            </a:r>
          </a:p>
        </p:txBody>
      </p:sp>
      <p:sp>
        <p:nvSpPr>
          <p:cNvPr id="7171" name="Rectangle 6">
            <a:extLst>
              <a:ext uri="{FF2B5EF4-FFF2-40B4-BE49-F238E27FC236}">
                <a16:creationId xmlns:a16="http://schemas.microsoft.com/office/drawing/2014/main" id="{BB6898D4-1215-4CA1-A7C7-1EA0229E53EF}"/>
              </a:ext>
            </a:extLst>
          </p:cNvPr>
          <p:cNvSpPr>
            <a:spLocks/>
          </p:cNvSpPr>
          <p:nvPr/>
        </p:nvSpPr>
        <p:spPr bwMode="auto">
          <a:xfrm>
            <a:off x="457200" y="2084388"/>
            <a:ext cx="830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Why is Ventilation Important?</a:t>
            </a:r>
          </a:p>
        </p:txBody>
      </p:sp>
      <p:sp>
        <p:nvSpPr>
          <p:cNvPr id="7172" name="Rectangle 7">
            <a:extLst>
              <a:ext uri="{FF2B5EF4-FFF2-40B4-BE49-F238E27FC236}">
                <a16:creationId xmlns:a16="http://schemas.microsoft.com/office/drawing/2014/main" id="{1E091C4B-A8C6-4461-845E-EE09758A8FC6}"/>
              </a:ext>
            </a:extLst>
          </p:cNvPr>
          <p:cNvSpPr>
            <a:spLocks/>
          </p:cNvSpPr>
          <p:nvPr/>
        </p:nvSpPr>
        <p:spPr bwMode="auto">
          <a:xfrm>
            <a:off x="495300" y="3124200"/>
            <a:ext cx="8229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ts val="2400"/>
              </a:spcAft>
              <a:buClr>
                <a:srgbClr val="000000"/>
              </a:buClr>
              <a:buFontTx/>
              <a:buNone/>
            </a:pPr>
            <a:r>
              <a:rPr lang="en-US" altLang="en-US">
                <a:solidFill>
                  <a:srgbClr val="50565C"/>
                </a:solidFill>
                <a:cs typeface="Arial" panose="020B0604020202020204" pitchFamily="34" charset="0"/>
                <a:sym typeface="Arial" panose="020B0604020202020204" pitchFamily="34" charset="0"/>
              </a:rPr>
              <a:t>Indoor Air Quality (IAQ)</a:t>
            </a:r>
          </a:p>
          <a:p>
            <a:pPr algn="ctr" eaLnBrk="1" hangingPunct="1">
              <a:spcBef>
                <a:spcPct val="0"/>
              </a:spcBef>
              <a:spcAft>
                <a:spcPts val="2400"/>
              </a:spcAft>
              <a:buClr>
                <a:srgbClr val="000000"/>
              </a:buClr>
              <a:buFontTx/>
              <a:buNone/>
            </a:pPr>
            <a:r>
              <a:rPr lang="en-US" altLang="en-US">
                <a:solidFill>
                  <a:srgbClr val="50565C"/>
                </a:solidFill>
                <a:cs typeface="Arial" panose="020B0604020202020204" pitchFamily="34" charset="0"/>
                <a:sym typeface="Arial" panose="020B0604020202020204" pitchFamily="34" charset="0"/>
              </a:rPr>
              <a:t>Carbon Monoxide (CO) Levels</a:t>
            </a:r>
          </a:p>
          <a:p>
            <a:pPr algn="ctr" eaLnBrk="1" hangingPunct="1">
              <a:spcBef>
                <a:spcPct val="0"/>
              </a:spcBef>
              <a:spcAft>
                <a:spcPts val="2400"/>
              </a:spcAft>
              <a:buClr>
                <a:srgbClr val="000000"/>
              </a:buClr>
              <a:buFontTx/>
              <a:buNone/>
            </a:pPr>
            <a:r>
              <a:rPr lang="en-US" altLang="en-US">
                <a:solidFill>
                  <a:srgbClr val="50565C"/>
                </a:solidFill>
                <a:cs typeface="Arial" panose="020B0604020202020204" pitchFamily="34" charset="0"/>
                <a:sym typeface="Arial" panose="020B0604020202020204" pitchFamily="34" charset="0"/>
              </a:rPr>
              <a:t>Adequate Combustion Air</a:t>
            </a:r>
          </a:p>
        </p:txBody>
      </p:sp>
      <p:cxnSp>
        <p:nvCxnSpPr>
          <p:cNvPr id="7" name="Straight Connector 6">
            <a:extLst>
              <a:ext uri="{FF2B5EF4-FFF2-40B4-BE49-F238E27FC236}">
                <a16:creationId xmlns:a16="http://schemas.microsoft.com/office/drawing/2014/main" id="{8513C5C4-38F5-4C3D-B685-AC6EBCCC437C}"/>
              </a:ext>
            </a:extLst>
          </p:cNvPr>
          <p:cNvCxnSpPr/>
          <p:nvPr/>
        </p:nvCxnSpPr>
        <p:spPr bwMode="auto">
          <a:xfrm>
            <a:off x="1066800" y="2819400"/>
            <a:ext cx="7086600" cy="1588"/>
          </a:xfrm>
          <a:prstGeom prst="line">
            <a:avLst/>
          </a:prstGeom>
          <a:solidFill>
            <a:schemeClr val="accent1"/>
          </a:solidFill>
          <a:ln w="22225" cap="flat" cmpd="sng" algn="ctr">
            <a:solidFill>
              <a:schemeClr val="accent4"/>
            </a:solidFill>
            <a:prstDash val="sysDot"/>
            <a:round/>
            <a:headEnd type="none" w="med" len="med"/>
            <a:tailEnd type="none" w="med" len="med"/>
          </a:ln>
          <a:effectLst/>
        </p:spPr>
      </p:cxnSp>
      <p:sp>
        <p:nvSpPr>
          <p:cNvPr id="8" name="Footer Placeholder 1">
            <a:extLst>
              <a:ext uri="{FF2B5EF4-FFF2-40B4-BE49-F238E27FC236}">
                <a16:creationId xmlns:a16="http://schemas.microsoft.com/office/drawing/2014/main" id="{28C72C1F-E75C-4936-B2D9-E30B1D58DC74}"/>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9" name="Rectangle 8">
            <a:extLst>
              <a:ext uri="{FF2B5EF4-FFF2-40B4-BE49-F238E27FC236}">
                <a16:creationId xmlns:a16="http://schemas.microsoft.com/office/drawing/2014/main" id="{00874C0A-E11C-4F66-A371-14C46DA27AAD}"/>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1" name="Slide Number Placeholder 2">
            <a:extLst>
              <a:ext uri="{FF2B5EF4-FFF2-40B4-BE49-F238E27FC236}">
                <a16:creationId xmlns:a16="http://schemas.microsoft.com/office/drawing/2014/main" id="{DDC719C2-6AF9-4DEA-9E87-CCB3DD38416D}"/>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3</a:t>
            </a:fld>
            <a:endParaRPr lang="en-US" altLang="en-US" sz="800" b="1" dirty="0">
              <a:solidFill>
                <a:schemeClr val="bg1"/>
              </a:solidFill>
            </a:endParaRPr>
          </a:p>
        </p:txBody>
      </p:sp>
      <p:pic>
        <p:nvPicPr>
          <p:cNvPr id="12" name="Picture 11" descr="A black and white sign with black text&#10;&#10;AI-generated content may be incorrect.">
            <a:extLst>
              <a:ext uri="{FF2B5EF4-FFF2-40B4-BE49-F238E27FC236}">
                <a16:creationId xmlns:a16="http://schemas.microsoft.com/office/drawing/2014/main" id="{188377AE-9AFD-424B-8E6C-D2147EB73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een text on a white background&#10;&#10;AI-generated content may be incorrect.">
            <a:extLst>
              <a:ext uri="{FF2B5EF4-FFF2-40B4-BE49-F238E27FC236}">
                <a16:creationId xmlns:a16="http://schemas.microsoft.com/office/drawing/2014/main" id="{F1B94F43-0D4F-4C45-8BD3-210734306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blue and grey logo&#10;&#10;AI-generated content may be incorrect.">
            <a:extLst>
              <a:ext uri="{FF2B5EF4-FFF2-40B4-BE49-F238E27FC236}">
                <a16:creationId xmlns:a16="http://schemas.microsoft.com/office/drawing/2014/main" id="{EC148F03-1C25-414E-8C0B-9372EEAF4D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9616B10-B237-453A-9492-A83E894B6144}"/>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green text on a black background&#10;&#10;AI-generated content may be incorrect.">
            <a:extLst>
              <a:ext uri="{FF2B5EF4-FFF2-40B4-BE49-F238E27FC236}">
                <a16:creationId xmlns:a16="http://schemas.microsoft.com/office/drawing/2014/main" id="{8381A998-2DE2-4DCF-AD73-7A77D79ED2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E1BB949-8226-48DB-8C3C-DC2B00E97879}"/>
              </a:ext>
            </a:extLst>
          </p:cNvPr>
          <p:cNvSpPr>
            <a:spLocks noGrp="1"/>
          </p:cNvSpPr>
          <p:nvPr>
            <p:ph type="title"/>
          </p:nvPr>
        </p:nvSpPr>
        <p:spPr>
          <a:xfrm>
            <a:off x="1524000" y="68263"/>
            <a:ext cx="6096000" cy="762000"/>
          </a:xfrm>
        </p:spPr>
        <p:txBody>
          <a:bodyPr/>
          <a:lstStyle/>
          <a:p>
            <a:pPr algn="ctr" eaLnBrk="1" hangingPunct="1">
              <a:defRPr/>
            </a:pPr>
            <a:r>
              <a:rPr lang="en-US" dirty="0">
                <a:solidFill>
                  <a:srgbClr val="0070C0"/>
                </a:solidFill>
                <a:ea typeface="ＭＳ Ｐゴシック" charset="-128"/>
              </a:rPr>
              <a:t>Installation Guidelines - Materials</a:t>
            </a:r>
          </a:p>
        </p:txBody>
      </p:sp>
      <p:sp>
        <p:nvSpPr>
          <p:cNvPr id="34819" name="Rectangle 6">
            <a:extLst>
              <a:ext uri="{FF2B5EF4-FFF2-40B4-BE49-F238E27FC236}">
                <a16:creationId xmlns:a16="http://schemas.microsoft.com/office/drawing/2014/main" id="{43613FCF-0365-44E2-907A-40E76067C497}"/>
              </a:ext>
            </a:extLst>
          </p:cNvPr>
          <p:cNvSpPr>
            <a:spLocks/>
          </p:cNvSpPr>
          <p:nvPr/>
        </p:nvSpPr>
        <p:spPr bwMode="auto">
          <a:xfrm>
            <a:off x="531813" y="1676400"/>
            <a:ext cx="59039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dirty="0">
                <a:solidFill>
                  <a:srgbClr val="000066"/>
                </a:solidFill>
                <a:cs typeface="Arial" panose="020B0604020202020204" pitchFamily="34" charset="0"/>
                <a:sym typeface="Arial" panose="020B0604020202020204" pitchFamily="34" charset="0"/>
              </a:rPr>
              <a:t>Smooth, Rigid Ducting Material</a:t>
            </a:r>
          </a:p>
        </p:txBody>
      </p:sp>
      <p:pic>
        <p:nvPicPr>
          <p:cNvPr id="197638" name="Picture 9" descr="Photo of duct hose interior.">
            <a:extLst>
              <a:ext uri="{FF2B5EF4-FFF2-40B4-BE49-F238E27FC236}">
                <a16:creationId xmlns:a16="http://schemas.microsoft.com/office/drawing/2014/main" id="{56DE0FA8-608C-4EFE-B13A-AC0C6DF1B24A}"/>
              </a:ext>
            </a:extLst>
          </p:cNvPr>
          <p:cNvPicPr>
            <a:picLocks noChangeArrowheads="1"/>
          </p:cNvPicPr>
          <p:nvPr/>
        </p:nvPicPr>
        <p:blipFill>
          <a:blip r:embed="rId3" cstate="email"/>
          <a:srcRect l="68514" t="79544" r="4292" b="2660"/>
          <a:stretch>
            <a:fillRect/>
          </a:stretch>
        </p:blipFill>
        <p:spPr bwMode="auto">
          <a:xfrm>
            <a:off x="5181600" y="2667000"/>
            <a:ext cx="3301218"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7" descr="Photo of a clean duct.">
            <a:extLst>
              <a:ext uri="{FF2B5EF4-FFF2-40B4-BE49-F238E27FC236}">
                <a16:creationId xmlns:a16="http://schemas.microsoft.com/office/drawing/2014/main" id="{3E382052-64B3-44AC-AC7B-FF94FC37DF9C}"/>
              </a:ext>
            </a:extLst>
          </p:cNvPr>
          <p:cNvPicPr>
            <a:picLocks noChangeArrowheads="1"/>
          </p:cNvPicPr>
          <p:nvPr/>
        </p:nvPicPr>
        <p:blipFill>
          <a:blip r:embed="rId4" cstate="email"/>
          <a:srcRect l="5190" t="5396" r="14518" b="5564"/>
          <a:stretch>
            <a:fillRect/>
          </a:stretch>
        </p:blipFill>
        <p:spPr bwMode="auto">
          <a:xfrm>
            <a:off x="609600" y="2667000"/>
            <a:ext cx="34290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 9">
            <a:extLst>
              <a:ext uri="{FF2B5EF4-FFF2-40B4-BE49-F238E27FC236}">
                <a16:creationId xmlns:a16="http://schemas.microsoft.com/office/drawing/2014/main" id="{E5011624-BC82-46C4-9830-2BF84CBFD3F8}"/>
              </a:ext>
            </a:extLst>
          </p:cNvPr>
          <p:cNvSpPr>
            <a:spLocks noChangeArrowheads="1"/>
          </p:cNvSpPr>
          <p:nvPr/>
        </p:nvSpPr>
        <p:spPr bwMode="auto">
          <a:xfrm>
            <a:off x="4267200" y="3581400"/>
            <a:ext cx="609600" cy="609600"/>
          </a:xfrm>
          <a:prstGeom prst="ellipse">
            <a:avLst/>
          </a:prstGeom>
          <a:solidFill>
            <a:schemeClr val="accent2"/>
          </a:solidFill>
          <a:ln w="25400">
            <a:solidFill>
              <a:schemeClr val="bg1"/>
            </a:solidFill>
            <a:round/>
            <a:headEnd/>
            <a:tailEnd/>
          </a:ln>
          <a:effectLst>
            <a:outerShdw dist="38100" dir="2700000" algn="tl" rotWithShape="0">
              <a:srgbClr val="808080">
                <a:alpha val="42998"/>
              </a:srgbClr>
            </a:outerShdw>
          </a:effectLst>
        </p:spPr>
        <p:txBody>
          <a:bodyPr lIns="0" tIns="0" rIns="0" bIns="0" anchor="ctr"/>
          <a:lstStyle/>
          <a:p>
            <a:pPr algn="ctr" fontAlgn="auto">
              <a:spcBef>
                <a:spcPts val="0"/>
              </a:spcBef>
              <a:spcAft>
                <a:spcPts val="0"/>
              </a:spcAft>
              <a:defRPr/>
            </a:pPr>
            <a:r>
              <a:rPr lang="en-US" sz="2400" dirty="0">
                <a:solidFill>
                  <a:schemeClr val="bg1"/>
                </a:solidFill>
                <a:latin typeface="Arial" pitchFamily="-109" charset="0"/>
                <a:ea typeface="+mn-ea"/>
              </a:rPr>
              <a:t>VS</a:t>
            </a:r>
          </a:p>
        </p:txBody>
      </p:sp>
      <p:sp>
        <p:nvSpPr>
          <p:cNvPr id="34823" name="Title 5">
            <a:extLst>
              <a:ext uri="{FF2B5EF4-FFF2-40B4-BE49-F238E27FC236}">
                <a16:creationId xmlns:a16="http://schemas.microsoft.com/office/drawing/2014/main" id="{00179F7A-07C9-4682-BF27-B2536172B440}"/>
              </a:ext>
            </a:extLst>
          </p:cNvPr>
          <p:cNvSpPr txBox="1">
            <a:spLocks/>
          </p:cNvSpPr>
          <p:nvPr/>
        </p:nvSpPr>
        <p:spPr bwMode="auto">
          <a:xfrm>
            <a:off x="547688" y="852488"/>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spcBef>
                <a:spcPct val="0"/>
              </a:spcBef>
              <a:spcAft>
                <a:spcPct val="0"/>
              </a:spcAft>
              <a:buFontTx/>
              <a:buNone/>
            </a:pPr>
            <a:r>
              <a:rPr lang="en-US" altLang="en-US" sz="1200">
                <a:solidFill>
                  <a:schemeClr val="bg1"/>
                </a:solidFill>
              </a:rPr>
              <a:t>MECHANICAL VENTILATION</a:t>
            </a:r>
          </a:p>
        </p:txBody>
      </p:sp>
      <p:sp>
        <p:nvSpPr>
          <p:cNvPr id="34824" name="TextBox 7">
            <a:extLst>
              <a:ext uri="{FF2B5EF4-FFF2-40B4-BE49-F238E27FC236}">
                <a16:creationId xmlns:a16="http://schemas.microsoft.com/office/drawing/2014/main" id="{705F0419-AF1F-436D-9154-7B261909E5FE}"/>
              </a:ext>
            </a:extLst>
          </p:cNvPr>
          <p:cNvSpPr txBox="1">
            <a:spLocks noChangeArrowheads="1"/>
          </p:cNvSpPr>
          <p:nvPr/>
        </p:nvSpPr>
        <p:spPr bwMode="auto">
          <a:xfrm>
            <a:off x="598488" y="4849813"/>
            <a:ext cx="3886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800" i="1">
                <a:solidFill>
                  <a:schemeClr val="bg1"/>
                </a:solidFill>
              </a:rPr>
              <a:t>Photos courtesy of the US Department of Energy</a:t>
            </a:r>
          </a:p>
        </p:txBody>
      </p:sp>
      <p:sp>
        <p:nvSpPr>
          <p:cNvPr id="11" name="Footer Placeholder 1">
            <a:extLst>
              <a:ext uri="{FF2B5EF4-FFF2-40B4-BE49-F238E27FC236}">
                <a16:creationId xmlns:a16="http://schemas.microsoft.com/office/drawing/2014/main" id="{2CA1861D-5FE7-4583-9357-F52D8C03AB3A}"/>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3" name="Rectangle 12">
            <a:extLst>
              <a:ext uri="{FF2B5EF4-FFF2-40B4-BE49-F238E27FC236}">
                <a16:creationId xmlns:a16="http://schemas.microsoft.com/office/drawing/2014/main" id="{B995290A-698C-4F06-81D5-DAC1ACDD240D}"/>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4" name="Slide Number Placeholder 2">
            <a:extLst>
              <a:ext uri="{FF2B5EF4-FFF2-40B4-BE49-F238E27FC236}">
                <a16:creationId xmlns:a16="http://schemas.microsoft.com/office/drawing/2014/main" id="{9B628537-7289-440B-A9FA-A8876A0E4AA6}"/>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30</a:t>
            </a:fld>
            <a:endParaRPr lang="en-US" altLang="en-US" sz="800" b="1" dirty="0">
              <a:solidFill>
                <a:schemeClr val="bg1"/>
              </a:solidFill>
            </a:endParaRPr>
          </a:p>
        </p:txBody>
      </p:sp>
      <p:pic>
        <p:nvPicPr>
          <p:cNvPr id="15" name="Picture 14" descr="A black and white sign with black text&#10;&#10;AI-generated content may be incorrect.">
            <a:extLst>
              <a:ext uri="{FF2B5EF4-FFF2-40B4-BE49-F238E27FC236}">
                <a16:creationId xmlns:a16="http://schemas.microsoft.com/office/drawing/2014/main" id="{BF3DA367-48F3-45D1-A655-148475705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green text on a white background&#10;&#10;AI-generated content may be incorrect.">
            <a:extLst>
              <a:ext uri="{FF2B5EF4-FFF2-40B4-BE49-F238E27FC236}">
                <a16:creationId xmlns:a16="http://schemas.microsoft.com/office/drawing/2014/main" id="{79A3E108-4E7A-439C-AE95-71B7DB2E41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blue and grey logo&#10;&#10;AI-generated content may be incorrect.">
            <a:extLst>
              <a:ext uri="{FF2B5EF4-FFF2-40B4-BE49-F238E27FC236}">
                <a16:creationId xmlns:a16="http://schemas.microsoft.com/office/drawing/2014/main" id="{A0B9B7FC-41C6-4529-ACDC-52C6458AB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618F8150-355D-4DED-BC92-AE3CC9F29F77}"/>
              </a:ext>
            </a:extLst>
          </p:cNvPr>
          <p:cNvPicPr>
            <a:picLocks noChangeAspect="1" noChangeArrowheads="1"/>
          </p:cNvPicPr>
          <p:nvPr/>
        </p:nvPicPr>
        <p:blipFill>
          <a:blip r:embed="rId8"/>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green text on a black background&#10;&#10;AI-generated content may be incorrect.">
            <a:extLst>
              <a:ext uri="{FF2B5EF4-FFF2-40B4-BE49-F238E27FC236}">
                <a16:creationId xmlns:a16="http://schemas.microsoft.com/office/drawing/2014/main" id="{E918F69D-FD1C-4968-B504-B9CF3D0E21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B92E5A1-76FD-4BDF-B811-9F55D3ABB2C3}"/>
              </a:ext>
            </a:extLst>
          </p:cNvPr>
          <p:cNvSpPr>
            <a:spLocks noGrp="1"/>
          </p:cNvSpPr>
          <p:nvPr>
            <p:ph type="title"/>
          </p:nvPr>
        </p:nvSpPr>
        <p:spPr>
          <a:xfrm>
            <a:off x="1349375" y="38893"/>
            <a:ext cx="6477000" cy="762000"/>
          </a:xfrm>
        </p:spPr>
        <p:txBody>
          <a:bodyPr/>
          <a:lstStyle/>
          <a:p>
            <a:pPr algn="ctr" eaLnBrk="1" hangingPunct="1">
              <a:defRPr/>
            </a:pPr>
            <a:r>
              <a:rPr lang="en-US" dirty="0">
                <a:solidFill>
                  <a:srgbClr val="0070C0"/>
                </a:solidFill>
                <a:ea typeface="ＭＳ Ｐゴシック" charset="-128"/>
              </a:rPr>
              <a:t>Installation Guidelines - Insulation</a:t>
            </a:r>
          </a:p>
        </p:txBody>
      </p:sp>
      <p:pic>
        <p:nvPicPr>
          <p:cNvPr id="198659" name="Picture 2" descr="Photo of an insulated duct hose.">
            <a:extLst>
              <a:ext uri="{FF2B5EF4-FFF2-40B4-BE49-F238E27FC236}">
                <a16:creationId xmlns:a16="http://schemas.microsoft.com/office/drawing/2014/main" id="{BA825603-BF64-4D67-9B45-6E72CE8C5EB7}"/>
              </a:ext>
            </a:extLst>
          </p:cNvPr>
          <p:cNvPicPr>
            <a:picLocks noChangeAspect="1" noChangeArrowheads="1"/>
          </p:cNvPicPr>
          <p:nvPr/>
        </p:nvPicPr>
        <p:blipFill>
          <a:blip r:embed="rId3" cstate="email"/>
          <a:srcRect l="-4211" t="-24324" b="-13513"/>
          <a:stretch>
            <a:fillRect/>
          </a:stretch>
        </p:blipFill>
        <p:spPr bwMode="auto">
          <a:xfrm>
            <a:off x="457200" y="1486693"/>
            <a:ext cx="3771900" cy="2590800"/>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844" name="Rectangle 7">
            <a:extLst>
              <a:ext uri="{FF2B5EF4-FFF2-40B4-BE49-F238E27FC236}">
                <a16:creationId xmlns:a16="http://schemas.microsoft.com/office/drawing/2014/main" id="{EE442FE7-318C-4C75-AAB6-F6BF76A359A0}"/>
              </a:ext>
            </a:extLst>
          </p:cNvPr>
          <p:cNvSpPr>
            <a:spLocks/>
          </p:cNvSpPr>
          <p:nvPr/>
        </p:nvSpPr>
        <p:spPr bwMode="auto">
          <a:xfrm>
            <a:off x="547688" y="800893"/>
            <a:ext cx="83677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dirty="0">
                <a:solidFill>
                  <a:srgbClr val="000066"/>
                </a:solidFill>
                <a:cs typeface="Arial" panose="020B0604020202020204" pitchFamily="34" charset="0"/>
                <a:sym typeface="Arial" panose="020B0604020202020204" pitchFamily="34" charset="0"/>
              </a:rPr>
              <a:t>Insulate ducts running through unconditioned spaces.</a:t>
            </a:r>
          </a:p>
        </p:txBody>
      </p:sp>
      <p:pic>
        <p:nvPicPr>
          <p:cNvPr id="198661" name="Picture 8" descr="Photo of a damaged uninsulated duct hose.">
            <a:extLst>
              <a:ext uri="{FF2B5EF4-FFF2-40B4-BE49-F238E27FC236}">
                <a16:creationId xmlns:a16="http://schemas.microsoft.com/office/drawing/2014/main" id="{80ABD06F-8F84-4C57-8F1F-C9EE7FD957A4}"/>
              </a:ext>
            </a:extLst>
          </p:cNvPr>
          <p:cNvPicPr>
            <a:picLocks noChangeArrowheads="1"/>
          </p:cNvPicPr>
          <p:nvPr/>
        </p:nvPicPr>
        <p:blipFill>
          <a:blip r:embed="rId4" cstate="email"/>
          <a:srcRect/>
          <a:stretch>
            <a:fillRect/>
          </a:stretch>
        </p:blipFill>
        <p:spPr bwMode="auto">
          <a:xfrm>
            <a:off x="4800600" y="1486693"/>
            <a:ext cx="38862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846" name="Rectangle 9">
            <a:extLst>
              <a:ext uri="{FF2B5EF4-FFF2-40B4-BE49-F238E27FC236}">
                <a16:creationId xmlns:a16="http://schemas.microsoft.com/office/drawing/2014/main" id="{5237DB1F-62BE-48D7-92B5-F8BA58CA4151}"/>
              </a:ext>
            </a:extLst>
          </p:cNvPr>
          <p:cNvSpPr>
            <a:spLocks/>
          </p:cNvSpPr>
          <p:nvPr/>
        </p:nvSpPr>
        <p:spPr bwMode="auto">
          <a:xfrm>
            <a:off x="4837113" y="4401343"/>
            <a:ext cx="38131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200">
                <a:cs typeface="Arial" panose="020B0604020202020204" pitchFamily="34" charset="0"/>
                <a:sym typeface="Arial" panose="020B0604020202020204" pitchFamily="34" charset="0"/>
              </a:rPr>
              <a:t>Uninsulated =  Moisture damage and wasted energy</a:t>
            </a:r>
          </a:p>
        </p:txBody>
      </p:sp>
      <p:sp>
        <p:nvSpPr>
          <p:cNvPr id="35847" name="Rectangle 10">
            <a:extLst>
              <a:ext uri="{FF2B5EF4-FFF2-40B4-BE49-F238E27FC236}">
                <a16:creationId xmlns:a16="http://schemas.microsoft.com/office/drawing/2014/main" id="{D291279F-5B27-4E34-9329-F5C544A5F606}"/>
              </a:ext>
            </a:extLst>
          </p:cNvPr>
          <p:cNvSpPr>
            <a:spLocks/>
          </p:cNvSpPr>
          <p:nvPr/>
        </p:nvSpPr>
        <p:spPr bwMode="auto">
          <a:xfrm>
            <a:off x="419100" y="5156200"/>
            <a:ext cx="8305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900" i="1" dirty="0">
                <a:solidFill>
                  <a:srgbClr val="7F7F7F"/>
                </a:solidFill>
                <a:cs typeface="Arial" panose="020B0604020202020204" pitchFamily="34" charset="0"/>
                <a:sym typeface="Arial" panose="020B0604020202020204" pitchFamily="34" charset="0"/>
              </a:rPr>
              <a:t>Image Source: Jones Property Inspections</a:t>
            </a:r>
          </a:p>
          <a:p>
            <a:pPr eaLnBrk="1" hangingPunct="1">
              <a:spcBef>
                <a:spcPct val="0"/>
              </a:spcBef>
              <a:spcAft>
                <a:spcPct val="0"/>
              </a:spcAft>
              <a:buFontTx/>
              <a:buNone/>
            </a:pPr>
            <a:r>
              <a:rPr lang="en-US" altLang="en-US" sz="900" i="1" dirty="0">
                <a:solidFill>
                  <a:srgbClr val="7F7F7F"/>
                </a:solidFill>
                <a:cs typeface="Arial" panose="020B0604020202020204" pitchFamily="34" charset="0"/>
                <a:sym typeface="Arial" panose="020B0604020202020204" pitchFamily="34" charset="0"/>
              </a:rPr>
              <a:t>http://www.jonespropertyinspections.com/images/Insulation%20inspection%20-%20torn%20&amp;%20missing%20duct%20insulation,%20allowing%20condensation%20to%20drip%20in%20crawlspace%20(pools%20forming).jpg</a:t>
            </a:r>
          </a:p>
        </p:txBody>
      </p:sp>
      <p:sp>
        <p:nvSpPr>
          <p:cNvPr id="35848" name="Rectangle 11">
            <a:extLst>
              <a:ext uri="{FF2B5EF4-FFF2-40B4-BE49-F238E27FC236}">
                <a16:creationId xmlns:a16="http://schemas.microsoft.com/office/drawing/2014/main" id="{7A242174-5A52-4396-91A0-91C359A0163C}"/>
              </a:ext>
            </a:extLst>
          </p:cNvPr>
          <p:cNvSpPr>
            <a:spLocks/>
          </p:cNvSpPr>
          <p:nvPr/>
        </p:nvSpPr>
        <p:spPr bwMode="auto">
          <a:xfrm>
            <a:off x="358775" y="4401343"/>
            <a:ext cx="38989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200">
                <a:cs typeface="Arial" panose="020B0604020202020204" pitchFamily="34" charset="0"/>
                <a:sym typeface="Arial" panose="020B0604020202020204" pitchFamily="34" charset="0"/>
              </a:rPr>
              <a:t>Insulated = no condensation, energy conservation</a:t>
            </a:r>
          </a:p>
        </p:txBody>
      </p:sp>
      <p:sp>
        <p:nvSpPr>
          <p:cNvPr id="35850" name="TextBox 11">
            <a:extLst>
              <a:ext uri="{FF2B5EF4-FFF2-40B4-BE49-F238E27FC236}">
                <a16:creationId xmlns:a16="http://schemas.microsoft.com/office/drawing/2014/main" id="{E0C24A61-E5F5-47E5-85CD-6D0401213B5D}"/>
              </a:ext>
            </a:extLst>
          </p:cNvPr>
          <p:cNvSpPr txBox="1">
            <a:spLocks noChangeArrowheads="1"/>
          </p:cNvSpPr>
          <p:nvPr/>
        </p:nvSpPr>
        <p:spPr bwMode="auto">
          <a:xfrm>
            <a:off x="4794250" y="3847306"/>
            <a:ext cx="3886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800" i="1">
                <a:solidFill>
                  <a:schemeClr val="bg1"/>
                </a:solidFill>
              </a:rPr>
              <a:t>Photo courtesy of the US Department of Energy</a:t>
            </a:r>
          </a:p>
        </p:txBody>
      </p:sp>
      <p:sp>
        <p:nvSpPr>
          <p:cNvPr id="11" name="Footer Placeholder 1">
            <a:extLst>
              <a:ext uri="{FF2B5EF4-FFF2-40B4-BE49-F238E27FC236}">
                <a16:creationId xmlns:a16="http://schemas.microsoft.com/office/drawing/2014/main" id="{A6CDA6FA-615F-46BF-9EF4-2E6FF6A401D5}"/>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2" name="Rectangle 11">
            <a:extLst>
              <a:ext uri="{FF2B5EF4-FFF2-40B4-BE49-F238E27FC236}">
                <a16:creationId xmlns:a16="http://schemas.microsoft.com/office/drawing/2014/main" id="{3B69BC96-91FE-40FD-8C15-9DD29885BB06}"/>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3" name="Slide Number Placeholder 2">
            <a:extLst>
              <a:ext uri="{FF2B5EF4-FFF2-40B4-BE49-F238E27FC236}">
                <a16:creationId xmlns:a16="http://schemas.microsoft.com/office/drawing/2014/main" id="{BE3EBE2C-A4C9-46C3-AB99-F5BA6DDBD930}"/>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31</a:t>
            </a:fld>
            <a:endParaRPr lang="en-US" altLang="en-US" sz="800" b="1" dirty="0">
              <a:solidFill>
                <a:schemeClr val="bg1"/>
              </a:solidFill>
            </a:endParaRPr>
          </a:p>
        </p:txBody>
      </p:sp>
      <p:pic>
        <p:nvPicPr>
          <p:cNvPr id="15" name="Picture 14" descr="A black and white sign with black text&#10;&#10;AI-generated content may be incorrect.">
            <a:extLst>
              <a:ext uri="{FF2B5EF4-FFF2-40B4-BE49-F238E27FC236}">
                <a16:creationId xmlns:a16="http://schemas.microsoft.com/office/drawing/2014/main" id="{A61423AC-D62D-477F-9ADB-2B8B5DA688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green text on a white background&#10;&#10;AI-generated content may be incorrect.">
            <a:extLst>
              <a:ext uri="{FF2B5EF4-FFF2-40B4-BE49-F238E27FC236}">
                <a16:creationId xmlns:a16="http://schemas.microsoft.com/office/drawing/2014/main" id="{1ADC5701-CA78-48A1-ABEC-DA35C6E80D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blue and grey logo&#10;&#10;AI-generated content may be incorrect.">
            <a:extLst>
              <a:ext uri="{FF2B5EF4-FFF2-40B4-BE49-F238E27FC236}">
                <a16:creationId xmlns:a16="http://schemas.microsoft.com/office/drawing/2014/main" id="{C2149DAE-73F5-4622-BBCC-5A14915FE2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23A117F1-88CE-46E0-AB86-0C8245A97ED9}"/>
              </a:ext>
            </a:extLst>
          </p:cNvPr>
          <p:cNvPicPr>
            <a:picLocks noChangeAspect="1" noChangeArrowheads="1"/>
          </p:cNvPicPr>
          <p:nvPr/>
        </p:nvPicPr>
        <p:blipFill>
          <a:blip r:embed="rId8"/>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green text on a black background&#10;&#10;AI-generated content may be incorrect.">
            <a:extLst>
              <a:ext uri="{FF2B5EF4-FFF2-40B4-BE49-F238E27FC236}">
                <a16:creationId xmlns:a16="http://schemas.microsoft.com/office/drawing/2014/main" id="{012426ED-52EA-4493-BE1C-FA57002463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FA4DF0F-B366-4D2F-873A-0C97D7DD428F}"/>
              </a:ext>
            </a:extLst>
          </p:cNvPr>
          <p:cNvSpPr>
            <a:spLocks noGrp="1"/>
          </p:cNvSpPr>
          <p:nvPr>
            <p:ph type="title"/>
          </p:nvPr>
        </p:nvSpPr>
        <p:spPr>
          <a:xfrm>
            <a:off x="1645444" y="44450"/>
            <a:ext cx="5853112" cy="854075"/>
          </a:xfrm>
        </p:spPr>
        <p:txBody>
          <a:bodyPr/>
          <a:lstStyle/>
          <a:p>
            <a:pPr algn="ctr" eaLnBrk="1" hangingPunct="1">
              <a:defRPr/>
            </a:pPr>
            <a:r>
              <a:rPr lang="en-US" sz="2400" dirty="0">
                <a:solidFill>
                  <a:srgbClr val="0070C0"/>
                </a:solidFill>
                <a:ea typeface="ＭＳ Ｐゴシック" charset="-128"/>
              </a:rPr>
              <a:t>Installation Guidelines - Terminations</a:t>
            </a:r>
          </a:p>
        </p:txBody>
      </p:sp>
      <p:sp>
        <p:nvSpPr>
          <p:cNvPr id="36867" name="Rectangle 6">
            <a:extLst>
              <a:ext uri="{FF2B5EF4-FFF2-40B4-BE49-F238E27FC236}">
                <a16:creationId xmlns:a16="http://schemas.microsoft.com/office/drawing/2014/main" id="{30EDD88D-9CC3-4CBF-B9EF-14B93BB1378F}"/>
              </a:ext>
            </a:extLst>
          </p:cNvPr>
          <p:cNvSpPr>
            <a:spLocks/>
          </p:cNvSpPr>
          <p:nvPr/>
        </p:nvSpPr>
        <p:spPr bwMode="auto">
          <a:xfrm>
            <a:off x="502443" y="1074738"/>
            <a:ext cx="859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Duct terminations must keep animals out.</a:t>
            </a:r>
          </a:p>
        </p:txBody>
      </p:sp>
      <p:pic>
        <p:nvPicPr>
          <p:cNvPr id="199684" name="Picture 7" descr="Photo of a duct opening obstructed by a bird's nest.">
            <a:extLst>
              <a:ext uri="{FF2B5EF4-FFF2-40B4-BE49-F238E27FC236}">
                <a16:creationId xmlns:a16="http://schemas.microsoft.com/office/drawing/2014/main" id="{A826A7DF-A530-4373-8B95-90385DAB70B0}"/>
              </a:ext>
            </a:extLst>
          </p:cNvPr>
          <p:cNvPicPr>
            <a:picLocks noChangeArrowheads="1"/>
          </p:cNvPicPr>
          <p:nvPr/>
        </p:nvPicPr>
        <p:blipFill>
          <a:blip r:embed="rId3" cstate="email"/>
          <a:srcRect/>
          <a:stretch>
            <a:fillRect/>
          </a:stretch>
        </p:blipFill>
        <p:spPr bwMode="auto">
          <a:xfrm>
            <a:off x="4788693" y="2038350"/>
            <a:ext cx="36576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869" name="Rectangle 8">
            <a:extLst>
              <a:ext uri="{FF2B5EF4-FFF2-40B4-BE49-F238E27FC236}">
                <a16:creationId xmlns:a16="http://schemas.microsoft.com/office/drawing/2014/main" id="{5C76C8ED-2A76-4B1D-BB90-EAFAEA966DD0}"/>
              </a:ext>
            </a:extLst>
          </p:cNvPr>
          <p:cNvSpPr>
            <a:spLocks/>
          </p:cNvSpPr>
          <p:nvPr/>
        </p:nvSpPr>
        <p:spPr bwMode="auto">
          <a:xfrm>
            <a:off x="5017293" y="5010150"/>
            <a:ext cx="3200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ct val="0"/>
              </a:spcAft>
              <a:buFontTx/>
              <a:buNone/>
            </a:pPr>
            <a:r>
              <a:rPr lang="en-US" altLang="en-US" sz="2200">
                <a:cs typeface="Arial" panose="020B0604020202020204" pitchFamily="34" charset="0"/>
                <a:sym typeface="Arial" panose="020B0604020202020204" pitchFamily="34" charset="0"/>
              </a:rPr>
              <a:t>Bird’</a:t>
            </a:r>
            <a:r>
              <a:rPr lang="en-US" altLang="ja-JP" sz="2200">
                <a:cs typeface="Arial" panose="020B0604020202020204" pitchFamily="34" charset="0"/>
                <a:sym typeface="Arial" panose="020B0604020202020204" pitchFamily="34" charset="0"/>
              </a:rPr>
              <a:t>s nest being pulled from the ductwork</a:t>
            </a:r>
            <a:endParaRPr lang="en-US" altLang="en-US" sz="2200">
              <a:cs typeface="Arial" panose="020B0604020202020204" pitchFamily="34" charset="0"/>
              <a:sym typeface="Arial" panose="020B0604020202020204" pitchFamily="34" charset="0"/>
            </a:endParaRPr>
          </a:p>
        </p:txBody>
      </p:sp>
      <p:pic>
        <p:nvPicPr>
          <p:cNvPr id="36870" name="Picture 9" descr="Photo of a duct grill.">
            <a:extLst>
              <a:ext uri="{FF2B5EF4-FFF2-40B4-BE49-F238E27FC236}">
                <a16:creationId xmlns:a16="http://schemas.microsoft.com/office/drawing/2014/main" id="{B88B5695-0026-4B7A-99E8-073281012FF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306" y="1733550"/>
            <a:ext cx="19208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10">
            <a:extLst>
              <a:ext uri="{FF2B5EF4-FFF2-40B4-BE49-F238E27FC236}">
                <a16:creationId xmlns:a16="http://schemas.microsoft.com/office/drawing/2014/main" id="{CC7F1946-2E64-41E0-850B-F26A88C683E7}"/>
              </a:ext>
            </a:extLst>
          </p:cNvPr>
          <p:cNvSpPr>
            <a:spLocks/>
          </p:cNvSpPr>
          <p:nvPr/>
        </p:nvSpPr>
        <p:spPr bwMode="auto">
          <a:xfrm>
            <a:off x="445293" y="5010150"/>
            <a:ext cx="38989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spcAft>
                <a:spcPct val="0"/>
              </a:spcAft>
              <a:buFontTx/>
              <a:buNone/>
            </a:pPr>
            <a:r>
              <a:rPr lang="en-US" altLang="en-US" sz="2200">
                <a:cs typeface="Arial" panose="020B0604020202020204" pitchFamily="34" charset="0"/>
                <a:sym typeface="Arial" panose="020B0604020202020204" pitchFamily="34" charset="0"/>
              </a:rPr>
              <a:t>Grilles keep animals out; </a:t>
            </a:r>
            <a:br>
              <a:rPr lang="en-US" altLang="en-US" sz="2200">
                <a:cs typeface="Arial" panose="020B0604020202020204" pitchFamily="34" charset="0"/>
                <a:sym typeface="Arial" panose="020B0604020202020204" pitchFamily="34" charset="0"/>
              </a:rPr>
            </a:br>
            <a:r>
              <a:rPr lang="en-US" altLang="en-US" sz="2200">
                <a:cs typeface="Arial" panose="020B0604020202020204" pitchFamily="34" charset="0"/>
                <a:sym typeface="Arial" panose="020B0604020202020204" pitchFamily="34" charset="0"/>
              </a:rPr>
              <a:t>safer for them, safer for home</a:t>
            </a:r>
          </a:p>
        </p:txBody>
      </p:sp>
      <p:sp>
        <p:nvSpPr>
          <p:cNvPr id="36873" name="TextBox 9">
            <a:extLst>
              <a:ext uri="{FF2B5EF4-FFF2-40B4-BE49-F238E27FC236}">
                <a16:creationId xmlns:a16="http://schemas.microsoft.com/office/drawing/2014/main" id="{FA54CBD8-AB87-4457-9715-978C96E0DFA3}"/>
              </a:ext>
            </a:extLst>
          </p:cNvPr>
          <p:cNvSpPr txBox="1">
            <a:spLocks noChangeArrowheads="1"/>
          </p:cNvSpPr>
          <p:nvPr/>
        </p:nvSpPr>
        <p:spPr bwMode="auto">
          <a:xfrm>
            <a:off x="5017293" y="4498975"/>
            <a:ext cx="3429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800" i="1">
                <a:solidFill>
                  <a:schemeClr val="bg1"/>
                </a:solidFill>
              </a:rPr>
              <a:t>Photo courtesy of the US Department of Ener</a:t>
            </a:r>
            <a:r>
              <a:rPr lang="en-US" altLang="en-US" sz="900" i="1">
                <a:solidFill>
                  <a:schemeClr val="bg1"/>
                </a:solidFill>
              </a:rPr>
              <a:t>gy</a:t>
            </a:r>
          </a:p>
        </p:txBody>
      </p:sp>
      <p:sp>
        <p:nvSpPr>
          <p:cNvPr id="10" name="Footer Placeholder 1">
            <a:extLst>
              <a:ext uri="{FF2B5EF4-FFF2-40B4-BE49-F238E27FC236}">
                <a16:creationId xmlns:a16="http://schemas.microsoft.com/office/drawing/2014/main" id="{1E2F13CF-FE7D-4E97-A905-6039D30802D9}"/>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1" name="Rectangle 10">
            <a:extLst>
              <a:ext uri="{FF2B5EF4-FFF2-40B4-BE49-F238E27FC236}">
                <a16:creationId xmlns:a16="http://schemas.microsoft.com/office/drawing/2014/main" id="{8039DE21-16A7-431F-A710-6AE50A824E6F}"/>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2" name="Slide Number Placeholder 2">
            <a:extLst>
              <a:ext uri="{FF2B5EF4-FFF2-40B4-BE49-F238E27FC236}">
                <a16:creationId xmlns:a16="http://schemas.microsoft.com/office/drawing/2014/main" id="{46342899-D14A-4BE2-93AE-0025954B6CBA}"/>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32</a:t>
            </a:fld>
            <a:endParaRPr lang="en-US" altLang="en-US" sz="800" b="1" dirty="0">
              <a:solidFill>
                <a:schemeClr val="bg1"/>
              </a:solidFill>
            </a:endParaRPr>
          </a:p>
        </p:txBody>
      </p:sp>
      <p:pic>
        <p:nvPicPr>
          <p:cNvPr id="14" name="Picture 13" descr="A black and white sign with black text&#10;&#10;AI-generated content may be incorrect.">
            <a:extLst>
              <a:ext uri="{FF2B5EF4-FFF2-40B4-BE49-F238E27FC236}">
                <a16:creationId xmlns:a16="http://schemas.microsoft.com/office/drawing/2014/main" id="{7138ADE3-6F84-4ABC-936E-F11B33E832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een text on a white background&#10;&#10;AI-generated content may be incorrect.">
            <a:extLst>
              <a:ext uri="{FF2B5EF4-FFF2-40B4-BE49-F238E27FC236}">
                <a16:creationId xmlns:a16="http://schemas.microsoft.com/office/drawing/2014/main" id="{5D80ED56-9472-45BF-AFF3-87955FB28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blue and grey logo&#10;&#10;AI-generated content may be incorrect.">
            <a:extLst>
              <a:ext uri="{FF2B5EF4-FFF2-40B4-BE49-F238E27FC236}">
                <a16:creationId xmlns:a16="http://schemas.microsoft.com/office/drawing/2014/main" id="{EA9864AB-DAEE-411B-A01D-706ACDF4FD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6BEB5DEB-CACA-44A3-BE8F-C1191360F9B2}"/>
              </a:ext>
            </a:extLst>
          </p:cNvPr>
          <p:cNvPicPr>
            <a:picLocks noChangeAspect="1" noChangeArrowheads="1"/>
          </p:cNvPicPr>
          <p:nvPr/>
        </p:nvPicPr>
        <p:blipFill>
          <a:blip r:embed="rId8"/>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green text on a black background&#10;&#10;AI-generated content may be incorrect.">
            <a:extLst>
              <a:ext uri="{FF2B5EF4-FFF2-40B4-BE49-F238E27FC236}">
                <a16:creationId xmlns:a16="http://schemas.microsoft.com/office/drawing/2014/main" id="{C54CD259-8DE8-44EF-855E-BE603307D6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Content Placeholder 11">
            <a:extLst>
              <a:ext uri="{FF2B5EF4-FFF2-40B4-BE49-F238E27FC236}">
                <a16:creationId xmlns:a16="http://schemas.microsoft.com/office/drawing/2014/main" id="{254F8E0D-40A1-43EA-A89E-19BA55C59A97}"/>
              </a:ext>
            </a:extLst>
          </p:cNvPr>
          <p:cNvSpPr>
            <a:spLocks noGrp="1"/>
          </p:cNvSpPr>
          <p:nvPr>
            <p:ph idx="1"/>
          </p:nvPr>
        </p:nvSpPr>
        <p:spPr>
          <a:xfrm>
            <a:off x="457200" y="1257300"/>
            <a:ext cx="8229600" cy="4343400"/>
          </a:xfrm>
        </p:spPr>
        <p:txBody>
          <a:bodyPr/>
          <a:lstStyle/>
          <a:p>
            <a:pPr marL="461963" indent="-285750" eaLnBrk="1" hangingPunct="1">
              <a:buFont typeface="Arial" charset="0"/>
              <a:buChar char="•"/>
              <a:defRPr/>
            </a:pPr>
            <a:r>
              <a:rPr lang="en-US" dirty="0">
                <a:ea typeface="ＭＳ Ｐゴシック" pitchFamily="34" charset="-128"/>
              </a:rPr>
              <a:t>Proper ventilation maintains healthy IAQ and </a:t>
            </a:r>
            <a:br>
              <a:rPr lang="en-US" dirty="0">
                <a:ea typeface="ＭＳ Ｐゴシック" pitchFamily="34" charset="-128"/>
              </a:rPr>
            </a:br>
            <a:r>
              <a:rPr lang="en-US" dirty="0">
                <a:ea typeface="ＭＳ Ｐゴシック" pitchFamily="34" charset="-128"/>
              </a:rPr>
              <a:t>adequate combustion air.</a:t>
            </a:r>
          </a:p>
          <a:p>
            <a:pPr marL="461963" indent="-285750" eaLnBrk="1" hangingPunct="1">
              <a:spcAft>
                <a:spcPts val="1200"/>
              </a:spcAft>
              <a:buFont typeface="Arial" charset="0"/>
              <a:buChar char="•"/>
              <a:defRPr/>
            </a:pPr>
            <a:r>
              <a:rPr lang="en-US" dirty="0">
                <a:ea typeface="ＭＳ Ｐゴシック" pitchFamily="34" charset="-128"/>
              </a:rPr>
              <a:t>Leaving homes leaky is not proper ventilation.</a:t>
            </a:r>
          </a:p>
          <a:p>
            <a:pPr marL="461963" indent="-285750" eaLnBrk="1" hangingPunct="1">
              <a:spcAft>
                <a:spcPts val="1200"/>
              </a:spcAft>
              <a:buFont typeface="Arial" charset="0"/>
              <a:buChar char="•"/>
              <a:defRPr/>
            </a:pPr>
            <a:r>
              <a:rPr lang="en-US" dirty="0">
                <a:ea typeface="ＭＳ Ｐゴシック" pitchFamily="34" charset="-128"/>
              </a:rPr>
              <a:t>Use appropriate ASHRAE guidelines.</a:t>
            </a:r>
          </a:p>
          <a:p>
            <a:pPr marL="461963" indent="-285750" eaLnBrk="1" hangingPunct="1">
              <a:spcAft>
                <a:spcPts val="1200"/>
              </a:spcAft>
              <a:buFont typeface="Arial" charset="0"/>
              <a:buChar char="•"/>
              <a:defRPr/>
            </a:pPr>
            <a:r>
              <a:rPr lang="en-US" dirty="0">
                <a:ea typeface="ＭＳ Ｐゴシック" pitchFamily="34" charset="-128"/>
              </a:rPr>
              <a:t>Consider static pressure when sizing fans. </a:t>
            </a:r>
          </a:p>
          <a:p>
            <a:pPr marL="461963" indent="-285750" eaLnBrk="1" hangingPunct="1">
              <a:spcAft>
                <a:spcPts val="1200"/>
              </a:spcAft>
              <a:buFont typeface="Arial" charset="0"/>
              <a:buChar char="•"/>
              <a:defRPr/>
            </a:pPr>
            <a:r>
              <a:rPr lang="en-US" dirty="0">
                <a:ea typeface="ＭＳ Ｐゴシック" pitchFamily="34" charset="-128"/>
              </a:rPr>
              <a:t>Install ducts properly: Mechanical connections, Metal elbows, Flex-duct best if straight only, fully stretched; Seal all joints and seams, insulate in unconditioned spaces (R-8 now), TERMINATE OUTSIDE.</a:t>
            </a:r>
          </a:p>
          <a:p>
            <a:pPr eaLnBrk="1" hangingPunct="1">
              <a:buFont typeface="Arial" charset="0"/>
              <a:buChar char="•"/>
              <a:defRPr/>
            </a:pPr>
            <a:endParaRPr lang="en-US" dirty="0">
              <a:ea typeface="ＭＳ Ｐゴシック" pitchFamily="34" charset="-128"/>
            </a:endParaRPr>
          </a:p>
          <a:p>
            <a:pPr eaLnBrk="1" hangingPunct="1">
              <a:buFont typeface="Arial" charset="0"/>
              <a:buChar char="•"/>
              <a:defRPr/>
            </a:pPr>
            <a:endParaRPr lang="en-US" dirty="0">
              <a:ea typeface="ＭＳ Ｐゴシック" pitchFamily="34" charset="-128"/>
            </a:endParaRPr>
          </a:p>
          <a:p>
            <a:pPr eaLnBrk="1" hangingPunct="1">
              <a:buFont typeface="Arial" charset="0"/>
              <a:buChar char="•"/>
              <a:defRPr/>
            </a:pPr>
            <a:endParaRPr lang="en-US" dirty="0">
              <a:ea typeface="ＭＳ Ｐゴシック" pitchFamily="34" charset="-128"/>
            </a:endParaRPr>
          </a:p>
          <a:p>
            <a:pPr eaLnBrk="1" hangingPunct="1">
              <a:buFont typeface="Arial" charset="0"/>
              <a:buChar char="•"/>
              <a:defRPr/>
            </a:pPr>
            <a:endParaRPr lang="en-US" dirty="0">
              <a:ea typeface="ＭＳ Ｐゴシック" pitchFamily="34" charset="-128"/>
            </a:endParaRPr>
          </a:p>
        </p:txBody>
      </p:sp>
      <p:sp>
        <p:nvSpPr>
          <p:cNvPr id="11" name="Title 10">
            <a:extLst>
              <a:ext uri="{FF2B5EF4-FFF2-40B4-BE49-F238E27FC236}">
                <a16:creationId xmlns:a16="http://schemas.microsoft.com/office/drawing/2014/main" id="{06C92433-8E2C-4769-A5B3-149A26A2B165}"/>
              </a:ext>
            </a:extLst>
          </p:cNvPr>
          <p:cNvSpPr>
            <a:spLocks noGrp="1"/>
          </p:cNvSpPr>
          <p:nvPr>
            <p:ph type="title"/>
          </p:nvPr>
        </p:nvSpPr>
        <p:spPr>
          <a:xfrm>
            <a:off x="1879600" y="0"/>
            <a:ext cx="5384800" cy="901700"/>
          </a:xfrm>
        </p:spPr>
        <p:txBody>
          <a:bodyPr/>
          <a:lstStyle/>
          <a:p>
            <a:pPr algn="ctr" eaLnBrk="1" hangingPunct="1">
              <a:defRPr/>
            </a:pPr>
            <a:r>
              <a:rPr lang="en-US" dirty="0">
                <a:solidFill>
                  <a:srgbClr val="0070C0"/>
                </a:solidFill>
                <a:ea typeface="ＭＳ Ｐゴシック" charset="-128"/>
              </a:rPr>
              <a:t>Summary</a:t>
            </a:r>
          </a:p>
        </p:txBody>
      </p:sp>
      <p:sp>
        <p:nvSpPr>
          <p:cNvPr id="5" name="Footer Placeholder 1">
            <a:extLst>
              <a:ext uri="{FF2B5EF4-FFF2-40B4-BE49-F238E27FC236}">
                <a16:creationId xmlns:a16="http://schemas.microsoft.com/office/drawing/2014/main" id="{B5176EAE-1D56-4CF8-B519-40A7AE6BD36D}"/>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6" name="Rectangle 5">
            <a:extLst>
              <a:ext uri="{FF2B5EF4-FFF2-40B4-BE49-F238E27FC236}">
                <a16:creationId xmlns:a16="http://schemas.microsoft.com/office/drawing/2014/main" id="{43E52A90-63B5-43AB-9BD8-1A2BF915396F}"/>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7" name="Slide Number Placeholder 2">
            <a:extLst>
              <a:ext uri="{FF2B5EF4-FFF2-40B4-BE49-F238E27FC236}">
                <a16:creationId xmlns:a16="http://schemas.microsoft.com/office/drawing/2014/main" id="{DED14F8A-06C8-4186-B06D-D775D8D1794A}"/>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33</a:t>
            </a:fld>
            <a:endParaRPr lang="en-US" altLang="en-US" sz="800" b="1" dirty="0">
              <a:solidFill>
                <a:schemeClr val="bg1"/>
              </a:solidFill>
            </a:endParaRPr>
          </a:p>
        </p:txBody>
      </p:sp>
      <p:pic>
        <p:nvPicPr>
          <p:cNvPr id="8" name="Picture 7" descr="A black and white sign with black text&#10;&#10;AI-generated content may be incorrect.">
            <a:extLst>
              <a:ext uri="{FF2B5EF4-FFF2-40B4-BE49-F238E27FC236}">
                <a16:creationId xmlns:a16="http://schemas.microsoft.com/office/drawing/2014/main" id="{03678AB2-DBE9-4131-A422-8F3A2AFAB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green text on a white background&#10;&#10;AI-generated content may be incorrect.">
            <a:extLst>
              <a:ext uri="{FF2B5EF4-FFF2-40B4-BE49-F238E27FC236}">
                <a16:creationId xmlns:a16="http://schemas.microsoft.com/office/drawing/2014/main" id="{5B545BC2-103E-4EC1-A5DE-96740D5C83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blue and grey logo&#10;&#10;AI-generated content may be incorrect.">
            <a:extLst>
              <a:ext uri="{FF2B5EF4-FFF2-40B4-BE49-F238E27FC236}">
                <a16:creationId xmlns:a16="http://schemas.microsoft.com/office/drawing/2014/main" id="{152188B9-9C0B-4475-BA4F-5788F206DA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A1086FB-87E6-4A9C-9F90-B7E410B71484}"/>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een text on a black background&#10;&#10;AI-generated content may be incorrect.">
            <a:extLst>
              <a:ext uri="{FF2B5EF4-FFF2-40B4-BE49-F238E27FC236}">
                <a16:creationId xmlns:a16="http://schemas.microsoft.com/office/drawing/2014/main" id="{D32CCE0A-92BB-4FA6-9BE1-0592BDF89D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0951C66-C5CC-44DE-A7AB-FB8CA6A42644}"/>
              </a:ext>
            </a:extLst>
          </p:cNvPr>
          <p:cNvSpPr>
            <a:spLocks noGrp="1"/>
          </p:cNvSpPr>
          <p:nvPr>
            <p:ph type="title"/>
          </p:nvPr>
        </p:nvSpPr>
        <p:spPr>
          <a:xfrm>
            <a:off x="457200" y="44450"/>
            <a:ext cx="6172200" cy="838200"/>
          </a:xfrm>
        </p:spPr>
        <p:txBody>
          <a:bodyPr/>
          <a:lstStyle/>
          <a:p>
            <a:pPr algn="ctr" eaLnBrk="1" hangingPunct="1">
              <a:defRPr/>
            </a:pPr>
            <a:r>
              <a:rPr lang="en-US" dirty="0">
                <a:solidFill>
                  <a:srgbClr val="0070C0"/>
                </a:solidFill>
                <a:ea typeface="ＭＳ Ｐゴシック" charset="-128"/>
              </a:rPr>
              <a:t>Why is Ventilation Important?</a:t>
            </a:r>
          </a:p>
        </p:txBody>
      </p:sp>
      <p:sp>
        <p:nvSpPr>
          <p:cNvPr id="8195" name="Rectangle 7">
            <a:extLst>
              <a:ext uri="{FF2B5EF4-FFF2-40B4-BE49-F238E27FC236}">
                <a16:creationId xmlns:a16="http://schemas.microsoft.com/office/drawing/2014/main" id="{62FC89AD-22B8-464F-877D-35C1682336A5}"/>
              </a:ext>
            </a:extLst>
          </p:cNvPr>
          <p:cNvSpPr>
            <a:spLocks/>
          </p:cNvSpPr>
          <p:nvPr/>
        </p:nvSpPr>
        <p:spPr bwMode="auto">
          <a:xfrm>
            <a:off x="1019175" y="1992313"/>
            <a:ext cx="7146925" cy="91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a:p>
        </p:txBody>
      </p:sp>
      <p:pic>
        <p:nvPicPr>
          <p:cNvPr id="8196" name="Picture 9" descr="Illustration showing different factors that can cause poor indoor air quality (IAQ).">
            <a:extLst>
              <a:ext uri="{FF2B5EF4-FFF2-40B4-BE49-F238E27FC236}">
                <a16:creationId xmlns:a16="http://schemas.microsoft.com/office/drawing/2014/main" id="{14F88ED3-865E-4958-AF66-F0195E1DC687}"/>
              </a:ext>
            </a:extLst>
          </p:cNvPr>
          <p:cNvPicPr>
            <a:picLocks noChangeAspect="1"/>
          </p:cNvPicPr>
          <p:nvPr/>
        </p:nvPicPr>
        <p:blipFill>
          <a:blip r:embed="rId3">
            <a:extLst>
              <a:ext uri="{28A0092B-C50C-407E-A947-70E740481C1C}">
                <a14:useLocalDpi xmlns:a14="http://schemas.microsoft.com/office/drawing/2010/main" val="0"/>
              </a:ext>
            </a:extLst>
          </a:blip>
          <a:srcRect t="-2898"/>
          <a:stretch>
            <a:fillRect/>
          </a:stretch>
        </p:blipFill>
        <p:spPr bwMode="auto">
          <a:xfrm>
            <a:off x="0" y="723900"/>
            <a:ext cx="9144000" cy="521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90_WhyVentilation_CO.png">
            <a:extLst>
              <a:ext uri="{FF2B5EF4-FFF2-40B4-BE49-F238E27FC236}">
                <a16:creationId xmlns:a16="http://schemas.microsoft.com/office/drawing/2014/main" id="{940CB3F7-5F05-4790-9F12-257CB1DAA5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73538" y="3009900"/>
            <a:ext cx="1846262" cy="2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90_WhyVentilation_VOCs.png">
            <a:extLst>
              <a:ext uri="{FF2B5EF4-FFF2-40B4-BE49-F238E27FC236}">
                <a16:creationId xmlns:a16="http://schemas.microsoft.com/office/drawing/2014/main" id="{D2EFA7CE-E49E-41EB-A128-C51E8A17E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238500"/>
            <a:ext cx="889000" cy="102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90_WhyVentilation_Vapor.png">
            <a:extLst>
              <a:ext uri="{FF2B5EF4-FFF2-40B4-BE49-F238E27FC236}">
                <a16:creationId xmlns:a16="http://schemas.microsoft.com/office/drawing/2014/main" id="{82B48A2F-9C4E-46AE-92ED-BB456D7914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71663" y="2740025"/>
            <a:ext cx="1404937" cy="114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Box 5">
            <a:extLst>
              <a:ext uri="{FF2B5EF4-FFF2-40B4-BE49-F238E27FC236}">
                <a16:creationId xmlns:a16="http://schemas.microsoft.com/office/drawing/2014/main" id="{E3FE8CA6-9615-49E1-9920-7EEB103BE56C}"/>
              </a:ext>
            </a:extLst>
          </p:cNvPr>
          <p:cNvSpPr txBox="1">
            <a:spLocks noChangeArrowheads="1"/>
          </p:cNvSpPr>
          <p:nvPr/>
        </p:nvSpPr>
        <p:spPr bwMode="auto">
          <a:xfrm>
            <a:off x="5257800" y="5664826"/>
            <a:ext cx="388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a:solidFill>
                  <a:schemeClr val="bg1"/>
                </a:solidFill>
              </a:rPr>
              <a:t>Graphic developed for the US Department of Energy</a:t>
            </a:r>
          </a:p>
        </p:txBody>
      </p:sp>
      <p:sp>
        <p:nvSpPr>
          <p:cNvPr id="10" name="Footer Placeholder 1">
            <a:extLst>
              <a:ext uri="{FF2B5EF4-FFF2-40B4-BE49-F238E27FC236}">
                <a16:creationId xmlns:a16="http://schemas.microsoft.com/office/drawing/2014/main" id="{A71F2256-3F01-45E0-951B-83196FA084B1}"/>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5" name="Rectangle 14">
            <a:extLst>
              <a:ext uri="{FF2B5EF4-FFF2-40B4-BE49-F238E27FC236}">
                <a16:creationId xmlns:a16="http://schemas.microsoft.com/office/drawing/2014/main" id="{56DC9B2E-65DD-49BC-9AF7-B991DF5B3753}"/>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6" name="Slide Number Placeholder 2">
            <a:extLst>
              <a:ext uri="{FF2B5EF4-FFF2-40B4-BE49-F238E27FC236}">
                <a16:creationId xmlns:a16="http://schemas.microsoft.com/office/drawing/2014/main" id="{7F379BE7-815A-4079-B680-F33CDB62FFAA}"/>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4</a:t>
            </a:fld>
            <a:endParaRPr lang="en-US" altLang="en-US" sz="800" b="1" dirty="0">
              <a:solidFill>
                <a:schemeClr val="bg1"/>
              </a:solidFill>
            </a:endParaRPr>
          </a:p>
        </p:txBody>
      </p:sp>
      <p:pic>
        <p:nvPicPr>
          <p:cNvPr id="17" name="Picture 16" descr="A black and white sign with black text&#10;&#10;AI-generated content may be incorrect.">
            <a:extLst>
              <a:ext uri="{FF2B5EF4-FFF2-40B4-BE49-F238E27FC236}">
                <a16:creationId xmlns:a16="http://schemas.microsoft.com/office/drawing/2014/main" id="{D8A7AC1E-32D2-4DE4-9865-1A873DA28D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green text on a white background&#10;&#10;AI-generated content may be incorrect.">
            <a:extLst>
              <a:ext uri="{FF2B5EF4-FFF2-40B4-BE49-F238E27FC236}">
                <a16:creationId xmlns:a16="http://schemas.microsoft.com/office/drawing/2014/main" id="{DD338F28-7F24-4ED1-87CB-DCC26D5DA8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blue and grey logo&#10;&#10;AI-generated content may be incorrect.">
            <a:extLst>
              <a:ext uri="{FF2B5EF4-FFF2-40B4-BE49-F238E27FC236}">
                <a16:creationId xmlns:a16="http://schemas.microsoft.com/office/drawing/2014/main" id="{3D289E8B-044B-44D1-81C7-0B34435883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D76B535E-AB18-4F1A-BC0F-B021DDFDE8D5}"/>
              </a:ext>
            </a:extLst>
          </p:cNvPr>
          <p:cNvPicPr>
            <a:picLocks noChangeAspect="1" noChangeArrowheads="1"/>
          </p:cNvPicPr>
          <p:nvPr/>
        </p:nvPicPr>
        <p:blipFill>
          <a:blip r:embed="rId10"/>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een text on a black background&#10;&#10;AI-generated content may be incorrect.">
            <a:extLst>
              <a:ext uri="{FF2B5EF4-FFF2-40B4-BE49-F238E27FC236}">
                <a16:creationId xmlns:a16="http://schemas.microsoft.com/office/drawing/2014/main" id="{9CF0469F-47CE-4CCB-AF24-55C8E2D6DE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F6506B3-A3EE-45DC-AF85-A10930040B71}"/>
              </a:ext>
            </a:extLst>
          </p:cNvPr>
          <p:cNvSpPr>
            <a:spLocks noGrp="1"/>
          </p:cNvSpPr>
          <p:nvPr>
            <p:ph type="title"/>
          </p:nvPr>
        </p:nvSpPr>
        <p:spPr>
          <a:xfrm>
            <a:off x="1782761" y="-10318"/>
            <a:ext cx="5578475" cy="838200"/>
          </a:xfrm>
        </p:spPr>
        <p:txBody>
          <a:bodyPr>
            <a:noAutofit/>
          </a:bodyPr>
          <a:lstStyle/>
          <a:p>
            <a:pPr algn="ctr" eaLnBrk="1" hangingPunct="1">
              <a:defRPr/>
            </a:pPr>
            <a:r>
              <a:rPr lang="en-US" sz="2000" dirty="0">
                <a:solidFill>
                  <a:srgbClr val="0070C0"/>
                </a:solidFill>
                <a:ea typeface="ＭＳ Ｐゴシック" charset="-128"/>
              </a:rPr>
              <a:t>Ventilation:</a:t>
            </a:r>
            <a:br>
              <a:rPr lang="en-US" sz="2000" dirty="0">
                <a:solidFill>
                  <a:srgbClr val="0070C0"/>
                </a:solidFill>
                <a:ea typeface="ＭＳ Ｐゴシック" charset="-128"/>
              </a:rPr>
            </a:br>
            <a:r>
              <a:rPr lang="en-US" sz="2000" dirty="0">
                <a:solidFill>
                  <a:srgbClr val="0070C0"/>
                </a:solidFill>
                <a:ea typeface="ＭＳ Ｐゴシック" charset="-128"/>
              </a:rPr>
              <a:t>Why Seal the Leaks at All?</a:t>
            </a:r>
          </a:p>
        </p:txBody>
      </p:sp>
      <p:sp>
        <p:nvSpPr>
          <p:cNvPr id="9219" name="Rectangle 7">
            <a:extLst>
              <a:ext uri="{FF2B5EF4-FFF2-40B4-BE49-F238E27FC236}">
                <a16:creationId xmlns:a16="http://schemas.microsoft.com/office/drawing/2014/main" id="{0E4F910F-AD4C-4157-B05F-D0FF730B925D}"/>
              </a:ext>
            </a:extLst>
          </p:cNvPr>
          <p:cNvSpPr>
            <a:spLocks/>
          </p:cNvSpPr>
          <p:nvPr/>
        </p:nvSpPr>
        <p:spPr bwMode="auto">
          <a:xfrm>
            <a:off x="1019174" y="1992313"/>
            <a:ext cx="71469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a:p>
        </p:txBody>
      </p:sp>
      <p:pic>
        <p:nvPicPr>
          <p:cNvPr id="9220" name="Picture 9" descr="Illustration of leakage locations found in a home.">
            <a:extLst>
              <a:ext uri="{FF2B5EF4-FFF2-40B4-BE49-F238E27FC236}">
                <a16:creationId xmlns:a16="http://schemas.microsoft.com/office/drawing/2014/main" id="{CA489B0C-F362-460F-B02C-61AACCFF3AA0}"/>
              </a:ext>
            </a:extLst>
          </p:cNvPr>
          <p:cNvPicPr>
            <a:picLocks noChangeAspect="1"/>
          </p:cNvPicPr>
          <p:nvPr/>
        </p:nvPicPr>
        <p:blipFill>
          <a:blip r:embed="rId3">
            <a:extLst>
              <a:ext uri="{28A0092B-C50C-407E-A947-70E740481C1C}">
                <a14:useLocalDpi xmlns:a14="http://schemas.microsoft.com/office/drawing/2010/main" val="0"/>
              </a:ext>
            </a:extLst>
          </a:blip>
          <a:srcRect t="-2898"/>
          <a:stretch>
            <a:fillRect/>
          </a:stretch>
        </p:blipFill>
        <p:spPr bwMode="auto">
          <a:xfrm>
            <a:off x="-1" y="7239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91_ColdAirLeaks.png">
            <a:extLst>
              <a:ext uri="{FF2B5EF4-FFF2-40B4-BE49-F238E27FC236}">
                <a16:creationId xmlns:a16="http://schemas.microsoft.com/office/drawing/2014/main" id="{03F9AC56-9C29-423C-976A-9EE05D853A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399" y="2552700"/>
            <a:ext cx="4818063"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91_HotAirLeaks.png">
            <a:extLst>
              <a:ext uri="{FF2B5EF4-FFF2-40B4-BE49-F238E27FC236}">
                <a16:creationId xmlns:a16="http://schemas.microsoft.com/office/drawing/2014/main" id="{B8154BCD-5BDF-4A55-9D26-3B70CEF08C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399" y="2228850"/>
            <a:ext cx="39624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itle 5">
            <a:extLst>
              <a:ext uri="{FF2B5EF4-FFF2-40B4-BE49-F238E27FC236}">
                <a16:creationId xmlns:a16="http://schemas.microsoft.com/office/drawing/2014/main" id="{77316462-949E-4EB0-8537-1486B2C95254}"/>
              </a:ext>
            </a:extLst>
          </p:cNvPr>
          <p:cNvSpPr txBox="1">
            <a:spLocks/>
          </p:cNvSpPr>
          <p:nvPr/>
        </p:nvSpPr>
        <p:spPr bwMode="auto">
          <a:xfrm>
            <a:off x="592138" y="852488"/>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spcBef>
                <a:spcPct val="0"/>
              </a:spcBef>
              <a:spcAft>
                <a:spcPct val="0"/>
              </a:spcAft>
              <a:buFontTx/>
              <a:buNone/>
            </a:pPr>
            <a:r>
              <a:rPr lang="en-US" altLang="en-US" sz="1200">
                <a:solidFill>
                  <a:schemeClr val="bg1"/>
                </a:solidFill>
              </a:rPr>
              <a:t>MECHANICAL VENTILATION</a:t>
            </a:r>
          </a:p>
        </p:txBody>
      </p:sp>
      <p:sp>
        <p:nvSpPr>
          <p:cNvPr id="9224" name="TextBox 5">
            <a:extLst>
              <a:ext uri="{FF2B5EF4-FFF2-40B4-BE49-F238E27FC236}">
                <a16:creationId xmlns:a16="http://schemas.microsoft.com/office/drawing/2014/main" id="{3C7D0D78-2DBD-4B23-AB6D-FD68DAEBBAFD}"/>
              </a:ext>
            </a:extLst>
          </p:cNvPr>
          <p:cNvSpPr txBox="1">
            <a:spLocks noChangeArrowheads="1"/>
          </p:cNvSpPr>
          <p:nvPr/>
        </p:nvSpPr>
        <p:spPr bwMode="auto">
          <a:xfrm>
            <a:off x="5321300" y="5639767"/>
            <a:ext cx="388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a:solidFill>
                  <a:schemeClr val="bg1"/>
                </a:solidFill>
              </a:rPr>
              <a:t>Graphic developed for the US Department of Energy</a:t>
            </a:r>
          </a:p>
        </p:txBody>
      </p:sp>
      <p:sp>
        <p:nvSpPr>
          <p:cNvPr id="9" name="Footer Placeholder 1">
            <a:extLst>
              <a:ext uri="{FF2B5EF4-FFF2-40B4-BE49-F238E27FC236}">
                <a16:creationId xmlns:a16="http://schemas.microsoft.com/office/drawing/2014/main" id="{3B174F50-50DB-4E81-A2B5-837CC8BE634A}"/>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0" name="Rectangle 9">
            <a:extLst>
              <a:ext uri="{FF2B5EF4-FFF2-40B4-BE49-F238E27FC236}">
                <a16:creationId xmlns:a16="http://schemas.microsoft.com/office/drawing/2014/main" id="{0696C45A-C472-4C3E-86D4-02DC9F71345D}"/>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2" name="Slide Number Placeholder 2">
            <a:extLst>
              <a:ext uri="{FF2B5EF4-FFF2-40B4-BE49-F238E27FC236}">
                <a16:creationId xmlns:a16="http://schemas.microsoft.com/office/drawing/2014/main" id="{921F3D92-B033-4898-8424-A24B94ABCCCF}"/>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5</a:t>
            </a:fld>
            <a:endParaRPr lang="en-US" altLang="en-US" sz="800" b="1" dirty="0">
              <a:solidFill>
                <a:schemeClr val="bg1"/>
              </a:solidFill>
            </a:endParaRPr>
          </a:p>
        </p:txBody>
      </p:sp>
      <p:pic>
        <p:nvPicPr>
          <p:cNvPr id="13" name="Picture 12" descr="A black and white sign with black text&#10;&#10;AI-generated content may be incorrect.">
            <a:extLst>
              <a:ext uri="{FF2B5EF4-FFF2-40B4-BE49-F238E27FC236}">
                <a16:creationId xmlns:a16="http://schemas.microsoft.com/office/drawing/2014/main" id="{FB6C41E1-0E50-47D3-9F15-A4418265E8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een text on a white background&#10;&#10;AI-generated content may be incorrect.">
            <a:extLst>
              <a:ext uri="{FF2B5EF4-FFF2-40B4-BE49-F238E27FC236}">
                <a16:creationId xmlns:a16="http://schemas.microsoft.com/office/drawing/2014/main" id="{374F075F-9D79-4A4B-B79E-17F9DE16A1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blue and grey logo&#10;&#10;AI-generated content may be incorrect.">
            <a:extLst>
              <a:ext uri="{FF2B5EF4-FFF2-40B4-BE49-F238E27FC236}">
                <a16:creationId xmlns:a16="http://schemas.microsoft.com/office/drawing/2014/main" id="{86C02B37-65C9-40C0-97FC-75C59F3249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D18A04B0-8E38-424A-8E90-4CDD5898FB8D}"/>
              </a:ext>
            </a:extLst>
          </p:cNvPr>
          <p:cNvPicPr>
            <a:picLocks noChangeAspect="1" noChangeArrowheads="1"/>
          </p:cNvPicPr>
          <p:nvPr/>
        </p:nvPicPr>
        <p:blipFill>
          <a:blip r:embed="rId9"/>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green text on a black background&#10;&#10;AI-generated content may be incorrect.">
            <a:extLst>
              <a:ext uri="{FF2B5EF4-FFF2-40B4-BE49-F238E27FC236}">
                <a16:creationId xmlns:a16="http://schemas.microsoft.com/office/drawing/2014/main" id="{48996C2F-FC0D-4879-84A5-29BC2B01FB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40" descr="Illustration of fresh air entering a house.">
            <a:extLst>
              <a:ext uri="{FF2B5EF4-FFF2-40B4-BE49-F238E27FC236}">
                <a16:creationId xmlns:a16="http://schemas.microsoft.com/office/drawing/2014/main" id="{32151008-BA13-49BC-AF1C-20B2254D61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84338"/>
            <a:ext cx="3373438"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5">
            <a:extLst>
              <a:ext uri="{FF2B5EF4-FFF2-40B4-BE49-F238E27FC236}">
                <a16:creationId xmlns:a16="http://schemas.microsoft.com/office/drawing/2014/main" id="{C1D40D3A-DFB7-48EE-A65E-35D5AB29D714}"/>
              </a:ext>
            </a:extLst>
          </p:cNvPr>
          <p:cNvSpPr>
            <a:spLocks/>
          </p:cNvSpPr>
          <p:nvPr/>
        </p:nvSpPr>
        <p:spPr bwMode="auto">
          <a:xfrm>
            <a:off x="3670300" y="4800600"/>
            <a:ext cx="178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Fresh Air In</a:t>
            </a:r>
          </a:p>
        </p:txBody>
      </p:sp>
      <p:pic>
        <p:nvPicPr>
          <p:cNvPr id="43" name="Picture 42" descr="92_GoalsofVentilation_FreshAirIn.png">
            <a:extLst>
              <a:ext uri="{FF2B5EF4-FFF2-40B4-BE49-F238E27FC236}">
                <a16:creationId xmlns:a16="http://schemas.microsoft.com/office/drawing/2014/main" id="{49155513-ABA5-4D82-9F9F-A749EBC57D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133600"/>
            <a:ext cx="265588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8" descr="Illustration showing stale air flowing out of a house.">
            <a:extLst>
              <a:ext uri="{FF2B5EF4-FFF2-40B4-BE49-F238E27FC236}">
                <a16:creationId xmlns:a16="http://schemas.microsoft.com/office/drawing/2014/main" id="{974FB56E-2301-409C-9F59-0BE0751B51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684338"/>
            <a:ext cx="3048000"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9" descr="Illustration of stale air leaving and fresh air entering a house.">
            <a:extLst>
              <a:ext uri="{FF2B5EF4-FFF2-40B4-BE49-F238E27FC236}">
                <a16:creationId xmlns:a16="http://schemas.microsoft.com/office/drawing/2014/main" id="{F24E5BE0-EE49-49C5-A040-B8C9A631E8A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641475"/>
            <a:ext cx="312420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itle 1">
            <a:extLst>
              <a:ext uri="{FF2B5EF4-FFF2-40B4-BE49-F238E27FC236}">
                <a16:creationId xmlns:a16="http://schemas.microsoft.com/office/drawing/2014/main" id="{6C81806E-CA83-44DD-9A88-E9852462D5E9}"/>
              </a:ext>
            </a:extLst>
          </p:cNvPr>
          <p:cNvSpPr>
            <a:spLocks noGrp="1"/>
          </p:cNvSpPr>
          <p:nvPr>
            <p:ph type="title"/>
          </p:nvPr>
        </p:nvSpPr>
        <p:spPr>
          <a:xfrm>
            <a:off x="1485900" y="-14288"/>
            <a:ext cx="6172200" cy="838200"/>
          </a:xfrm>
        </p:spPr>
        <p:txBody>
          <a:bodyPr/>
          <a:lstStyle/>
          <a:p>
            <a:pPr algn="ctr" eaLnBrk="1" hangingPunct="1">
              <a:defRPr/>
            </a:pPr>
            <a:r>
              <a:rPr lang="en-US" dirty="0">
                <a:solidFill>
                  <a:srgbClr val="0070C0"/>
                </a:solidFill>
                <a:ea typeface="ＭＳ Ｐゴシック" charset="-128"/>
              </a:rPr>
              <a:t>Goals of Ventilation</a:t>
            </a:r>
          </a:p>
        </p:txBody>
      </p:sp>
      <p:sp>
        <p:nvSpPr>
          <p:cNvPr id="10248" name="Rectangle 15">
            <a:extLst>
              <a:ext uri="{FF2B5EF4-FFF2-40B4-BE49-F238E27FC236}">
                <a16:creationId xmlns:a16="http://schemas.microsoft.com/office/drawing/2014/main" id="{FE92D5C4-DE49-449D-959C-0CB7C01753E1}"/>
              </a:ext>
            </a:extLst>
          </p:cNvPr>
          <p:cNvSpPr>
            <a:spLocks/>
          </p:cNvSpPr>
          <p:nvPr/>
        </p:nvSpPr>
        <p:spPr bwMode="auto">
          <a:xfrm>
            <a:off x="696913" y="4800600"/>
            <a:ext cx="195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Stale Air Out</a:t>
            </a:r>
          </a:p>
        </p:txBody>
      </p:sp>
      <p:sp>
        <p:nvSpPr>
          <p:cNvPr id="10249" name="Rectangle 36">
            <a:extLst>
              <a:ext uri="{FF2B5EF4-FFF2-40B4-BE49-F238E27FC236}">
                <a16:creationId xmlns:a16="http://schemas.microsoft.com/office/drawing/2014/main" id="{C756698F-D364-43A4-8DB6-9B342A5603D2}"/>
              </a:ext>
            </a:extLst>
          </p:cNvPr>
          <p:cNvSpPr>
            <a:spLocks/>
          </p:cNvSpPr>
          <p:nvPr/>
        </p:nvSpPr>
        <p:spPr bwMode="auto">
          <a:xfrm>
            <a:off x="6334125" y="4800600"/>
            <a:ext cx="2586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600">
                <a:solidFill>
                  <a:srgbClr val="000066"/>
                </a:solidFill>
                <a:cs typeface="Arial" panose="020B0604020202020204" pitchFamily="34" charset="0"/>
                <a:sym typeface="Arial" panose="020B0604020202020204" pitchFamily="34" charset="0"/>
              </a:rPr>
              <a:t>Neutral Pressure</a:t>
            </a:r>
          </a:p>
        </p:txBody>
      </p:sp>
      <p:pic>
        <p:nvPicPr>
          <p:cNvPr id="42" name="Picture 41" descr="92_GoalsofVentilation_StaleAirOut.png">
            <a:extLst>
              <a:ext uri="{FF2B5EF4-FFF2-40B4-BE49-F238E27FC236}">
                <a16:creationId xmlns:a16="http://schemas.microsoft.com/office/drawing/2014/main" id="{E6615620-663F-485F-B8A0-C3E6F3F8C8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338" y="2065338"/>
            <a:ext cx="28035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92_GoalsofVentilation_Neutral.png">
            <a:extLst>
              <a:ext uri="{FF2B5EF4-FFF2-40B4-BE49-F238E27FC236}">
                <a16:creationId xmlns:a16="http://schemas.microsoft.com/office/drawing/2014/main" id="{C0A3D872-34ED-4ABD-9C44-8DB28C5B82B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84888" y="2098675"/>
            <a:ext cx="2830512"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TextBox 5">
            <a:extLst>
              <a:ext uri="{FF2B5EF4-FFF2-40B4-BE49-F238E27FC236}">
                <a16:creationId xmlns:a16="http://schemas.microsoft.com/office/drawing/2014/main" id="{2EC949AC-71A7-4631-AABF-41A13D57C19A}"/>
              </a:ext>
            </a:extLst>
          </p:cNvPr>
          <p:cNvSpPr txBox="1">
            <a:spLocks noChangeArrowheads="1"/>
          </p:cNvSpPr>
          <p:nvPr/>
        </p:nvSpPr>
        <p:spPr bwMode="auto">
          <a:xfrm>
            <a:off x="5126038" y="5379244"/>
            <a:ext cx="388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dirty="0">
                <a:solidFill>
                  <a:srgbClr val="50565C"/>
                </a:solidFill>
              </a:rPr>
              <a:t>Graphic developed for the US Department of Energy</a:t>
            </a:r>
          </a:p>
        </p:txBody>
      </p:sp>
      <p:sp>
        <p:nvSpPr>
          <p:cNvPr id="14" name="Footer Placeholder 1">
            <a:extLst>
              <a:ext uri="{FF2B5EF4-FFF2-40B4-BE49-F238E27FC236}">
                <a16:creationId xmlns:a16="http://schemas.microsoft.com/office/drawing/2014/main" id="{F7AE483F-7C47-4977-BC0E-9F8DC2E4DEDE}"/>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5" name="Rectangle 14">
            <a:extLst>
              <a:ext uri="{FF2B5EF4-FFF2-40B4-BE49-F238E27FC236}">
                <a16:creationId xmlns:a16="http://schemas.microsoft.com/office/drawing/2014/main" id="{6BED96AF-5265-4559-B4A3-50C1A2B7008F}"/>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6" name="Slide Number Placeholder 2">
            <a:extLst>
              <a:ext uri="{FF2B5EF4-FFF2-40B4-BE49-F238E27FC236}">
                <a16:creationId xmlns:a16="http://schemas.microsoft.com/office/drawing/2014/main" id="{79BEDDDE-75E2-4178-80F9-19AE5C7113D1}"/>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6</a:t>
            </a:fld>
            <a:endParaRPr lang="en-US" altLang="en-US" sz="800" b="1" dirty="0">
              <a:solidFill>
                <a:schemeClr val="bg1"/>
              </a:solidFill>
            </a:endParaRPr>
          </a:p>
        </p:txBody>
      </p:sp>
      <p:pic>
        <p:nvPicPr>
          <p:cNvPr id="17" name="Picture 16" descr="A black and white sign with black text&#10;&#10;AI-generated content may be incorrect.">
            <a:extLst>
              <a:ext uri="{FF2B5EF4-FFF2-40B4-BE49-F238E27FC236}">
                <a16:creationId xmlns:a16="http://schemas.microsoft.com/office/drawing/2014/main" id="{B454EF1D-5BD6-4E38-9F02-6451409234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green text on a white background&#10;&#10;AI-generated content may be incorrect.">
            <a:extLst>
              <a:ext uri="{FF2B5EF4-FFF2-40B4-BE49-F238E27FC236}">
                <a16:creationId xmlns:a16="http://schemas.microsoft.com/office/drawing/2014/main" id="{28466862-D829-47E7-91BE-77D674DBD0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blue and grey logo&#10;&#10;AI-generated content may be incorrect.">
            <a:extLst>
              <a:ext uri="{FF2B5EF4-FFF2-40B4-BE49-F238E27FC236}">
                <a16:creationId xmlns:a16="http://schemas.microsoft.com/office/drawing/2014/main" id="{4887871F-A681-4ED4-9F95-B9A45F3C5F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524C5AF6-E27E-4BD1-8CF6-9C993049974C}"/>
              </a:ext>
            </a:extLst>
          </p:cNvPr>
          <p:cNvPicPr>
            <a:picLocks noChangeAspect="1" noChangeArrowheads="1"/>
          </p:cNvPicPr>
          <p:nvPr/>
        </p:nvPicPr>
        <p:blipFill>
          <a:blip r:embed="rId12"/>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een text on a black background&#10;&#10;AI-generated content may be incorrect.">
            <a:extLst>
              <a:ext uri="{FF2B5EF4-FFF2-40B4-BE49-F238E27FC236}">
                <a16:creationId xmlns:a16="http://schemas.microsoft.com/office/drawing/2014/main" id="{745EF133-211C-4BDA-9010-E17CBE49C6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7" descr="Photo of an improperly installed duct in an attic.">
            <a:extLst>
              <a:ext uri="{FF2B5EF4-FFF2-40B4-BE49-F238E27FC236}">
                <a16:creationId xmlns:a16="http://schemas.microsoft.com/office/drawing/2014/main" id="{AF7DB702-DBA5-4B11-969E-53E01442532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1999"/>
            <a:ext cx="9144000" cy="519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EE78661F-2CC3-407F-8586-6770735A8D64}"/>
              </a:ext>
            </a:extLst>
          </p:cNvPr>
          <p:cNvSpPr>
            <a:spLocks noGrp="1"/>
          </p:cNvSpPr>
          <p:nvPr>
            <p:ph type="title"/>
          </p:nvPr>
        </p:nvSpPr>
        <p:spPr>
          <a:xfrm>
            <a:off x="1485900" y="0"/>
            <a:ext cx="6172200" cy="838200"/>
          </a:xfrm>
        </p:spPr>
        <p:txBody>
          <a:bodyPr/>
          <a:lstStyle/>
          <a:p>
            <a:pPr algn="ctr" eaLnBrk="1" hangingPunct="1">
              <a:defRPr/>
            </a:pPr>
            <a:r>
              <a:rPr lang="en-US" dirty="0">
                <a:solidFill>
                  <a:srgbClr val="0070C0"/>
                </a:solidFill>
                <a:ea typeface="ＭＳ Ｐゴシック" charset="-128"/>
              </a:rPr>
              <a:t>Goals of Ventilation</a:t>
            </a:r>
          </a:p>
        </p:txBody>
      </p:sp>
      <p:sp>
        <p:nvSpPr>
          <p:cNvPr id="11268" name="Rectangular Callout 6">
            <a:extLst>
              <a:ext uri="{FF2B5EF4-FFF2-40B4-BE49-F238E27FC236}">
                <a16:creationId xmlns:a16="http://schemas.microsoft.com/office/drawing/2014/main" id="{9D130ADE-C9BB-4117-8AC1-AD8438126B30}"/>
              </a:ext>
            </a:extLst>
          </p:cNvPr>
          <p:cNvSpPr>
            <a:spLocks noChangeArrowheads="1"/>
          </p:cNvSpPr>
          <p:nvPr/>
        </p:nvSpPr>
        <p:spPr bwMode="auto">
          <a:xfrm>
            <a:off x="5410200" y="1676400"/>
            <a:ext cx="2393950" cy="838200"/>
          </a:xfrm>
          <a:prstGeom prst="wedgeRectCallout">
            <a:avLst>
              <a:gd name="adj1" fmla="val -53287"/>
              <a:gd name="adj2" fmla="val 154678"/>
            </a:avLst>
          </a:prstGeom>
          <a:solidFill>
            <a:srgbClr val="FFFFFF">
              <a:alpha val="74901"/>
            </a:srgbClr>
          </a:solidFill>
          <a:ln>
            <a:noFill/>
          </a:ln>
          <a:effectLst>
            <a:outerShdw dist="38100" dir="2700000" rotWithShape="0">
              <a:srgbClr val="808080">
                <a:alpha val="42998"/>
              </a:srgbClr>
            </a:outerShdw>
          </a:effectLst>
          <a:extLst>
            <a:ext uri="{91240B29-F687-4F45-9708-019B960494DF}">
              <a14:hiddenLine xmlns:a14="http://schemas.microsoft.com/office/drawing/2010/main" w="6350">
                <a:solidFill>
                  <a:srgbClr val="000000"/>
                </a:solidFill>
                <a:round/>
                <a:headEnd/>
                <a:tailEnd/>
              </a14:hiddenLine>
            </a:ext>
          </a:extLst>
        </p:spPr>
        <p:txBody>
          <a:bodyPr anchor="ctr"/>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r>
              <a:rPr lang="en-US" altLang="en-US" sz="2200">
                <a:cs typeface="Arial" panose="020B0604020202020204" pitchFamily="34" charset="0"/>
                <a:sym typeface="Arial" panose="020B0604020202020204" pitchFamily="34" charset="0"/>
              </a:rPr>
              <a:t>Is this getting the stale air out?</a:t>
            </a:r>
          </a:p>
        </p:txBody>
      </p:sp>
      <p:sp>
        <p:nvSpPr>
          <p:cNvPr id="11270" name="TextBox 5">
            <a:extLst>
              <a:ext uri="{FF2B5EF4-FFF2-40B4-BE49-F238E27FC236}">
                <a16:creationId xmlns:a16="http://schemas.microsoft.com/office/drawing/2014/main" id="{11F38E8F-1D2E-47AB-A5BD-C1B0D003CBC6}"/>
              </a:ext>
            </a:extLst>
          </p:cNvPr>
          <p:cNvSpPr txBox="1">
            <a:spLocks noChangeArrowheads="1"/>
          </p:cNvSpPr>
          <p:nvPr/>
        </p:nvSpPr>
        <p:spPr bwMode="auto">
          <a:xfrm>
            <a:off x="5235575" y="5661025"/>
            <a:ext cx="3886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spcAft>
                <a:spcPct val="0"/>
              </a:spcAft>
              <a:buFontTx/>
              <a:buNone/>
            </a:pPr>
            <a:r>
              <a:rPr lang="en-US" altLang="en-US" sz="900" i="1" dirty="0">
                <a:solidFill>
                  <a:schemeClr val="bg1"/>
                </a:solidFill>
              </a:rPr>
              <a:t>Photo courtesy of the US Department of Energy</a:t>
            </a:r>
          </a:p>
        </p:txBody>
      </p:sp>
      <p:sp>
        <p:nvSpPr>
          <p:cNvPr id="7" name="Footer Placeholder 1">
            <a:extLst>
              <a:ext uri="{FF2B5EF4-FFF2-40B4-BE49-F238E27FC236}">
                <a16:creationId xmlns:a16="http://schemas.microsoft.com/office/drawing/2014/main" id="{110519D7-F553-410A-A0A3-BECDD807633D}"/>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8" name="Rectangle 7">
            <a:extLst>
              <a:ext uri="{FF2B5EF4-FFF2-40B4-BE49-F238E27FC236}">
                <a16:creationId xmlns:a16="http://schemas.microsoft.com/office/drawing/2014/main" id="{BEC9F8F7-FC30-4561-A985-6A935DCF1899}"/>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9" name="Slide Number Placeholder 2">
            <a:extLst>
              <a:ext uri="{FF2B5EF4-FFF2-40B4-BE49-F238E27FC236}">
                <a16:creationId xmlns:a16="http://schemas.microsoft.com/office/drawing/2014/main" id="{97C14E57-9FA8-4CF1-8FDF-07E5412E59D8}"/>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7</a:t>
            </a:fld>
            <a:endParaRPr lang="en-US" altLang="en-US" sz="800" b="1" dirty="0">
              <a:solidFill>
                <a:schemeClr val="bg1"/>
              </a:solidFill>
            </a:endParaRPr>
          </a:p>
        </p:txBody>
      </p:sp>
      <p:pic>
        <p:nvPicPr>
          <p:cNvPr id="11" name="Picture 10" descr="A black and white sign with black text&#10;&#10;AI-generated content may be incorrect.">
            <a:extLst>
              <a:ext uri="{FF2B5EF4-FFF2-40B4-BE49-F238E27FC236}">
                <a16:creationId xmlns:a16="http://schemas.microsoft.com/office/drawing/2014/main" id="{DDA3A81D-11BD-4DD2-9F3C-362124DC9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een text on a white background&#10;&#10;AI-generated content may be incorrect.">
            <a:extLst>
              <a:ext uri="{FF2B5EF4-FFF2-40B4-BE49-F238E27FC236}">
                <a16:creationId xmlns:a16="http://schemas.microsoft.com/office/drawing/2014/main" id="{3832D931-E0B3-473D-895B-7EE386F01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blue and grey logo&#10;&#10;AI-generated content may be incorrect.">
            <a:extLst>
              <a:ext uri="{FF2B5EF4-FFF2-40B4-BE49-F238E27FC236}">
                <a16:creationId xmlns:a16="http://schemas.microsoft.com/office/drawing/2014/main" id="{B03C8C86-D528-4462-B488-362665142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093A891-A20D-4F88-B268-040B8492D511}"/>
              </a:ext>
            </a:extLst>
          </p:cNvPr>
          <p:cNvPicPr>
            <a:picLocks noChangeAspect="1" noChangeArrowheads="1"/>
          </p:cNvPicPr>
          <p:nvPr/>
        </p:nvPicPr>
        <p:blipFill>
          <a:blip r:embed="rId7"/>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een text on a black background&#10;&#10;AI-generated content may be incorrect.">
            <a:extLst>
              <a:ext uri="{FF2B5EF4-FFF2-40B4-BE49-F238E27FC236}">
                <a16:creationId xmlns:a16="http://schemas.microsoft.com/office/drawing/2014/main" id="{A7EE7EFA-D7DC-4FFE-9CC3-4D2ABE1D46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70A6FF-0A83-4CDE-A9B7-866CC2F24D7C}"/>
              </a:ext>
            </a:extLst>
          </p:cNvPr>
          <p:cNvSpPr>
            <a:spLocks noGrp="1"/>
          </p:cNvSpPr>
          <p:nvPr>
            <p:ph type="title"/>
          </p:nvPr>
        </p:nvSpPr>
        <p:spPr>
          <a:xfrm>
            <a:off x="1485900" y="30162"/>
            <a:ext cx="6172200" cy="854075"/>
          </a:xfrm>
        </p:spPr>
        <p:txBody>
          <a:bodyPr/>
          <a:lstStyle/>
          <a:p>
            <a:pPr algn="ctr" eaLnBrk="1" hangingPunct="1">
              <a:defRPr/>
            </a:pPr>
            <a:r>
              <a:rPr lang="en-US" dirty="0">
                <a:solidFill>
                  <a:srgbClr val="0070C0"/>
                </a:solidFill>
                <a:ea typeface="ＭＳ Ｐゴシック" charset="-128"/>
              </a:rPr>
              <a:t>Motto of Weatherization</a:t>
            </a:r>
          </a:p>
        </p:txBody>
      </p:sp>
      <p:sp>
        <p:nvSpPr>
          <p:cNvPr id="12291" name="Rectangle 5">
            <a:extLst>
              <a:ext uri="{FF2B5EF4-FFF2-40B4-BE49-F238E27FC236}">
                <a16:creationId xmlns:a16="http://schemas.microsoft.com/office/drawing/2014/main" id="{91D17848-4E8C-4BFF-9DFF-3E1C59F12E06}"/>
              </a:ext>
            </a:extLst>
          </p:cNvPr>
          <p:cNvSpPr>
            <a:spLocks/>
          </p:cNvSpPr>
          <p:nvPr/>
        </p:nvSpPr>
        <p:spPr bwMode="auto">
          <a:xfrm>
            <a:off x="0" y="2209800"/>
            <a:ext cx="8915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2600">
              <a:cs typeface="Arial" panose="020B0604020202020204" pitchFamily="34" charset="0"/>
              <a:sym typeface="Arial" panose="020B0604020202020204" pitchFamily="34" charset="0"/>
            </a:endParaRPr>
          </a:p>
          <a:p>
            <a:pPr algn="ctr" eaLnBrk="1" hangingPunct="1">
              <a:spcBef>
                <a:spcPct val="0"/>
              </a:spcBef>
              <a:spcAft>
                <a:spcPct val="0"/>
              </a:spcAft>
              <a:buFontTx/>
              <a:buNone/>
            </a:pPr>
            <a:r>
              <a:rPr lang="ja-JP" altLang="en-US" sz="5000">
                <a:solidFill>
                  <a:srgbClr val="000066"/>
                </a:solidFill>
                <a:cs typeface="Arial" panose="020B0604020202020204" pitchFamily="34" charset="0"/>
                <a:sym typeface="Arial" panose="020B0604020202020204" pitchFamily="34" charset="0"/>
              </a:rPr>
              <a:t>“</a:t>
            </a:r>
            <a:r>
              <a:rPr lang="en-US" altLang="ja-JP" sz="5000">
                <a:solidFill>
                  <a:srgbClr val="000066"/>
                </a:solidFill>
                <a:cs typeface="Arial" panose="020B0604020202020204" pitchFamily="34" charset="0"/>
                <a:sym typeface="Arial" panose="020B0604020202020204" pitchFamily="34" charset="0"/>
              </a:rPr>
              <a:t>Build Tight,</a:t>
            </a:r>
            <a:br>
              <a:rPr lang="en-US" altLang="ja-JP" sz="5000">
                <a:solidFill>
                  <a:srgbClr val="000066"/>
                </a:solidFill>
                <a:cs typeface="Arial" panose="020B0604020202020204" pitchFamily="34" charset="0"/>
                <a:sym typeface="Arial" panose="020B0604020202020204" pitchFamily="34" charset="0"/>
              </a:rPr>
            </a:br>
            <a:r>
              <a:rPr lang="en-US" altLang="ja-JP" sz="5000">
                <a:solidFill>
                  <a:srgbClr val="000066"/>
                </a:solidFill>
                <a:cs typeface="Arial" panose="020B0604020202020204" pitchFamily="34" charset="0"/>
                <a:sym typeface="Arial" panose="020B0604020202020204" pitchFamily="34" charset="0"/>
              </a:rPr>
              <a:t>  Ventilate Right</a:t>
            </a:r>
            <a:r>
              <a:rPr lang="ja-JP" altLang="en-US" sz="5000">
                <a:solidFill>
                  <a:srgbClr val="000066"/>
                </a:solidFill>
                <a:cs typeface="Arial" panose="020B0604020202020204" pitchFamily="34" charset="0"/>
                <a:sym typeface="Arial" panose="020B0604020202020204" pitchFamily="34" charset="0"/>
              </a:rPr>
              <a:t>”</a:t>
            </a:r>
            <a:endParaRPr lang="en-US" altLang="en-US" sz="5000">
              <a:solidFill>
                <a:srgbClr val="000066"/>
              </a:solidFill>
              <a:cs typeface="Arial" panose="020B0604020202020204" pitchFamily="34" charset="0"/>
              <a:sym typeface="Arial" panose="020B0604020202020204" pitchFamily="34" charset="0"/>
            </a:endParaRPr>
          </a:p>
        </p:txBody>
      </p:sp>
      <p:sp>
        <p:nvSpPr>
          <p:cNvPr id="5" name="Footer Placeholder 1">
            <a:extLst>
              <a:ext uri="{FF2B5EF4-FFF2-40B4-BE49-F238E27FC236}">
                <a16:creationId xmlns:a16="http://schemas.microsoft.com/office/drawing/2014/main" id="{01F03B44-C52D-4915-B1BC-96D5F9E6E987}"/>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6" name="Rectangle 5">
            <a:extLst>
              <a:ext uri="{FF2B5EF4-FFF2-40B4-BE49-F238E27FC236}">
                <a16:creationId xmlns:a16="http://schemas.microsoft.com/office/drawing/2014/main" id="{B2404BF5-39B7-4F23-B33F-1AD440B31C46}"/>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7" name="Slide Number Placeholder 2">
            <a:extLst>
              <a:ext uri="{FF2B5EF4-FFF2-40B4-BE49-F238E27FC236}">
                <a16:creationId xmlns:a16="http://schemas.microsoft.com/office/drawing/2014/main" id="{8F47E979-BA9A-46D9-AAF9-63D2869C70B6}"/>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8</a:t>
            </a:fld>
            <a:endParaRPr lang="en-US" altLang="en-US" sz="800" b="1" dirty="0">
              <a:solidFill>
                <a:schemeClr val="bg1"/>
              </a:solidFill>
            </a:endParaRPr>
          </a:p>
        </p:txBody>
      </p:sp>
      <p:pic>
        <p:nvPicPr>
          <p:cNvPr id="9" name="Picture 8" descr="A black and white sign with black text&#10;&#10;AI-generated content may be incorrect.">
            <a:extLst>
              <a:ext uri="{FF2B5EF4-FFF2-40B4-BE49-F238E27FC236}">
                <a16:creationId xmlns:a16="http://schemas.microsoft.com/office/drawing/2014/main" id="{C5D27157-34E5-4BE6-9425-162CA8437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green text on a white background&#10;&#10;AI-generated content may be incorrect.">
            <a:extLst>
              <a:ext uri="{FF2B5EF4-FFF2-40B4-BE49-F238E27FC236}">
                <a16:creationId xmlns:a16="http://schemas.microsoft.com/office/drawing/2014/main" id="{32E86E01-B202-423E-B78D-B5616BB60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ue and grey logo&#10;&#10;AI-generated content may be incorrect.">
            <a:extLst>
              <a:ext uri="{FF2B5EF4-FFF2-40B4-BE49-F238E27FC236}">
                <a16:creationId xmlns:a16="http://schemas.microsoft.com/office/drawing/2014/main" id="{0DDAC9E5-1970-4AD5-8A5C-02AD905629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D6DD5E9-03B7-4460-9A90-0AB06B7F2038}"/>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een text on a black background&#10;&#10;AI-generated content may be incorrect.">
            <a:extLst>
              <a:ext uri="{FF2B5EF4-FFF2-40B4-BE49-F238E27FC236}">
                <a16:creationId xmlns:a16="http://schemas.microsoft.com/office/drawing/2014/main" id="{8353AFBD-4341-4B26-BF15-E228FFCABE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Content Placeholder 7">
            <a:extLst>
              <a:ext uri="{FF2B5EF4-FFF2-40B4-BE49-F238E27FC236}">
                <a16:creationId xmlns:a16="http://schemas.microsoft.com/office/drawing/2014/main" id="{31555850-4784-46FE-9F65-7E8EC3077B52}"/>
              </a:ext>
            </a:extLst>
          </p:cNvPr>
          <p:cNvSpPr>
            <a:spLocks noGrp="1"/>
          </p:cNvSpPr>
          <p:nvPr>
            <p:ph idx="1"/>
          </p:nvPr>
        </p:nvSpPr>
        <p:spPr>
          <a:xfrm>
            <a:off x="1473200" y="2078038"/>
            <a:ext cx="7620000" cy="3671887"/>
          </a:xfrm>
        </p:spPr>
        <p:txBody>
          <a:bodyPr/>
          <a:lstStyle/>
          <a:p>
            <a:pPr eaLnBrk="1" hangingPunct="1">
              <a:spcAft>
                <a:spcPts val="2800"/>
              </a:spcAft>
              <a:buFontTx/>
              <a:buNone/>
            </a:pPr>
            <a:r>
              <a:rPr lang="en-US" altLang="en-US"/>
              <a:t>Leave Homes Leaky</a:t>
            </a:r>
          </a:p>
          <a:p>
            <a:pPr eaLnBrk="1" hangingPunct="1">
              <a:spcAft>
                <a:spcPts val="2800"/>
              </a:spcAft>
              <a:buFontTx/>
              <a:buNone/>
            </a:pPr>
            <a:r>
              <a:rPr lang="en-US" altLang="en-US"/>
              <a:t>“Spot” exhaust ventilation at sources </a:t>
            </a:r>
          </a:p>
          <a:p>
            <a:pPr eaLnBrk="1" hangingPunct="1">
              <a:spcAft>
                <a:spcPts val="2800"/>
              </a:spcAft>
              <a:buFont typeface="Arial" panose="020B0604020202020204" pitchFamily="34" charset="0"/>
              <a:buNone/>
            </a:pPr>
            <a:r>
              <a:rPr lang="en-US" altLang="en-US"/>
              <a:t>Whole House exhaust ventilation (may have passive intake “trickle” vents)</a:t>
            </a:r>
          </a:p>
          <a:p>
            <a:pPr eaLnBrk="1" hangingPunct="1">
              <a:spcAft>
                <a:spcPts val="2800"/>
              </a:spcAft>
              <a:buFontTx/>
              <a:buNone/>
            </a:pPr>
            <a:r>
              <a:rPr lang="en-US" altLang="en-US"/>
              <a:t>Heat Recovery Ventilation  - balanced system</a:t>
            </a:r>
          </a:p>
        </p:txBody>
      </p:sp>
      <p:sp>
        <p:nvSpPr>
          <p:cNvPr id="12" name="Title 1">
            <a:extLst>
              <a:ext uri="{FF2B5EF4-FFF2-40B4-BE49-F238E27FC236}">
                <a16:creationId xmlns:a16="http://schemas.microsoft.com/office/drawing/2014/main" id="{93CD7659-0052-4A59-B215-520FC5E2F85A}"/>
              </a:ext>
            </a:extLst>
          </p:cNvPr>
          <p:cNvSpPr>
            <a:spLocks noGrp="1"/>
          </p:cNvSpPr>
          <p:nvPr>
            <p:ph type="title"/>
          </p:nvPr>
        </p:nvSpPr>
        <p:spPr>
          <a:xfrm>
            <a:off x="1879600" y="0"/>
            <a:ext cx="5384800" cy="901700"/>
          </a:xfrm>
        </p:spPr>
        <p:txBody>
          <a:bodyPr/>
          <a:lstStyle/>
          <a:p>
            <a:pPr algn="ctr" eaLnBrk="1" hangingPunct="1">
              <a:defRPr/>
            </a:pPr>
            <a:r>
              <a:rPr lang="en-US" dirty="0">
                <a:solidFill>
                  <a:srgbClr val="0070C0"/>
                </a:solidFill>
                <a:ea typeface="ＭＳ Ｐゴシック" charset="-128"/>
              </a:rPr>
              <a:t>Ventilation Strategies</a:t>
            </a:r>
          </a:p>
        </p:txBody>
      </p:sp>
      <p:sp>
        <p:nvSpPr>
          <p:cNvPr id="13316" name="Rectangle 10">
            <a:extLst>
              <a:ext uri="{FF2B5EF4-FFF2-40B4-BE49-F238E27FC236}">
                <a16:creationId xmlns:a16="http://schemas.microsoft.com/office/drawing/2014/main" id="{8756EB84-E003-4530-99DE-556B3AD08270}"/>
              </a:ext>
            </a:extLst>
          </p:cNvPr>
          <p:cNvSpPr>
            <a:spLocks noChangeArrowheads="1"/>
          </p:cNvSpPr>
          <p:nvPr/>
        </p:nvSpPr>
        <p:spPr bwMode="auto">
          <a:xfrm>
            <a:off x="863600" y="2133600"/>
            <a:ext cx="304800" cy="304800"/>
          </a:xfrm>
          <a:prstGeom prst="rect">
            <a:avLst/>
          </a:prstGeom>
          <a:noFill/>
          <a:ln w="317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a:p>
        </p:txBody>
      </p:sp>
      <p:sp>
        <p:nvSpPr>
          <p:cNvPr id="13317" name="Rectangle 12">
            <a:extLst>
              <a:ext uri="{FF2B5EF4-FFF2-40B4-BE49-F238E27FC236}">
                <a16:creationId xmlns:a16="http://schemas.microsoft.com/office/drawing/2014/main" id="{591200B9-A9A6-4B0B-BACF-8912B3CB98DF}"/>
              </a:ext>
            </a:extLst>
          </p:cNvPr>
          <p:cNvSpPr>
            <a:spLocks noChangeArrowheads="1"/>
          </p:cNvSpPr>
          <p:nvPr/>
        </p:nvSpPr>
        <p:spPr bwMode="auto">
          <a:xfrm>
            <a:off x="863600" y="2971800"/>
            <a:ext cx="304800" cy="304800"/>
          </a:xfrm>
          <a:prstGeom prst="rect">
            <a:avLst/>
          </a:prstGeom>
          <a:noFill/>
          <a:ln w="317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a:p>
        </p:txBody>
      </p:sp>
      <p:sp>
        <p:nvSpPr>
          <p:cNvPr id="13318" name="Rectangle 13">
            <a:extLst>
              <a:ext uri="{FF2B5EF4-FFF2-40B4-BE49-F238E27FC236}">
                <a16:creationId xmlns:a16="http://schemas.microsoft.com/office/drawing/2014/main" id="{9D2DC04E-0C34-45CE-9F50-7F66A90E8FCC}"/>
              </a:ext>
            </a:extLst>
          </p:cNvPr>
          <p:cNvSpPr>
            <a:spLocks noChangeArrowheads="1"/>
          </p:cNvSpPr>
          <p:nvPr/>
        </p:nvSpPr>
        <p:spPr bwMode="auto">
          <a:xfrm>
            <a:off x="863600" y="3733800"/>
            <a:ext cx="304800" cy="304800"/>
          </a:xfrm>
          <a:prstGeom prst="rect">
            <a:avLst/>
          </a:prstGeom>
          <a:noFill/>
          <a:ln w="317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a:p>
        </p:txBody>
      </p:sp>
      <p:sp>
        <p:nvSpPr>
          <p:cNvPr id="13319" name="Rectangle 14">
            <a:extLst>
              <a:ext uri="{FF2B5EF4-FFF2-40B4-BE49-F238E27FC236}">
                <a16:creationId xmlns:a16="http://schemas.microsoft.com/office/drawing/2014/main" id="{46C114DE-F6D4-4B8F-A9C8-D80C3D11F252}"/>
              </a:ext>
            </a:extLst>
          </p:cNvPr>
          <p:cNvSpPr>
            <a:spLocks noChangeArrowheads="1"/>
          </p:cNvSpPr>
          <p:nvPr/>
        </p:nvSpPr>
        <p:spPr bwMode="auto">
          <a:xfrm>
            <a:off x="863600" y="4572000"/>
            <a:ext cx="304800" cy="304800"/>
          </a:xfrm>
          <a:prstGeom prst="rect">
            <a:avLst/>
          </a:prstGeom>
          <a:noFill/>
          <a:ln w="317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600"/>
              </a:spcBef>
              <a:spcAft>
                <a:spcPts val="600"/>
              </a:spcAft>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1pPr>
            <a:lvl2pPr marL="742950" indent="-285750" eaLnBrk="0" hangingPunct="0">
              <a:spcBef>
                <a:spcPts val="600"/>
              </a:spcBef>
              <a:spcAft>
                <a:spcPts val="60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ts val="600"/>
              </a:spcBef>
              <a:spcAft>
                <a:spcPts val="600"/>
              </a:spcAft>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0"/>
              </a:spcAft>
              <a:buFontTx/>
              <a:buNone/>
            </a:pPr>
            <a:endParaRPr lang="en-US" altLang="en-US" sz="1800"/>
          </a:p>
        </p:txBody>
      </p:sp>
      <p:grpSp>
        <p:nvGrpSpPr>
          <p:cNvPr id="2" name="Group 26">
            <a:extLst>
              <a:ext uri="{FF2B5EF4-FFF2-40B4-BE49-F238E27FC236}">
                <a16:creationId xmlns:a16="http://schemas.microsoft.com/office/drawing/2014/main" id="{13F7EE5F-0209-47DD-A3D3-E5F78602FE68}"/>
              </a:ext>
            </a:extLst>
          </p:cNvPr>
          <p:cNvGrpSpPr>
            <a:grpSpLocks/>
          </p:cNvGrpSpPr>
          <p:nvPr/>
        </p:nvGrpSpPr>
        <p:grpSpPr bwMode="auto">
          <a:xfrm>
            <a:off x="865188" y="2135188"/>
            <a:ext cx="303212" cy="303212"/>
            <a:chOff x="457200" y="1447800"/>
            <a:chExt cx="306388" cy="306388"/>
          </a:xfrm>
        </p:grpSpPr>
        <p:cxnSp>
          <p:nvCxnSpPr>
            <p:cNvPr id="13326" name="Straight Connector 17">
              <a:extLst>
                <a:ext uri="{FF2B5EF4-FFF2-40B4-BE49-F238E27FC236}">
                  <a16:creationId xmlns:a16="http://schemas.microsoft.com/office/drawing/2014/main" id="{7AD0455D-6272-4925-892D-3F8B23856E85}"/>
                </a:ext>
              </a:extLst>
            </p:cNvPr>
            <p:cNvCxnSpPr>
              <a:cxnSpLocks noChangeShapeType="1"/>
            </p:cNvCxnSpPr>
            <p:nvPr/>
          </p:nvCxnSpPr>
          <p:spPr bwMode="auto">
            <a:xfrm flipV="1">
              <a:off x="457200" y="1467297"/>
              <a:ext cx="306388" cy="26739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cxnSp>
        <p:cxnSp>
          <p:nvCxnSpPr>
            <p:cNvPr id="13327" name="Straight Connector 25">
              <a:extLst>
                <a:ext uri="{FF2B5EF4-FFF2-40B4-BE49-F238E27FC236}">
                  <a16:creationId xmlns:a16="http://schemas.microsoft.com/office/drawing/2014/main" id="{9851BED3-003D-42FE-B8D9-6CCA682979F6}"/>
                </a:ext>
              </a:extLst>
            </p:cNvPr>
            <p:cNvCxnSpPr>
              <a:cxnSpLocks noChangeShapeType="1"/>
            </p:cNvCxnSpPr>
            <p:nvPr/>
          </p:nvCxnSpPr>
          <p:spPr bwMode="auto">
            <a:xfrm rot="16200000" flipV="1">
              <a:off x="457200" y="1467297"/>
              <a:ext cx="306388" cy="267393"/>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cxnSp>
      </p:grpSp>
      <p:cxnSp>
        <p:nvCxnSpPr>
          <p:cNvPr id="29" name="Straight Connector 28">
            <a:extLst>
              <a:ext uri="{FF2B5EF4-FFF2-40B4-BE49-F238E27FC236}">
                <a16:creationId xmlns:a16="http://schemas.microsoft.com/office/drawing/2014/main" id="{A7853D18-5753-4841-B6F3-221CE7429160}"/>
              </a:ext>
            </a:extLst>
          </p:cNvPr>
          <p:cNvCxnSpPr>
            <a:cxnSpLocks noChangeShapeType="1"/>
          </p:cNvCxnSpPr>
          <p:nvPr/>
        </p:nvCxnSpPr>
        <p:spPr bwMode="auto">
          <a:xfrm>
            <a:off x="1397000" y="2320925"/>
            <a:ext cx="3429000" cy="1588"/>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cxnSp>
      <p:sp>
        <p:nvSpPr>
          <p:cNvPr id="30" name="Freeform 29">
            <a:extLst>
              <a:ext uri="{FF2B5EF4-FFF2-40B4-BE49-F238E27FC236}">
                <a16:creationId xmlns:a16="http://schemas.microsoft.com/office/drawing/2014/main" id="{40E52974-84B3-4017-86F0-A44B1DF5F5DC}"/>
              </a:ext>
            </a:extLst>
          </p:cNvPr>
          <p:cNvSpPr>
            <a:spLocks noChangeArrowheads="1"/>
          </p:cNvSpPr>
          <p:nvPr/>
        </p:nvSpPr>
        <p:spPr bwMode="auto">
          <a:xfrm>
            <a:off x="908050" y="2819400"/>
            <a:ext cx="336550" cy="355600"/>
          </a:xfrm>
          <a:custGeom>
            <a:avLst/>
            <a:gdLst>
              <a:gd name="T0" fmla="*/ 0 w 457200"/>
              <a:gd name="T1" fmla="*/ 43 h 482600"/>
              <a:gd name="T2" fmla="*/ 20 w 457200"/>
              <a:gd name="T3" fmla="*/ 69 h 482600"/>
              <a:gd name="T4" fmla="*/ 63 w 457200"/>
              <a:gd name="T5" fmla="*/ 0 h 482600"/>
              <a:gd name="T6" fmla="*/ 63 w 457200"/>
              <a:gd name="T7" fmla="*/ 0 h 482600"/>
              <a:gd name="T8" fmla="*/ 0 60000 65536"/>
              <a:gd name="T9" fmla="*/ 0 60000 65536"/>
              <a:gd name="T10" fmla="*/ 0 60000 65536"/>
              <a:gd name="T11" fmla="*/ 0 60000 65536"/>
              <a:gd name="T12" fmla="*/ 0 w 457200"/>
              <a:gd name="T13" fmla="*/ 0 h 482600"/>
              <a:gd name="T14" fmla="*/ 457200 w 457200"/>
              <a:gd name="T15" fmla="*/ 482600 h 482600"/>
            </a:gdLst>
            <a:ahLst/>
            <a:cxnLst>
              <a:cxn ang="T8">
                <a:pos x="T0" y="T1"/>
              </a:cxn>
              <a:cxn ang="T9">
                <a:pos x="T2" y="T3"/>
              </a:cxn>
              <a:cxn ang="T10">
                <a:pos x="T4" y="T5"/>
              </a:cxn>
              <a:cxn ang="T11">
                <a:pos x="T6" y="T7"/>
              </a:cxn>
            </a:cxnLst>
            <a:rect l="T12" t="T13" r="T14" b="T15"/>
            <a:pathLst>
              <a:path w="457200" h="482600">
                <a:moveTo>
                  <a:pt x="0" y="304800"/>
                </a:moveTo>
                <a:lnTo>
                  <a:pt x="139700" y="482600"/>
                </a:lnTo>
                <a:lnTo>
                  <a:pt x="457200" y="0"/>
                </a:lnTo>
              </a:path>
            </a:pathLst>
          </a:custGeom>
          <a:noFill/>
          <a:ln w="63500">
            <a:solidFill>
              <a:srgbClr val="79CA2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30">
            <a:extLst>
              <a:ext uri="{FF2B5EF4-FFF2-40B4-BE49-F238E27FC236}">
                <a16:creationId xmlns:a16="http://schemas.microsoft.com/office/drawing/2014/main" id="{4087AA77-E85D-4EA5-8D21-70D2636303A6}"/>
              </a:ext>
            </a:extLst>
          </p:cNvPr>
          <p:cNvSpPr>
            <a:spLocks noChangeArrowheads="1"/>
          </p:cNvSpPr>
          <p:nvPr/>
        </p:nvSpPr>
        <p:spPr bwMode="auto">
          <a:xfrm>
            <a:off x="908050" y="3581400"/>
            <a:ext cx="336550" cy="355600"/>
          </a:xfrm>
          <a:custGeom>
            <a:avLst/>
            <a:gdLst>
              <a:gd name="T0" fmla="*/ 0 w 457200"/>
              <a:gd name="T1" fmla="*/ 43 h 482600"/>
              <a:gd name="T2" fmla="*/ 20 w 457200"/>
              <a:gd name="T3" fmla="*/ 69 h 482600"/>
              <a:gd name="T4" fmla="*/ 63 w 457200"/>
              <a:gd name="T5" fmla="*/ 0 h 482600"/>
              <a:gd name="T6" fmla="*/ 63 w 457200"/>
              <a:gd name="T7" fmla="*/ 0 h 482600"/>
              <a:gd name="T8" fmla="*/ 0 60000 65536"/>
              <a:gd name="T9" fmla="*/ 0 60000 65536"/>
              <a:gd name="T10" fmla="*/ 0 60000 65536"/>
              <a:gd name="T11" fmla="*/ 0 60000 65536"/>
              <a:gd name="T12" fmla="*/ 0 w 457200"/>
              <a:gd name="T13" fmla="*/ 0 h 482600"/>
              <a:gd name="T14" fmla="*/ 457200 w 457200"/>
              <a:gd name="T15" fmla="*/ 482600 h 482600"/>
            </a:gdLst>
            <a:ahLst/>
            <a:cxnLst>
              <a:cxn ang="T8">
                <a:pos x="T0" y="T1"/>
              </a:cxn>
              <a:cxn ang="T9">
                <a:pos x="T2" y="T3"/>
              </a:cxn>
              <a:cxn ang="T10">
                <a:pos x="T4" y="T5"/>
              </a:cxn>
              <a:cxn ang="T11">
                <a:pos x="T6" y="T7"/>
              </a:cxn>
            </a:cxnLst>
            <a:rect l="T12" t="T13" r="T14" b="T15"/>
            <a:pathLst>
              <a:path w="457200" h="482600">
                <a:moveTo>
                  <a:pt x="0" y="304800"/>
                </a:moveTo>
                <a:lnTo>
                  <a:pt x="139700" y="482600"/>
                </a:lnTo>
                <a:lnTo>
                  <a:pt x="457200" y="0"/>
                </a:lnTo>
              </a:path>
            </a:pathLst>
          </a:custGeom>
          <a:noFill/>
          <a:ln w="63500">
            <a:solidFill>
              <a:srgbClr val="79CA2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31">
            <a:extLst>
              <a:ext uri="{FF2B5EF4-FFF2-40B4-BE49-F238E27FC236}">
                <a16:creationId xmlns:a16="http://schemas.microsoft.com/office/drawing/2014/main" id="{61887A16-F9E1-44EF-878E-F531C95298DE}"/>
              </a:ext>
            </a:extLst>
          </p:cNvPr>
          <p:cNvSpPr>
            <a:spLocks noChangeArrowheads="1"/>
          </p:cNvSpPr>
          <p:nvPr/>
        </p:nvSpPr>
        <p:spPr bwMode="auto">
          <a:xfrm>
            <a:off x="908050" y="4784725"/>
            <a:ext cx="336550" cy="355600"/>
          </a:xfrm>
          <a:custGeom>
            <a:avLst/>
            <a:gdLst>
              <a:gd name="T0" fmla="*/ 0 w 457200"/>
              <a:gd name="T1" fmla="*/ 43 h 482600"/>
              <a:gd name="T2" fmla="*/ 20 w 457200"/>
              <a:gd name="T3" fmla="*/ 69 h 482600"/>
              <a:gd name="T4" fmla="*/ 63 w 457200"/>
              <a:gd name="T5" fmla="*/ 0 h 482600"/>
              <a:gd name="T6" fmla="*/ 63 w 457200"/>
              <a:gd name="T7" fmla="*/ 0 h 482600"/>
              <a:gd name="T8" fmla="*/ 0 60000 65536"/>
              <a:gd name="T9" fmla="*/ 0 60000 65536"/>
              <a:gd name="T10" fmla="*/ 0 60000 65536"/>
              <a:gd name="T11" fmla="*/ 0 60000 65536"/>
              <a:gd name="T12" fmla="*/ 0 w 457200"/>
              <a:gd name="T13" fmla="*/ 0 h 482600"/>
              <a:gd name="T14" fmla="*/ 457200 w 457200"/>
              <a:gd name="T15" fmla="*/ 482600 h 482600"/>
            </a:gdLst>
            <a:ahLst/>
            <a:cxnLst>
              <a:cxn ang="T8">
                <a:pos x="T0" y="T1"/>
              </a:cxn>
              <a:cxn ang="T9">
                <a:pos x="T2" y="T3"/>
              </a:cxn>
              <a:cxn ang="T10">
                <a:pos x="T4" y="T5"/>
              </a:cxn>
              <a:cxn ang="T11">
                <a:pos x="T6" y="T7"/>
              </a:cxn>
            </a:cxnLst>
            <a:rect l="T12" t="T13" r="T14" b="T15"/>
            <a:pathLst>
              <a:path w="457200" h="482600">
                <a:moveTo>
                  <a:pt x="0" y="304800"/>
                </a:moveTo>
                <a:lnTo>
                  <a:pt x="139700" y="482600"/>
                </a:lnTo>
                <a:lnTo>
                  <a:pt x="457200" y="0"/>
                </a:lnTo>
              </a:path>
            </a:pathLst>
          </a:custGeom>
          <a:noFill/>
          <a:ln w="63500">
            <a:solidFill>
              <a:srgbClr val="79CA2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ooter Placeholder 1">
            <a:extLst>
              <a:ext uri="{FF2B5EF4-FFF2-40B4-BE49-F238E27FC236}">
                <a16:creationId xmlns:a16="http://schemas.microsoft.com/office/drawing/2014/main" id="{69513098-3789-4D8E-A0EA-1A220C70F3BC}"/>
              </a:ext>
            </a:extLst>
          </p:cNvPr>
          <p:cNvSpPr>
            <a:spLocks noGrp="1" noChangeArrowheads="1"/>
          </p:cNvSpPr>
          <p:nvPr/>
        </p:nvSpPr>
        <p:spPr bwMode="auto">
          <a:xfrm>
            <a:off x="1485900" y="6624978"/>
            <a:ext cx="65325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ctr">
              <a:spcBef>
                <a:spcPct val="0"/>
              </a:spcBef>
              <a:spcAft>
                <a:spcPct val="0"/>
              </a:spcAft>
              <a:buFontTx/>
              <a:buNone/>
            </a:pPr>
            <a:r>
              <a:rPr lang="en-US" altLang="en-US" sz="800" b="1" dirty="0">
                <a:solidFill>
                  <a:srgbClr val="898989"/>
                </a:solidFill>
              </a:rPr>
              <a:t>GJA 2024 Version III</a:t>
            </a:r>
          </a:p>
        </p:txBody>
      </p:sp>
      <p:sp>
        <p:nvSpPr>
          <p:cNvPr id="17" name="Rectangle 16">
            <a:extLst>
              <a:ext uri="{FF2B5EF4-FFF2-40B4-BE49-F238E27FC236}">
                <a16:creationId xmlns:a16="http://schemas.microsoft.com/office/drawing/2014/main" id="{64E1033E-F475-4CC4-B62A-08DA15028266}"/>
              </a:ext>
            </a:extLst>
          </p:cNvPr>
          <p:cNvSpPr/>
          <p:nvPr/>
        </p:nvSpPr>
        <p:spPr>
          <a:xfrm>
            <a:off x="0" y="5959816"/>
            <a:ext cx="9144000" cy="273050"/>
          </a:xfrm>
          <a:prstGeom prst="rect">
            <a:avLst/>
          </a:prstGeom>
          <a:solidFill>
            <a:srgbClr val="14678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rgbClr val="14678F"/>
              </a:solidFill>
            </a:endParaRPr>
          </a:p>
        </p:txBody>
      </p:sp>
      <p:sp>
        <p:nvSpPr>
          <p:cNvPr id="18" name="Slide Number Placeholder 2">
            <a:extLst>
              <a:ext uri="{FF2B5EF4-FFF2-40B4-BE49-F238E27FC236}">
                <a16:creationId xmlns:a16="http://schemas.microsoft.com/office/drawing/2014/main" id="{4273BE5D-663B-4053-AE68-6BEA6C9E7511}"/>
              </a:ext>
            </a:extLst>
          </p:cNvPr>
          <p:cNvSpPr>
            <a:spLocks noGrp="1" noChangeArrowheads="1"/>
          </p:cNvSpPr>
          <p:nvPr/>
        </p:nvSpPr>
        <p:spPr bwMode="auto">
          <a:xfrm>
            <a:off x="7716838" y="5904253"/>
            <a:ext cx="568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a:lstStyle>
          <a:p>
            <a:pPr algn="r">
              <a:spcBef>
                <a:spcPct val="0"/>
              </a:spcBef>
              <a:spcAft>
                <a:spcPct val="0"/>
              </a:spcAft>
              <a:buFontTx/>
              <a:buNone/>
            </a:pPr>
            <a:fld id="{A02E408C-5401-4672-B7E3-4EDB66AE849B}" type="slidenum">
              <a:rPr lang="en-US" altLang="en-US" sz="800" b="1">
                <a:solidFill>
                  <a:schemeClr val="bg1"/>
                </a:solidFill>
              </a:rPr>
              <a:pPr algn="r">
                <a:spcBef>
                  <a:spcPct val="0"/>
                </a:spcBef>
                <a:spcAft>
                  <a:spcPct val="0"/>
                </a:spcAft>
                <a:buFontTx/>
                <a:buNone/>
              </a:pPr>
              <a:t>9</a:t>
            </a:fld>
            <a:endParaRPr lang="en-US" altLang="en-US" sz="800" b="1" dirty="0">
              <a:solidFill>
                <a:schemeClr val="bg1"/>
              </a:solidFill>
            </a:endParaRPr>
          </a:p>
        </p:txBody>
      </p:sp>
      <p:pic>
        <p:nvPicPr>
          <p:cNvPr id="19" name="Picture 18" descr="A black and white sign with black text&#10;&#10;AI-generated content may be incorrect.">
            <a:extLst>
              <a:ext uri="{FF2B5EF4-FFF2-40B4-BE49-F238E27FC236}">
                <a16:creationId xmlns:a16="http://schemas.microsoft.com/office/drawing/2014/main" id="{B9590EE5-C036-49B9-AA45-4B030091F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25" y="6315416"/>
            <a:ext cx="4206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A green text on a white background&#10;&#10;AI-generated content may be incorrect.">
            <a:extLst>
              <a:ext uri="{FF2B5EF4-FFF2-40B4-BE49-F238E27FC236}">
                <a16:creationId xmlns:a16="http://schemas.microsoft.com/office/drawing/2014/main" id="{CC70DBC3-11A3-4795-A97A-4FCF5FCB3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3" y="6337641"/>
            <a:ext cx="11509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blue and grey logo&#10;&#10;AI-generated content may be incorrect.">
            <a:extLst>
              <a:ext uri="{FF2B5EF4-FFF2-40B4-BE49-F238E27FC236}">
                <a16:creationId xmlns:a16="http://schemas.microsoft.com/office/drawing/2014/main" id="{E501CEB8-3A60-4676-A985-B87A43BD4E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6340816"/>
            <a:ext cx="1277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1C8D2D29-F731-4440-854E-B93DAA908FF4}"/>
              </a:ext>
            </a:extLst>
          </p:cNvPr>
          <p:cNvPicPr>
            <a:picLocks noChangeAspect="1" noChangeArrowheads="1"/>
          </p:cNvPicPr>
          <p:nvPr/>
        </p:nvPicPr>
        <p:blipFill>
          <a:blip r:embed="rId6"/>
          <a:stretch>
            <a:fillRect/>
          </a:stretch>
        </p:blipFill>
        <p:spPr bwMode="auto">
          <a:xfrm>
            <a:off x="8386763" y="141037"/>
            <a:ext cx="601662" cy="6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green text on a black background&#10;&#10;AI-generated content may be incorrect.">
            <a:extLst>
              <a:ext uri="{FF2B5EF4-FFF2-40B4-BE49-F238E27FC236}">
                <a16:creationId xmlns:a16="http://schemas.microsoft.com/office/drawing/2014/main" id="{3F23105A-6D2D-4197-9162-05961B2510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3" y="136189"/>
            <a:ext cx="1681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slide(fromLeft)">
                                      <p:cBhvr>
                                        <p:cTn id="10" dur="500"/>
                                        <p:tgtEl>
                                          <p:spTgt spid="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024 Theme GJA">
  <a:themeElements>
    <a:clrScheme name="Trainer  Crew Leader GJA 2023-24">
      <a:dk1>
        <a:srgbClr val="000000"/>
      </a:dk1>
      <a:lt1>
        <a:srgbClr val="FFFFFF"/>
      </a:lt1>
      <a:dk2>
        <a:srgbClr val="318540"/>
      </a:dk2>
      <a:lt2>
        <a:srgbClr val="FFFFFF"/>
      </a:lt2>
      <a:accent1>
        <a:srgbClr val="FDB714"/>
      </a:accent1>
      <a:accent2>
        <a:srgbClr val="01A350"/>
      </a:accent2>
      <a:accent3>
        <a:srgbClr val="FDFCF6"/>
      </a:accent3>
      <a:accent4>
        <a:srgbClr val="318540"/>
      </a:accent4>
      <a:accent5>
        <a:srgbClr val="318540"/>
      </a:accent5>
      <a:accent6>
        <a:srgbClr val="B2B0AE"/>
      </a:accent6>
      <a:hlink>
        <a:srgbClr val="FDD372"/>
      </a:hlink>
      <a:folHlink>
        <a:srgbClr val="E1751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extLst>
    <a:ext uri="{05A4C25C-085E-4340-85A3-A5531E510DB2}">
      <thm15:themeFamily xmlns:thm15="http://schemas.microsoft.com/office/thememl/2012/main" name="2024 Theme GJA" id="{04250F16-944D-4EB9-BACD-5EB7CBAF97CD}" vid="{CE3F74BA-59AF-47E7-94F8-9EC050B65F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E097F20EB1CE4B90C0A6B2E35FA1C9" ma:contentTypeVersion="20" ma:contentTypeDescription="Create a new document." ma:contentTypeScope="" ma:versionID="c19d59eedec386a8cb051c9112a4bfdd">
  <xsd:schema xmlns:xsd="http://www.w3.org/2001/XMLSchema" xmlns:xs="http://www.w3.org/2001/XMLSchema" xmlns:p="http://schemas.microsoft.com/office/2006/metadata/properties" xmlns:ns2="6bad041c-431a-48da-bc8b-7f3d4c40a49c" xmlns:ns3="2263413f-67d7-4b20-801a-fceee06b426e" targetNamespace="http://schemas.microsoft.com/office/2006/metadata/properties" ma:root="true" ma:fieldsID="c4497013d61ce24b505da181544aae09" ns2:_="" ns3:_="">
    <xsd:import namespace="6bad041c-431a-48da-bc8b-7f3d4c40a49c"/>
    <xsd:import namespace="2263413f-67d7-4b20-801a-fceee06b42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d041c-431a-48da-bc8b-7f3d4c40a4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f0a8d88-90b5-4e14-8f16-22ea2b72fc50"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63413f-67d7-4b20-801a-fceee06b42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1cad8c0-aff1-4dcd-94c2-8621ceaed0a1}" ma:internalName="TaxCatchAll" ma:showField="CatchAllData" ma:web="2263413f-67d7-4b20-801a-fceee06b42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ad041c-431a-48da-bc8b-7f3d4c40a49c">
      <Terms xmlns="http://schemas.microsoft.com/office/infopath/2007/PartnerControls"/>
    </lcf76f155ced4ddcb4097134ff3c332f>
    <TaxCatchAll xmlns="2263413f-67d7-4b20-801a-fceee06b426e" xsi:nil="true"/>
    <_Flow_SignoffStatus xmlns="6bad041c-431a-48da-bc8b-7f3d4c40a49c" xsi:nil="true"/>
  </documentManagement>
</p:properties>
</file>

<file path=customXml/itemProps1.xml><?xml version="1.0" encoding="utf-8"?>
<ds:datastoreItem xmlns:ds="http://schemas.openxmlformats.org/officeDocument/2006/customXml" ds:itemID="{EE654497-1069-48C4-93D9-119B1AFAB781}">
  <ds:schemaRefs>
    <ds:schemaRef ds:uri="http://schemas.microsoft.com/sharepoint/v3/contenttype/forms"/>
  </ds:schemaRefs>
</ds:datastoreItem>
</file>

<file path=customXml/itemProps2.xml><?xml version="1.0" encoding="utf-8"?>
<ds:datastoreItem xmlns:ds="http://schemas.openxmlformats.org/officeDocument/2006/customXml" ds:itemID="{DD7C3301-6FB8-415A-9C03-F7411B2CBFDA}"/>
</file>

<file path=customXml/itemProps3.xml><?xml version="1.0" encoding="utf-8"?>
<ds:datastoreItem xmlns:ds="http://schemas.openxmlformats.org/officeDocument/2006/customXml" ds:itemID="{6B484DFB-32EB-47E5-97E0-648D0BA8BE3E}">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6bad041c-431a-48da-bc8b-7f3d4c40a49c"/>
    <ds:schemaRef ds:uri="http://schemas.microsoft.com/office/infopath/2007/PartnerControls"/>
    <ds:schemaRef ds:uri="http://purl.org/dc/elements/1.1/"/>
    <ds:schemaRef ds:uri="2263413f-67d7-4b20-801a-fceee06b426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1392</TotalTime>
  <Words>4039</Words>
  <Application>Microsoft Office PowerPoint</Application>
  <PresentationFormat>On-screen Show (4:3)</PresentationFormat>
  <Paragraphs>559</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ＭＳ Ｐゴシック</vt:lpstr>
      <vt:lpstr>ＭＳ Ｐゴシック</vt:lpstr>
      <vt:lpstr>Arial</vt:lpstr>
      <vt:lpstr>Calibri</vt:lpstr>
      <vt:lpstr>Symbol</vt:lpstr>
      <vt:lpstr>Times New Roman</vt:lpstr>
      <vt:lpstr>2024 Theme GJA</vt:lpstr>
      <vt:lpstr>Mechanical Ventilation</vt:lpstr>
      <vt:lpstr>Learning Objectives</vt:lpstr>
      <vt:lpstr>Why is Ventilation Important?</vt:lpstr>
      <vt:lpstr>Why is Ventilation Important?</vt:lpstr>
      <vt:lpstr>Ventilation: Why Seal the Leaks at All?</vt:lpstr>
      <vt:lpstr>Goals of Ventilation</vt:lpstr>
      <vt:lpstr>Goals of Ventilation</vt:lpstr>
      <vt:lpstr>Motto of Weatherization</vt:lpstr>
      <vt:lpstr>Ventilation Strategies</vt:lpstr>
      <vt:lpstr>Converting from ACH to CFM</vt:lpstr>
      <vt:lpstr>Ventilation Terminology</vt:lpstr>
      <vt:lpstr>Ventilation Standards</vt:lpstr>
      <vt:lpstr>Measuring Ventilation</vt:lpstr>
      <vt:lpstr>Measuring Building Volume</vt:lpstr>
      <vt:lpstr>Sample ASHRAE Calculations</vt:lpstr>
      <vt:lpstr>LBL Climate Zone Map</vt:lpstr>
      <vt:lpstr>N-Factors (historical reference)</vt:lpstr>
      <vt:lpstr>Static Pressure</vt:lpstr>
      <vt:lpstr>Air Flows More Easily…</vt:lpstr>
      <vt:lpstr>Air Flows More Easily…</vt:lpstr>
      <vt:lpstr>Sample Static Pressure Calculation</vt:lpstr>
      <vt:lpstr>Fan Sizing Chart Using EDL</vt:lpstr>
      <vt:lpstr>Meeting Ventilation Goals</vt:lpstr>
      <vt:lpstr>Timing Installation</vt:lpstr>
      <vt:lpstr>Installation Guidelines</vt:lpstr>
      <vt:lpstr>Installation Guidelines - Exhaust</vt:lpstr>
      <vt:lpstr>Installation Guidelines - Ducts</vt:lpstr>
      <vt:lpstr>Installation Guidelines - Elbows</vt:lpstr>
      <vt:lpstr>Installation Guidelines - Elbows</vt:lpstr>
      <vt:lpstr>Installation Guidelines - Materials</vt:lpstr>
      <vt:lpstr>Installation Guidelines - Insulation</vt:lpstr>
      <vt:lpstr>Installation Guidelines - Terminations</vt:lpstr>
      <vt:lpstr>Summary</vt:lpstr>
    </vt:vector>
  </TitlesOfParts>
  <Company>SMS Results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ventilation</dc:title>
  <dc:creator>Kelly Cutchin;scandito</dc:creator>
  <cp:lastModifiedBy>Matthew Martineau</cp:lastModifiedBy>
  <cp:revision>122</cp:revision>
  <dcterms:created xsi:type="dcterms:W3CDTF">2012-02-13T16:48:35Z</dcterms:created>
  <dcterms:modified xsi:type="dcterms:W3CDTF">2026-01-27T17:29:47Z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0x010100ABE097F20EB1CE4B90C0A6B2E35FA1C9</vt:lpwstr>
  </property>
</Properties>
</file>